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34.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35.xml" ContentType="application/vnd.openxmlformats-officedocument.presentationml.notesSlide+xml"/>
  <Override PartName="/ppt/tags/tag7.xml" ContentType="application/vnd.openxmlformats-officedocument.presentationml.tags+xml"/>
  <Override PartName="/ppt/notesSlides/notesSlide3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2" r:id="rId4"/>
    <p:sldMasterId id="2147483803" r:id="rId5"/>
    <p:sldMasterId id="2147483804" r:id="rId6"/>
    <p:sldMasterId id="2147483657" r:id="rId7"/>
    <p:sldMasterId id="2147483699" r:id="rId8"/>
    <p:sldMasterId id="2147483795" r:id="rId9"/>
  </p:sldMasterIdLst>
  <p:notesMasterIdLst>
    <p:notesMasterId r:id="rId46"/>
  </p:notesMasterIdLst>
  <p:sldIdLst>
    <p:sldId id="256" r:id="rId10"/>
    <p:sldId id="1469" r:id="rId11"/>
    <p:sldId id="7803" r:id="rId12"/>
    <p:sldId id="7804" r:id="rId13"/>
    <p:sldId id="7317" r:id="rId14"/>
    <p:sldId id="7782" r:id="rId15"/>
    <p:sldId id="7794" r:id="rId16"/>
    <p:sldId id="7784" r:id="rId17"/>
    <p:sldId id="7816" r:id="rId18"/>
    <p:sldId id="7783" r:id="rId19"/>
    <p:sldId id="7789" r:id="rId20"/>
    <p:sldId id="7802" r:id="rId21"/>
    <p:sldId id="7809" r:id="rId22"/>
    <p:sldId id="7464" r:id="rId23"/>
    <p:sldId id="262" r:id="rId24"/>
    <p:sldId id="7805" r:id="rId25"/>
    <p:sldId id="270" r:id="rId26"/>
    <p:sldId id="271" r:id="rId27"/>
    <p:sldId id="7807" r:id="rId28"/>
    <p:sldId id="264" r:id="rId29"/>
    <p:sldId id="7806" r:id="rId30"/>
    <p:sldId id="7791" r:id="rId31"/>
    <p:sldId id="7815" r:id="rId32"/>
    <p:sldId id="7812" r:id="rId33"/>
    <p:sldId id="7813" r:id="rId34"/>
    <p:sldId id="7811" r:id="rId35"/>
    <p:sldId id="281" r:id="rId36"/>
    <p:sldId id="7781" r:id="rId37"/>
    <p:sldId id="7793" r:id="rId38"/>
    <p:sldId id="7808" r:id="rId39"/>
    <p:sldId id="7822" r:id="rId40"/>
    <p:sldId id="7823" r:id="rId41"/>
    <p:sldId id="7817" r:id="rId42"/>
    <p:sldId id="7821" r:id="rId43"/>
    <p:sldId id="7820" r:id="rId44"/>
    <p:sldId id="7819" r:id="rId45"/>
  </p:sldIdLst>
  <p:sldSz cx="12192000" cy="6858000"/>
  <p:notesSz cx="6858000" cy="9144000"/>
  <p:embeddedFontLst>
    <p:embeddedFont>
      <p:font typeface="Arimo" panose="020B0604020202020204" charset="0"/>
      <p:regular r:id="rId47"/>
      <p:bold r:id="rId48"/>
      <p:italic r:id="rId49"/>
      <p:boldItalic r:id="rId50"/>
    </p:embeddedFont>
    <p:embeddedFont>
      <p:font typeface="Calibri" panose="020F0502020204030204" pitchFamily="34" charset="0"/>
      <p:regular r:id="rId51"/>
      <p:bold r:id="rId52"/>
      <p:italic r:id="rId53"/>
      <p:boldItalic r:id="rId54"/>
    </p:embeddedFont>
    <p:embeddedFont>
      <p:font typeface="Garamond" panose="02020404030301010803" pitchFamily="18" charset="0"/>
      <p:regular r:id="rId55"/>
      <p:bold r:id="rId56"/>
      <p:italic r:id="rId57"/>
    </p:embeddedFont>
    <p:embeddedFont>
      <p:font typeface="Helvetica" panose="020B0604020202020204" pitchFamily="34" charset="0"/>
      <p:regular r:id="rId58"/>
      <p:bold r:id="rId59"/>
      <p:italic r:id="rId60"/>
      <p:boldItalic r:id="rId61"/>
    </p:embeddedFont>
    <p:embeddedFont>
      <p:font typeface="Montserrat" panose="00000500000000000000" pitchFamily="2" charset="0"/>
      <p:regular r:id="rId62"/>
      <p:bold r:id="rId63"/>
      <p:italic r:id="rId64"/>
      <p:boldItalic r:id="rId65"/>
    </p:embeddedFont>
    <p:embeddedFont>
      <p:font typeface="Noto Sans" panose="020B0502040504020204" pitchFamily="34" charset="0"/>
      <p:regular r:id="rId66"/>
      <p:bold r:id="rId67"/>
      <p:italic r:id="rId68"/>
      <p:boldItalic r:id="rId69"/>
    </p:embeddedFont>
    <p:embeddedFont>
      <p:font typeface="Open Sans" panose="020B0606030504020204" pitchFamily="34" charset="0"/>
      <p:regular r:id="rId70"/>
      <p:bold r:id="rId71"/>
      <p:italic r:id="rId72"/>
      <p:boldItalic r:id="rId7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116" roundtripDataSignature="AMtx7mgyD4nvQ0aJnV+6NoddoWYNFFzKZg=="/>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669E60B-D2D2-50C3-7684-83E4CD3BE478}" name="Abby Singer" initials="AS" userId="S::asinger@quantifiedventures.com::e117b62c-4fa1-426b-b786-749a47bb8e7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Michelle Shin" initials="" lastIdx="11" clrIdx="0"/>
  <p:cmAuthor id="1" name="Erin Guidry" initials="EG" lastIdx="1" clrIdx="1">
    <p:extLst>
      <p:ext uri="{19B8F6BF-5375-455C-9EA6-DF929625EA0E}">
        <p15:presenceInfo xmlns:p15="http://schemas.microsoft.com/office/powerpoint/2012/main" userId="S::guidry@quantifiedventures.com::749cb356-7e88-4295-ba95-d481081b2b6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6F3F9"/>
    <a:srgbClr val="0358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612A67-485B-392A-7854-589D8A9AC930}" v="44" dt="2023-10-11T19:09:42.207"/>
    <p1510:client id="{96AA3565-E8FC-4FF9-C0A2-F3012EA20928}" v="1488" dt="2023-10-11T18:35:33.556"/>
    <p1510:client id="{A1DAE029-B151-E418-BBD6-9A04639BA300}" v="671" dt="2023-10-10T13:15:50.263"/>
    <p1510:client id="{A3084759-CBA6-646E-2C89-025EA7621EEC}" v="17" dt="2023-10-04T15:53:20.623"/>
    <p1510:client id="{AB7B185A-25E9-AC42-A75F-FA570B0121EA}" v="1406" dt="2023-09-30T23:25:08.887"/>
  </p1510:revLst>
</p1510:revInfo>
</file>

<file path=ppt/tableStyles.xml><?xml version="1.0" encoding="utf-8"?>
<a:tblStyleLst xmlns:a="http://schemas.openxmlformats.org/drawingml/2006/main" def="{DDEA1501-BBFF-42BB-85DA-820BFFDB1EE0}">
  <a:tblStyle styleId="{DDEA1501-BBFF-42BB-85DA-820BFFDB1EE0}"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DC2ACB2-9AE2-4DB2-90EF-26A0D454690F}" styleName="Table_1">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20465"/>
    <p:restoredTop sz="83807"/>
  </p:normalViewPr>
  <p:slideViewPr>
    <p:cSldViewPr snapToGrid="0">
      <p:cViewPr>
        <p:scale>
          <a:sx n="97" d="100"/>
          <a:sy n="97" d="100"/>
        </p:scale>
        <p:origin x="-24" y="288"/>
      </p:cViewPr>
      <p:guideLst/>
    </p:cSldViewPr>
  </p:slideViewPr>
  <p:notesTextViewPr>
    <p:cViewPr>
      <p:scale>
        <a:sx n="1" d="1"/>
        <a:sy n="1" d="1"/>
      </p:scale>
      <p:origin x="0" y="0"/>
    </p:cViewPr>
  </p:notesTextViewPr>
  <p:notesViewPr>
    <p:cSldViewPr snapToGrid="0">
      <p:cViewPr varScale="1">
        <p:scale>
          <a:sx n="92" d="100"/>
          <a:sy n="92" d="100"/>
        </p:scale>
        <p:origin x="2696" y="19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117" Type="http://schemas.openxmlformats.org/officeDocument/2006/relationships/commentAuthors" Target="commentAuthors.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font" Target="fonts/font1.fntdata"/><Relationship Id="rId63" Type="http://schemas.openxmlformats.org/officeDocument/2006/relationships/font" Target="fonts/font17.fntdata"/><Relationship Id="rId68" Type="http://schemas.openxmlformats.org/officeDocument/2006/relationships/font" Target="fonts/font22.fntdata"/><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font" Target="fonts/font7.fntdata"/><Relationship Id="rId58" Type="http://schemas.openxmlformats.org/officeDocument/2006/relationships/font" Target="fonts/font12.fntdata"/><Relationship Id="rId123"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font" Target="fonts/font15.fntdata"/><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font" Target="fonts/font18.fntdata"/><Relationship Id="rId69" Type="http://schemas.openxmlformats.org/officeDocument/2006/relationships/font" Target="fonts/font23.fntdata"/><Relationship Id="rId118"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font" Target="fonts/font5.fntdata"/><Relationship Id="rId72" Type="http://schemas.openxmlformats.org/officeDocument/2006/relationships/font" Target="fonts/font26.fntdata"/><Relationship Id="rId12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notesMaster" Target="notesMasters/notesMaster1.xml"/><Relationship Id="rId59" Type="http://schemas.openxmlformats.org/officeDocument/2006/relationships/font" Target="fonts/font13.fntdata"/><Relationship Id="rId67" Type="http://schemas.openxmlformats.org/officeDocument/2006/relationships/font" Target="fonts/font21.fntdata"/><Relationship Id="rId116" Type="http://customschemas.google.com/relationships/presentationmetadata" Target="metadata"/><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font" Target="fonts/font8.fntdata"/><Relationship Id="rId62" Type="http://schemas.openxmlformats.org/officeDocument/2006/relationships/font" Target="fonts/font16.fntdata"/><Relationship Id="rId70" Type="http://schemas.openxmlformats.org/officeDocument/2006/relationships/font" Target="fonts/font24.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font" Target="fonts/font3.fntdata"/><Relationship Id="rId57" Type="http://schemas.openxmlformats.org/officeDocument/2006/relationships/font" Target="fonts/font11.fntdata"/><Relationship Id="rId119" Type="http://schemas.openxmlformats.org/officeDocument/2006/relationships/viewProps" Target="viewProps.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font" Target="fonts/font19.fntdata"/><Relationship Id="rId73" Type="http://schemas.openxmlformats.org/officeDocument/2006/relationships/font" Target="fonts/font27.fntdata"/><Relationship Id="rId12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font" Target="fonts/font4.fntdata"/><Relationship Id="rId55" Type="http://schemas.openxmlformats.org/officeDocument/2006/relationships/font" Target="fonts/font9.fntdata"/><Relationship Id="rId120" Type="http://schemas.openxmlformats.org/officeDocument/2006/relationships/theme" Target="theme/theme1.xml"/><Relationship Id="rId7" Type="http://schemas.openxmlformats.org/officeDocument/2006/relationships/slideMaster" Target="slideMasters/slideMaster4.xml"/><Relationship Id="rId71" Type="http://schemas.openxmlformats.org/officeDocument/2006/relationships/font" Target="fonts/font25.fntdata"/><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font" Target="fonts/font20.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000" b="0" i="0" u="none" strike="noStrike" kern="1200" spc="0" baseline="0">
                <a:solidFill>
                  <a:srgbClr val="4C4C4D"/>
                </a:solidFill>
                <a:latin typeface="Arial" panose="020B0604020202020204" pitchFamily="34" charset="0"/>
                <a:ea typeface="Arimo" panose="020B0604020202020204" pitchFamily="34" charset="0"/>
                <a:cs typeface="Arial" panose="020B0604020202020204" pitchFamily="34" charset="0"/>
              </a:defRPr>
            </a:pPr>
            <a:r>
              <a:rPr lang="en-US" sz="2800" b="1">
                <a:solidFill>
                  <a:srgbClr val="4C4C4D"/>
                </a:solidFill>
                <a:latin typeface="Arial" panose="020B0604020202020204" pitchFamily="34" charset="0"/>
                <a:ea typeface="Arimo" panose="020B0604020202020204" pitchFamily="34" charset="0"/>
                <a:cs typeface="Arial" panose="020B0604020202020204" pitchFamily="34" charset="0"/>
              </a:rPr>
              <a:t>Chart Title</a:t>
            </a:r>
          </a:p>
        </c:rich>
      </c:tx>
      <c:overlay val="0"/>
      <c:spPr>
        <a:noFill/>
        <a:ln>
          <a:noFill/>
        </a:ln>
        <a:effectLst/>
      </c:spPr>
      <c:txPr>
        <a:bodyPr rot="0" spcFirstLastPara="1" vertOverflow="ellipsis" vert="horz" wrap="square" anchor="ctr" anchorCtr="1"/>
        <a:lstStyle/>
        <a:p>
          <a:pPr>
            <a:defRPr sz="3000" b="0" i="0" u="none" strike="noStrike" kern="1200" spc="0" baseline="0">
              <a:solidFill>
                <a:srgbClr val="4C4C4D"/>
              </a:solidFill>
              <a:latin typeface="Arial" panose="020B0604020202020204" pitchFamily="34" charset="0"/>
              <a:ea typeface="Arimo" panose="020B0604020202020204" pitchFamily="34" charset="0"/>
              <a:cs typeface="Arial" panose="020B0604020202020204" pitchFamily="34" charset="0"/>
            </a:defRPr>
          </a:pPr>
          <a:endParaRPr lang="en-US"/>
        </a:p>
      </c:txPr>
    </c:title>
    <c:autoTitleDeleted val="0"/>
    <c:plotArea>
      <c:layout/>
      <c:lineChart>
        <c:grouping val="stacked"/>
        <c:varyColors val="0"/>
        <c:ser>
          <c:idx val="0"/>
          <c:order val="0"/>
          <c:tx>
            <c:strRef>
              <c:f>Sheet1!$B$1</c:f>
              <c:strCache>
                <c:ptCount val="1"/>
                <c:pt idx="0">
                  <c:v>Series 1</c:v>
                </c:pt>
              </c:strCache>
            </c:strRef>
          </c:tx>
          <c:spPr>
            <a:ln w="28575" cap="rnd">
              <a:solidFill>
                <a:schemeClr val="accent1"/>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3633-FD4D-A380-B1B7358F3056}"/>
            </c:ext>
          </c:extLst>
        </c:ser>
        <c:ser>
          <c:idx val="1"/>
          <c:order val="1"/>
          <c:tx>
            <c:strRef>
              <c:f>Sheet1!$C$1</c:f>
              <c:strCache>
                <c:ptCount val="1"/>
                <c:pt idx="0">
                  <c:v>Series 2</c:v>
                </c:pt>
              </c:strCache>
            </c:strRef>
          </c:tx>
          <c:spPr>
            <a:ln w="28575" cap="rnd">
              <a:solidFill>
                <a:schemeClr val="accent2"/>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3633-FD4D-A380-B1B7358F3056}"/>
            </c:ext>
          </c:extLst>
        </c:ser>
        <c:ser>
          <c:idx val="2"/>
          <c:order val="2"/>
          <c:tx>
            <c:strRef>
              <c:f>Sheet1!$D$1</c:f>
              <c:strCache>
                <c:ptCount val="1"/>
                <c:pt idx="0">
                  <c:v>Series 3</c:v>
                </c:pt>
              </c:strCache>
            </c:strRef>
          </c:tx>
          <c:spPr>
            <a:ln w="28575" cap="rnd">
              <a:solidFill>
                <a:schemeClr val="accent3"/>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3633-FD4D-A380-B1B7358F3056}"/>
            </c:ext>
          </c:extLst>
        </c:ser>
        <c:dLbls>
          <c:showLegendKey val="0"/>
          <c:showVal val="0"/>
          <c:showCatName val="0"/>
          <c:showSerName val="0"/>
          <c:showPercent val="0"/>
          <c:showBubbleSize val="0"/>
        </c:dLbls>
        <c:smooth val="0"/>
        <c:axId val="2095669080"/>
        <c:axId val="2095658264"/>
      </c:lineChart>
      <c:catAx>
        <c:axId val="2095669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Arimo" panose="020B0604020202020204" pitchFamily="34" charset="0"/>
                <a:cs typeface="Arial" panose="020B0604020202020204" pitchFamily="34" charset="0"/>
              </a:defRPr>
            </a:pPr>
            <a:endParaRPr lang="en-US"/>
          </a:p>
        </c:txPr>
        <c:crossAx val="2095658264"/>
        <c:crosses val="autoZero"/>
        <c:auto val="1"/>
        <c:lblAlgn val="ctr"/>
        <c:lblOffset val="100"/>
        <c:noMultiLvlLbl val="0"/>
      </c:catAx>
      <c:valAx>
        <c:axId val="20956582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Arimo" panose="020B0604020202020204" pitchFamily="34" charset="0"/>
                <a:cs typeface="Arial" panose="020B0604020202020204" pitchFamily="34" charset="0"/>
              </a:defRPr>
            </a:pPr>
            <a:endParaRPr lang="en-US"/>
          </a:p>
        </c:txPr>
        <c:crossAx val="20956690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Arimo" panose="020B0604020202020204" pitchFamily="34" charset="0"/>
              <a:cs typeface="Arial" panose="020B0604020202020204" pitchFamily="34" charset="0"/>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orcbc.ca/blog/the-great-and-future-potential"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shuswaptrails.com/files/Shuswap%20Trails%20Roundtable%20Summary%2026oct22%20draft%20FINAL.pdf"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Hi, My name is Risa Hiser. Thank you for having me. I am honored to be included with an incredible group of presenters and to share about the work our firm, Quantified Ventures, to deliver social and environmental outcomes, specifically our approach to </a:t>
            </a:r>
            <a:r>
              <a:rPr lang="en-US" dirty="0"/>
              <a:t>nurturing sustainable economic development solutions. This session will highlight our outcomes-based economic development work with a closer look at our outdoor recreation financing models. Glad you are here. And let's get started. </a:t>
            </a:r>
          </a:p>
          <a:p>
            <a:pPr marL="0" lvl="0" indent="0" algn="l">
              <a:lnSpc>
                <a:spcPct val="100000"/>
              </a:lnSpc>
              <a:spcBef>
                <a:spcPts val="0"/>
              </a:spcBef>
              <a:spcAft>
                <a:spcPts val="0"/>
              </a:spcAft>
              <a:buSzPts val="1400"/>
              <a:buNone/>
            </a:pPr>
            <a:endParaRPr dirty="0"/>
          </a:p>
        </p:txBody>
      </p:sp>
      <p:sp>
        <p:nvSpPr>
          <p:cNvPr id="73" name="Google Shape;7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buClr>
                <a:srgbClr val="FFFFFF"/>
              </a:buClr>
              <a:buSzPts val="1200"/>
            </a:pPr>
            <a:r>
              <a:rPr lang="en-US" dirty="0">
                <a:solidFill>
                  <a:schemeClr val="bg2"/>
                </a:solidFill>
              </a:rPr>
              <a:t>We've learned some things along the way in our 10 years of working on outcomes based financing transaction. In </a:t>
            </a:r>
            <a:r>
              <a:rPr lang="en-US" sz="1200" dirty="0">
                <a:solidFill>
                  <a:schemeClr val="bg2"/>
                </a:solidFill>
              </a:rPr>
              <a:t>the end, outcomes-based </a:t>
            </a:r>
            <a:r>
              <a:rPr lang="en-US" dirty="0">
                <a:solidFill>
                  <a:schemeClr val="bg2"/>
                </a:solidFill>
              </a:rPr>
              <a:t>financing is</a:t>
            </a:r>
            <a:r>
              <a:rPr lang="en-US" sz="1200" dirty="0">
                <a:solidFill>
                  <a:schemeClr val="bg2"/>
                </a:solidFill>
              </a:rPr>
              <a:t> only successful if outcomes are delivered. Part of the value of our company and those similar is the approach to creating and then importantly, delivering upon those outcomes. What does it mean to deliver outcomes? How can success be ensured for outdoor recreation projects? The following are necessary and important:</a:t>
            </a:r>
            <a:r>
              <a:rPr lang="en-US" dirty="0">
                <a:solidFill>
                  <a:schemeClr val="bg2"/>
                </a:solidFill>
              </a:rPr>
              <a:t> </a:t>
            </a:r>
            <a:endParaRPr lang="en-US" sz="1200" dirty="0">
              <a:solidFill>
                <a:schemeClr val="bg2"/>
              </a:solidFill>
            </a:endParaRPr>
          </a:p>
          <a:p>
            <a:pPr marL="228600" marR="0" lvl="0" indent="-228600" algn="l" rtl="0">
              <a:lnSpc>
                <a:spcPct val="100000"/>
              </a:lnSpc>
              <a:spcBef>
                <a:spcPts val="0"/>
              </a:spcBef>
              <a:spcAft>
                <a:spcPts val="0"/>
              </a:spcAft>
              <a:buClr>
                <a:srgbClr val="FFFFFF"/>
              </a:buClr>
              <a:buSzPts val="1200"/>
              <a:buFont typeface="Calibri"/>
              <a:buAutoNum type="arabicPeriod"/>
            </a:pPr>
            <a:r>
              <a:rPr lang="en-US" sz="1200" dirty="0">
                <a:solidFill>
                  <a:schemeClr val="bg2"/>
                </a:solidFill>
              </a:rPr>
              <a:t>Trusted partnerships</a:t>
            </a:r>
          </a:p>
          <a:p>
            <a:pPr marL="228600">
              <a:buClr>
                <a:srgbClr val="FFFFFF"/>
              </a:buClr>
              <a:buSzPts val="1200"/>
              <a:buFont typeface="Calibri"/>
              <a:buAutoNum type="arabicPeriod"/>
            </a:pPr>
            <a:r>
              <a:rPr lang="en-US" sz="1200" dirty="0">
                <a:solidFill>
                  <a:schemeClr val="bg2"/>
                </a:solidFill>
              </a:rPr>
              <a:t>Positive health, social and environmental outcomes that are financeable and profitable</a:t>
            </a:r>
            <a:r>
              <a:rPr lang="en-US" dirty="0">
                <a:solidFill>
                  <a:schemeClr val="bg2"/>
                </a:solidFill>
              </a:rPr>
              <a:t>. Give people multiple reasons to come to the table. It not only produces outcomes but it pays for itself, and multiple sectors can benefit and be involved.</a:t>
            </a:r>
            <a:endParaRPr lang="en-US" sz="1200" dirty="0">
              <a:solidFill>
                <a:schemeClr val="bg2"/>
              </a:solidFill>
            </a:endParaRPr>
          </a:p>
          <a:p>
            <a:pPr marL="228600">
              <a:buClr>
                <a:srgbClr val="FFFFFF"/>
              </a:buClr>
              <a:buSzPts val="1200"/>
              <a:buAutoNum type="arabicPeriod"/>
            </a:pPr>
            <a:r>
              <a:rPr lang="en-US" sz="1200" dirty="0">
                <a:solidFill>
                  <a:schemeClr val="bg2"/>
                </a:solidFill>
              </a:rPr>
              <a:t>Robust, accountable and sustained structures that bring resources to solve stuck problems.</a:t>
            </a:r>
            <a:r>
              <a:rPr lang="en-US" dirty="0">
                <a:solidFill>
                  <a:schemeClr val="bg2"/>
                </a:solidFill>
              </a:rPr>
              <a:t> Why isn't something working and how can we innovative and find a solution and scale it?  </a:t>
            </a:r>
            <a:r>
              <a:rPr lang="en-US" sz="1200" dirty="0">
                <a:solidFill>
                  <a:schemeClr val="bg2"/>
                </a:solidFill>
              </a:rPr>
              <a:t>Our CEO will often </a:t>
            </a:r>
            <a:r>
              <a:rPr lang="en-US" dirty="0">
                <a:solidFill>
                  <a:schemeClr val="bg2"/>
                </a:solidFill>
              </a:rPr>
              <a:t>say</a:t>
            </a:r>
            <a:r>
              <a:rPr lang="en-US" sz="1200" dirty="0">
                <a:solidFill>
                  <a:schemeClr val="bg2"/>
                </a:solidFill>
              </a:rPr>
              <a:t> we </a:t>
            </a:r>
            <a:r>
              <a:rPr lang="en-US" dirty="0">
                <a:solidFill>
                  <a:schemeClr val="bg2"/>
                </a:solidFill>
              </a:rPr>
              <a:t>take</a:t>
            </a:r>
            <a:r>
              <a:rPr lang="en-US" sz="1200" dirty="0">
                <a:solidFill>
                  <a:schemeClr val="bg2"/>
                </a:solidFill>
              </a:rPr>
              <a:t> stuck problems and “unstuck them</a:t>
            </a:r>
            <a:r>
              <a:rPr lang="en-US" dirty="0">
                <a:solidFill>
                  <a:schemeClr val="bg2"/>
                </a:solidFill>
              </a:rPr>
              <a:t>”. He</a:t>
            </a:r>
            <a:r>
              <a:rPr lang="en-US" sz="1200" dirty="0">
                <a:solidFill>
                  <a:schemeClr val="bg2"/>
                </a:solidFill>
              </a:rPr>
              <a:t> also will tell you that our colleague</a:t>
            </a:r>
            <a:r>
              <a:rPr lang="en-US" dirty="0">
                <a:solidFill>
                  <a:schemeClr val="bg2"/>
                </a:solidFill>
              </a:rPr>
              <a:t>, Seth,</a:t>
            </a:r>
            <a:r>
              <a:rPr lang="en-US" sz="1200" dirty="0">
                <a:solidFill>
                  <a:schemeClr val="bg2"/>
                </a:solidFill>
              </a:rPr>
              <a:t> camped in the woods in Ohio for 6 months, growing a long beard, </a:t>
            </a:r>
            <a:r>
              <a:rPr lang="en-US" dirty="0">
                <a:solidFill>
                  <a:schemeClr val="bg2"/>
                </a:solidFill>
              </a:rPr>
              <a:t>to see one of our</a:t>
            </a:r>
            <a:r>
              <a:rPr lang="en-US" sz="1200" dirty="0">
                <a:solidFill>
                  <a:schemeClr val="bg2"/>
                </a:solidFill>
              </a:rPr>
              <a:t> recreation trail projects through to completion. Our colleague did not camp. He is also clean shaved, most of the time, and lives outside of DC</a:t>
            </a:r>
            <a:r>
              <a:rPr lang="en-US" dirty="0">
                <a:solidFill>
                  <a:schemeClr val="bg2"/>
                </a:solidFill>
              </a:rPr>
              <a:t> (and is not often living in the woods for months on end).</a:t>
            </a:r>
            <a:r>
              <a:rPr lang="en-US" sz="1200" dirty="0">
                <a:solidFill>
                  <a:schemeClr val="bg2"/>
                </a:solidFill>
              </a:rPr>
              <a:t> However, the project was successfully completed</a:t>
            </a:r>
            <a:r>
              <a:rPr lang="en-US" dirty="0">
                <a:solidFill>
                  <a:schemeClr val="bg2"/>
                </a:solidFill>
              </a:rPr>
              <a:t> and it involved a lot of engagement in Ohio to ensure the above rang true</a:t>
            </a:r>
            <a:r>
              <a:rPr lang="en-US" sz="1200" dirty="0">
                <a:solidFill>
                  <a:schemeClr val="bg2"/>
                </a:solidFill>
              </a:rPr>
              <a:t>. On that note, let’s talk recreation examples!</a:t>
            </a:r>
          </a:p>
          <a:p>
            <a:pPr marL="0" marR="0" lvl="0" indent="0" algn="l" rtl="0">
              <a:lnSpc>
                <a:spcPct val="100000"/>
              </a:lnSpc>
              <a:spcBef>
                <a:spcPts val="0"/>
              </a:spcBef>
              <a:spcAft>
                <a:spcPts val="0"/>
              </a:spcAft>
              <a:buClr>
                <a:srgbClr val="FFFFFF"/>
              </a:buClr>
              <a:buSzPts val="1200"/>
              <a:buFont typeface="Calibri"/>
              <a:buNone/>
            </a:pPr>
            <a:endParaRPr lang="en-US" sz="1200" dirty="0">
              <a:solidFill>
                <a:schemeClr val="bg2"/>
              </a:solidFill>
            </a:endParaRPr>
          </a:p>
          <a:p>
            <a:pPr marL="0" marR="0" lvl="0" indent="0" algn="l" rtl="0">
              <a:lnSpc>
                <a:spcPct val="100000"/>
              </a:lnSpc>
              <a:spcBef>
                <a:spcPts val="0"/>
              </a:spcBef>
              <a:spcAft>
                <a:spcPts val="0"/>
              </a:spcAft>
              <a:buClr>
                <a:srgbClr val="FFFFFF"/>
              </a:buClr>
              <a:buSzPts val="1200"/>
              <a:buFont typeface="Calibri"/>
              <a:buNone/>
            </a:pPr>
            <a:endParaRPr lang="en-US" sz="1200" baseline="30000" dirty="0">
              <a:solidFill>
                <a:schemeClr val="bg2"/>
              </a:solidFill>
            </a:endParaRPr>
          </a:p>
          <a:p>
            <a:pPr marL="0" marR="0" lvl="0" indent="0" algn="l" rtl="0">
              <a:lnSpc>
                <a:spcPct val="100000"/>
              </a:lnSpc>
              <a:spcBef>
                <a:spcPts val="0"/>
              </a:spcBef>
              <a:spcAft>
                <a:spcPts val="0"/>
              </a:spcAft>
              <a:buClr>
                <a:srgbClr val="FFFFFF"/>
              </a:buClr>
              <a:buSzPts val="1200"/>
              <a:buFont typeface="Calibri"/>
              <a:buNone/>
            </a:pPr>
            <a:r>
              <a:rPr lang="en-US" sz="1200" baseline="30000" dirty="0">
                <a:solidFill>
                  <a:schemeClr val="bg2"/>
                </a:solidFill>
              </a:rPr>
              <a:t>  1</a:t>
            </a:r>
            <a:r>
              <a:rPr lang="en-US" sz="1200" dirty="0">
                <a:solidFill>
                  <a:schemeClr val="bg2"/>
                </a:solidFill>
              </a:rPr>
              <a:t>2017 Infrastructure Report Card, American Society of Civil Engineers</a:t>
            </a:r>
            <a:endParaRPr dirty="0">
              <a:solidFill>
                <a:schemeClr val="bg2"/>
              </a:solidFill>
            </a:endParaRPr>
          </a:p>
          <a:p>
            <a:pPr marL="598328" lvl="0" indent="-342900" algn="l" rtl="0">
              <a:lnSpc>
                <a:spcPct val="120000"/>
              </a:lnSpc>
              <a:spcBef>
                <a:spcPts val="1700"/>
              </a:spcBef>
              <a:spcAft>
                <a:spcPts val="0"/>
              </a:spcAft>
              <a:buClr>
                <a:srgbClr val="595959"/>
              </a:buClr>
              <a:buSzPts val="1700"/>
              <a:buFont typeface="Noto Sans Symbols"/>
              <a:buChar char="▪"/>
            </a:pPr>
            <a:r>
              <a:rPr lang="en-US" sz="1200" dirty="0">
                <a:solidFill>
                  <a:schemeClr val="bg2"/>
                </a:solidFill>
              </a:rPr>
              <a:t>Investors are increasingly seeking to deploy capital to solutions that yield both financial and social returns</a:t>
            </a:r>
            <a:endParaRPr dirty="0">
              <a:solidFill>
                <a:schemeClr val="bg2"/>
              </a:solidFill>
            </a:endParaRPr>
          </a:p>
          <a:p>
            <a:pPr marL="598328" lvl="0" indent="-342900" algn="l" rtl="0">
              <a:lnSpc>
                <a:spcPct val="120000"/>
              </a:lnSpc>
              <a:spcBef>
                <a:spcPts val="1700"/>
              </a:spcBef>
              <a:spcAft>
                <a:spcPts val="0"/>
              </a:spcAft>
              <a:buClr>
                <a:srgbClr val="595959"/>
              </a:buClr>
              <a:buSzPts val="1700"/>
              <a:buFont typeface="Noto Sans Symbols"/>
              <a:buChar char="▪"/>
            </a:pPr>
            <a:r>
              <a:rPr lang="en-US" sz="1200" dirty="0">
                <a:solidFill>
                  <a:schemeClr val="bg2"/>
                </a:solidFill>
              </a:rPr>
              <a:t>Impact Capital estimated at over $500 billion and growing worldwide*</a:t>
            </a:r>
            <a:endParaRPr dirty="0">
              <a:solidFill>
                <a:schemeClr val="bg2"/>
              </a:solidFill>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23" name="Google Shape;123;p6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10</a:t>
            </a:fld>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7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indent="0"/>
            <a:r>
              <a:rPr lang="en-US" dirty="0"/>
              <a:t>This is the trail, Baileys Trail, where my colleague Seth (did not camp for 6 months), a project we successfully completed in Ohio that created 88 miles of new trails. </a:t>
            </a:r>
            <a:endParaRPr dirty="0"/>
          </a:p>
        </p:txBody>
      </p:sp>
      <p:sp>
        <p:nvSpPr>
          <p:cNvPr id="469" name="Google Shape;469;p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 name="Google Shape;31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sz="1500" dirty="0"/>
              <a:t>What does this look like specifically for outdoor recreation? And that of rural outdoor recreation? What makes outcomes based financing a good fit for outdoor recreation?</a:t>
            </a:r>
          </a:p>
          <a:p>
            <a:pPr marL="457200" marR="0" lvl="0" indent="-228600" algn="l" rtl="0">
              <a:lnSpc>
                <a:spcPct val="100000"/>
              </a:lnSpc>
              <a:spcBef>
                <a:spcPts val="0"/>
              </a:spcBef>
              <a:spcAft>
                <a:spcPts val="0"/>
              </a:spcAft>
              <a:buClr>
                <a:srgbClr val="000000"/>
              </a:buClr>
              <a:buSzPts val="1400"/>
              <a:buFont typeface="Arial"/>
              <a:buNone/>
            </a:pPr>
            <a:endParaRPr lang="en-US" sz="1500" dirty="0"/>
          </a:p>
          <a:p>
            <a:pPr marL="457200" marR="0" lvl="0" indent="-228600" algn="l" rtl="0">
              <a:lnSpc>
                <a:spcPct val="100000"/>
              </a:lnSpc>
              <a:spcBef>
                <a:spcPts val="0"/>
              </a:spcBef>
              <a:spcAft>
                <a:spcPts val="0"/>
              </a:spcAft>
              <a:buClr>
                <a:srgbClr val="000000"/>
              </a:buClr>
              <a:buSzPts val="1400"/>
              <a:buFont typeface="Arial"/>
              <a:buNone/>
            </a:pPr>
            <a:r>
              <a:rPr lang="en-US" sz="1500" dirty="0"/>
              <a:t>In the recreation world, we see some of the following challenges:</a:t>
            </a:r>
          </a:p>
          <a:p>
            <a:pPr marL="457200" marR="0" lvl="0" indent="-228600" algn="l">
              <a:lnSpc>
                <a:spcPct val="100000"/>
              </a:lnSpc>
              <a:spcBef>
                <a:spcPts val="0"/>
              </a:spcBef>
              <a:spcAft>
                <a:spcPts val="0"/>
              </a:spcAft>
              <a:buSzPts val="1400"/>
              <a:buFont typeface="Arial"/>
              <a:buNone/>
            </a:pPr>
            <a:endParaRPr lang="en-US" sz="1500" dirty="0"/>
          </a:p>
          <a:p>
            <a:r>
              <a:rPr lang="en-US" dirty="0"/>
              <a:t>Public funding restrictions, such as eligibility criteria that often restrict access for projects spread across multiple jurisdictions and limitations on use of funds, match, and reimbursement rules create undue burdens for communities with limited means.</a:t>
            </a:r>
          </a:p>
          <a:p>
            <a:r>
              <a:rPr lang="en-US" dirty="0"/>
              <a:t>Limited pre-development funding.</a:t>
            </a:r>
            <a:endParaRPr lang="en-US" sz="1500" dirty="0"/>
          </a:p>
          <a:p>
            <a:r>
              <a:rPr lang="en-US" dirty="0"/>
              <a:t>Higher development costs in rural areas due to topography, geography, and impacts of historical resource extraction.</a:t>
            </a:r>
          </a:p>
          <a:p>
            <a:r>
              <a:rPr lang="en-US" dirty="0"/>
              <a:t>Recreation Infrastructure is siloed into resource constrained land management agencies. </a:t>
            </a:r>
          </a:p>
          <a:p>
            <a:endParaRPr lang="en-US" dirty="0"/>
          </a:p>
          <a:p>
            <a:pPr marL="228600" indent="0"/>
            <a:r>
              <a:rPr lang="en-US" sz="1500" dirty="0"/>
              <a:t>These challenges point to the need for technical assistance and flexible funding, both of which can effectively addressed with outcomes-based financing and have!</a:t>
            </a:r>
            <a:endParaRPr lang="en-US" dirty="0"/>
          </a:p>
        </p:txBody>
      </p:sp>
      <p:sp>
        <p:nvSpPr>
          <p:cNvPr id="319" name="Google Shape;31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12</a:t>
            </a:fld>
            <a:endParaRPr sz="1200" b="0" i="0" u="none" strike="noStrike" cap="none" dirty="0">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Speicifcal</a:t>
            </a:r>
            <a:r>
              <a:rPr lang="en-US" dirty="0"/>
              <a:t> for outcomes based financing, leveraging private capital has many benefits.</a:t>
            </a:r>
          </a:p>
          <a:p>
            <a:endParaRPr lang="en-US" dirty="0"/>
          </a:p>
          <a:p>
            <a:r>
              <a:rPr lang="en-US" dirty="0"/>
              <a:t>When we talked earlier about designing and structuring outcomes based financing, part of that means having the right people at the table and the right structure in place to allow a deal to go forward. For local governments or partner this means, the correct funding and authority to secure certain types of funding</a:t>
            </a:r>
          </a:p>
          <a:p>
            <a:endParaRPr lang="en-US" dirty="0"/>
          </a:p>
          <a:p>
            <a:r>
              <a:rPr lang="en-US" dirty="0"/>
              <a:t>We have a few case studies where we have successfully deployed outcomes based financing approach to capture project revenues, quantify and leverage project outcomes, and create the appropriate governance authorities to capture additional funding deliver outcomes.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881398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outcomes are numerous both from project outcomes and organizational outcomes for outcomes-based financing projects. Outdoor recreation specifically is a strong use case of outcomes-based financing as it delivers the following outcomes:</a:t>
            </a:r>
          </a:p>
          <a:p>
            <a:r>
              <a:rPr lang="en-US" dirty="0"/>
              <a:t>Project based outcomes include: </a:t>
            </a:r>
          </a:p>
          <a:p>
            <a:r>
              <a:rPr lang="en-US" dirty="0"/>
              <a:t>Sustainable Tourism – </a:t>
            </a:r>
          </a:p>
          <a:p>
            <a:r>
              <a:rPr lang="en-US" dirty="0"/>
              <a:t>Service – </a:t>
            </a:r>
          </a:p>
          <a:p>
            <a:r>
              <a:rPr lang="en-US" dirty="0"/>
              <a:t>Economic Development – </a:t>
            </a:r>
          </a:p>
          <a:p>
            <a:r>
              <a:rPr lang="en-US" dirty="0"/>
              <a:t>Health Benefits – </a:t>
            </a:r>
          </a:p>
          <a:p>
            <a:r>
              <a:rPr lang="en-US" dirty="0"/>
              <a:t>Conservation – </a:t>
            </a:r>
          </a:p>
          <a:p>
            <a:r>
              <a:rPr lang="en-US" dirty="0"/>
              <a:t>Connectivity and Access – </a:t>
            </a:r>
          </a:p>
          <a:p>
            <a:r>
              <a:rPr lang="en-US" dirty="0"/>
              <a:t>Climate Resilience – </a:t>
            </a:r>
          </a:p>
          <a:p>
            <a:r>
              <a:rPr lang="en-US" dirty="0"/>
              <a:t>Stewardship – </a:t>
            </a:r>
          </a:p>
          <a:p>
            <a:r>
              <a:rPr lang="en-US" dirty="0"/>
              <a:t>Improved Infrastructure – </a:t>
            </a:r>
          </a:p>
          <a:p>
            <a:endParaRPr lang="en-US" dirty="0"/>
          </a:p>
          <a:p>
            <a:r>
              <a:rPr lang="en-US" dirty="0"/>
              <a:t>Organizational outcomes include:</a:t>
            </a:r>
          </a:p>
          <a:p>
            <a:r>
              <a:rPr lang="en-US" dirty="0"/>
              <a:t>Stronger governance – meaning stakeholders have the capacity to capture revenues from projects and public funding sources</a:t>
            </a:r>
          </a:p>
          <a:p>
            <a:r>
              <a:rPr lang="en-US" dirty="0"/>
              <a:t>New Sources of funding – various payors, repay for specific project outcomes creating sustainable project revenues</a:t>
            </a:r>
          </a:p>
          <a:p>
            <a:r>
              <a:rPr lang="en-US" dirty="0"/>
              <a:t>More competitive – with sustainable project revenues, these can be leveraged to unlock additional funding, including public funds</a:t>
            </a:r>
          </a:p>
          <a:p>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993507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17bd1758c7d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 name="Google Shape;344;g17bd1758c7d_0_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a:buClr>
                <a:schemeClr val="dk1"/>
              </a:buClr>
            </a:pPr>
            <a:r>
              <a:rPr lang="en-US" sz="1600"/>
              <a:t>On the Inyo National Forest, which is located in California , there are an estimated 2,308,758 visitors per year to the Forest</a:t>
            </a:r>
            <a:endParaRPr lang="en-US" sz="1600" dirty="0"/>
          </a:p>
          <a:p>
            <a:pPr marL="457200" marR="0" lvl="0" indent="-228600" algn="l" rtl="0">
              <a:lnSpc>
                <a:spcPct val="100000"/>
              </a:lnSpc>
              <a:spcBef>
                <a:spcPts val="0"/>
              </a:spcBef>
              <a:spcAft>
                <a:spcPts val="0"/>
              </a:spcAft>
              <a:buClr>
                <a:srgbClr val="000000"/>
              </a:buClr>
              <a:buSzPts val="1400"/>
              <a:buFont typeface="Arial"/>
              <a:buNone/>
            </a:pPr>
            <a:endParaRPr sz="1500" dirty="0"/>
          </a:p>
          <a:p>
            <a:r>
              <a:rPr lang="en-US" sz="1500" dirty="0"/>
              <a:t>For this project we prepared a business plan that set up outcomes based financing and identified six priority </a:t>
            </a:r>
            <a:r>
              <a:rPr lang="en-US" sz="1500"/>
              <a:t>campground areas</a:t>
            </a:r>
            <a:r>
              <a:rPr lang="en-US" sz="1500" i="1" dirty="0"/>
              <a:t> (including Lee Vining Canyon, the Mammoth Lakes Basin, Big Pine Canyon, Onion Valley/Grays Meadow, Whitney Portal, and Horseshoe Meadows. </a:t>
            </a:r>
            <a:endParaRPr sz="1500" i="1" dirty="0"/>
          </a:p>
          <a:p>
            <a:pPr marL="457200" marR="0" lvl="0" indent="-228600" algn="l" rtl="0">
              <a:lnSpc>
                <a:spcPct val="100000"/>
              </a:lnSpc>
              <a:spcBef>
                <a:spcPts val="0"/>
              </a:spcBef>
              <a:spcAft>
                <a:spcPts val="0"/>
              </a:spcAft>
              <a:buClr>
                <a:srgbClr val="000000"/>
              </a:buClr>
              <a:buSzPts val="1400"/>
              <a:buFont typeface="Arial"/>
              <a:buNone/>
            </a:pPr>
            <a:endParaRPr sz="1500" i="1" dirty="0"/>
          </a:p>
          <a:p>
            <a:pPr marL="457200" marR="0" lvl="0" indent="-228600" algn="l" rtl="0">
              <a:lnSpc>
                <a:spcPct val="100000"/>
              </a:lnSpc>
              <a:spcBef>
                <a:spcPts val="0"/>
              </a:spcBef>
              <a:spcAft>
                <a:spcPts val="0"/>
              </a:spcAft>
              <a:buClr>
                <a:srgbClr val="000000"/>
              </a:buClr>
              <a:buSzPts val="1400"/>
              <a:buFont typeface="Arial"/>
              <a:buNone/>
            </a:pPr>
            <a:r>
              <a:rPr lang="en-US" sz="1500" dirty="0"/>
              <a:t>Based on the work to be done or outcomes desired from each investment, the Project Team estimates that the total costs for improvements in these six campgrounds will total between $19.9M and $36.2M. </a:t>
            </a:r>
            <a:endParaRPr sz="1500" dirty="0"/>
          </a:p>
        </p:txBody>
      </p:sp>
      <p:sp>
        <p:nvSpPr>
          <p:cNvPr id="345" name="Google Shape;345;g17bd1758c7d_0_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15</a:t>
            </a:fld>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354" name="Google Shape;354;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16</a:t>
            </a:fld>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sz="1700" dirty="0"/>
          </a:p>
        </p:txBody>
      </p:sp>
      <p:sp>
        <p:nvSpPr>
          <p:cNvPr id="425" name="Google Shape;425;p12: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a:solidFill>
                  <a:srgbClr val="000000"/>
                </a:solidFill>
                <a:latin typeface="Calibri"/>
                <a:ea typeface="Calibri"/>
                <a:cs typeface="Calibri"/>
                <a:sym typeface="Calibri"/>
              </a:rPr>
              <a:t>Quantified Ventures</a:t>
            </a:r>
            <a:endParaRPr sz="1200" b="0" i="0" u="none" strike="noStrike" cap="none" dirty="0">
              <a:solidFill>
                <a:srgbClr val="000000"/>
              </a:solidFill>
              <a:latin typeface="Calibri"/>
              <a:ea typeface="Calibri"/>
              <a:cs typeface="Calibri"/>
              <a:sym typeface="Calibri"/>
            </a:endParaRPr>
          </a:p>
        </p:txBody>
      </p:sp>
      <p:sp>
        <p:nvSpPr>
          <p:cNvPr id="426" name="Google Shape;426;p12: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p:txBody>
      </p:sp>
      <p:sp>
        <p:nvSpPr>
          <p:cNvPr id="427" name="Google Shape;427;p12: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dirty="0">
                <a:solidFill>
                  <a:srgbClr val="000000"/>
                </a:solidFill>
                <a:latin typeface="Calibri"/>
                <a:ea typeface="Calibri"/>
                <a:cs typeface="Calibri"/>
                <a:sym typeface="Calibri"/>
              </a:rPr>
              <a:t>Provincial Summit – October 2023</a:t>
            </a: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8" name="Google Shape;438;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sz="1700" dirty="0"/>
          </a:p>
        </p:txBody>
      </p:sp>
      <p:sp>
        <p:nvSpPr>
          <p:cNvPr id="439" name="Google Shape;439;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18</a:t>
            </a:fld>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17bd1758c7d_0_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9" name="Google Shape;459;g17bd1758c7d_0_6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sz="1500" dirty="0">
                <a:latin typeface="Arial"/>
                <a:ea typeface="Arial"/>
                <a:cs typeface="Arial"/>
                <a:sym typeface="Arial"/>
              </a:rPr>
              <a:t>project a better fit for funding or financing? Both? Describe why (consider project scale, the value of borrowing funds upfront, how financing might be repaid, etc.)</a:t>
            </a:r>
            <a:endParaRPr sz="1700" dirty="0"/>
          </a:p>
        </p:txBody>
      </p:sp>
      <p:sp>
        <p:nvSpPr>
          <p:cNvPr id="460" name="Google Shape;460;g17bd1758c7d_0_64:notes"/>
          <p:cNvSpPr txBox="1">
            <a:spLocks noGrp="1"/>
          </p:cNvSpPr>
          <p:nvPr>
            <p:ph type="hdr" idx="3"/>
          </p:nvPr>
        </p:nvSpPr>
        <p:spPr>
          <a:xfrm>
            <a:off x="0" y="0"/>
            <a:ext cx="2971800" cy="45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p:txBody>
      </p:sp>
      <p:sp>
        <p:nvSpPr>
          <p:cNvPr id="461" name="Google Shape;461;g17bd1758c7d_0_64:notes"/>
          <p:cNvSpPr txBox="1">
            <a:spLocks noGrp="1"/>
          </p:cNvSpPr>
          <p:nvPr>
            <p:ph type="dt" idx="10"/>
          </p:nvPr>
        </p:nvSpPr>
        <p:spPr>
          <a:xfrm>
            <a:off x="3884613" y="0"/>
            <a:ext cx="2971800" cy="4587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p:txBody>
      </p:sp>
      <p:sp>
        <p:nvSpPr>
          <p:cNvPr id="462" name="Google Shape;462;g17bd1758c7d_0_64:notes"/>
          <p:cNvSpPr txBox="1">
            <a:spLocks noGrp="1"/>
          </p:cNvSpPr>
          <p:nvPr>
            <p:ph type="ftr" idx="11"/>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dirty="0" err="1">
                <a:solidFill>
                  <a:srgbClr val="000000"/>
                </a:solidFill>
                <a:latin typeface="Calibri"/>
                <a:ea typeface="Calibri"/>
                <a:cs typeface="Calibri"/>
                <a:sym typeface="Calibri"/>
              </a:rPr>
              <a:t>CALRECVision</a:t>
            </a:r>
            <a:r>
              <a:rPr lang="en-US" sz="1200" b="0" i="0" u="none" strike="noStrike" cap="none">
                <a:solidFill>
                  <a:srgbClr val="000000"/>
                </a:solidFill>
                <a:latin typeface="Calibri"/>
                <a:ea typeface="Calibri"/>
                <a:cs typeface="Calibri"/>
                <a:sym typeface="Calibri"/>
              </a:rPr>
              <a:t> - Feb 24, 2020</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4450" indent="0">
              <a:buClr>
                <a:srgbClr val="30C3E2"/>
              </a:buClr>
              <a:buSzPts val="1800"/>
            </a:pPr>
            <a:r>
              <a:rPr lang="en-US" dirty="0">
                <a:solidFill>
                  <a:srgbClr val="000000"/>
                </a:solidFill>
                <a:latin typeface="WordVisi_MSFontService"/>
                <a:ea typeface="Arial"/>
                <a:cs typeface="Arial"/>
                <a:sym typeface="Arial"/>
              </a:rPr>
              <a:t>A little bi </a:t>
            </a:r>
            <a:r>
              <a:rPr lang="en-US" dirty="0" err="1">
                <a:solidFill>
                  <a:srgbClr val="000000"/>
                </a:solidFill>
                <a:latin typeface="WordVisi_MSFontService"/>
                <a:ea typeface="Arial"/>
                <a:cs typeface="Arial"/>
                <a:sym typeface="Arial"/>
              </a:rPr>
              <a:t>tabout</a:t>
            </a:r>
            <a:r>
              <a:rPr lang="en-US" dirty="0">
                <a:solidFill>
                  <a:srgbClr val="000000"/>
                </a:solidFill>
                <a:latin typeface="WordVisi_MSFontService"/>
                <a:ea typeface="Arial"/>
                <a:cs typeface="Arial"/>
                <a:sym typeface="Arial"/>
              </a:rPr>
              <a:t> are firm? Who are we? Our</a:t>
            </a:r>
            <a:r>
              <a:rPr lang="en-US" sz="1200" b="0" i="0" u="none" strike="noStrike" cap="none" dirty="0">
                <a:solidFill>
                  <a:srgbClr val="000000"/>
                </a:solidFill>
                <a:effectLst/>
                <a:latin typeface="WordVisi_MSFontService"/>
                <a:ea typeface="Arial"/>
                <a:cs typeface="Arial"/>
                <a:sym typeface="Arial"/>
              </a:rPr>
              <a:t> company, Quantified Ventures:</a:t>
            </a:r>
            <a:endParaRPr lang="en-US" sz="1200" b="1" i="0" u="none" strike="noStrike" cap="none" dirty="0">
              <a:solidFill>
                <a:srgbClr val="000000"/>
              </a:solidFill>
              <a:latin typeface="Arial"/>
              <a:ea typeface="Arial"/>
              <a:cs typeface="Arial"/>
              <a:sym typeface="Arial"/>
            </a:endParaRPr>
          </a:p>
          <a:p>
            <a:pPr marL="330200" marR="0" lvl="0" indent="-285750" algn="l" rtl="0">
              <a:lnSpc>
                <a:spcPct val="100000"/>
              </a:lnSpc>
              <a:spcBef>
                <a:spcPts val="0"/>
              </a:spcBef>
              <a:spcAft>
                <a:spcPts val="0"/>
              </a:spcAft>
              <a:buClr>
                <a:srgbClr val="30C3E2"/>
              </a:buClr>
              <a:buSzPts val="1800"/>
              <a:buFont typeface="Noto Sans Symbols"/>
              <a:buChar char="▪"/>
            </a:pPr>
            <a:r>
              <a:rPr lang="en-US" sz="1200" b="0" i="0" u="none" strike="noStrike" cap="none" dirty="0">
                <a:solidFill>
                  <a:srgbClr val="000000"/>
                </a:solidFill>
                <a:latin typeface="Arial"/>
                <a:ea typeface="Arial"/>
                <a:cs typeface="Arial"/>
                <a:sym typeface="Arial"/>
              </a:rPr>
              <a:t>Founded in 2014, we are proud to be a certified B Corp</a:t>
            </a:r>
          </a:p>
          <a:p>
            <a:pPr marL="330200" indent="-285750">
              <a:buClr>
                <a:srgbClr val="30C3E2"/>
              </a:buClr>
              <a:buSzPts val="1800"/>
              <a:buFont typeface="Noto Sans Symbols"/>
              <a:buChar char="▪"/>
            </a:pPr>
            <a:r>
              <a:rPr lang="en-US" sz="1200" b="0" i="0" u="none" strike="noStrike" cap="none" dirty="0">
                <a:solidFill>
                  <a:srgbClr val="000000"/>
                </a:solidFill>
                <a:latin typeface="Arial"/>
                <a:ea typeface="Arial"/>
                <a:cs typeface="Arial"/>
                <a:sym typeface="Arial"/>
              </a:rPr>
              <a:t>We have the tremendous honor of working with pioneering organizations</a:t>
            </a:r>
            <a:r>
              <a:rPr lang="en-US" dirty="0">
                <a:solidFill>
                  <a:srgbClr val="000000"/>
                </a:solidFill>
                <a:latin typeface="Arial"/>
                <a:ea typeface="Arial"/>
                <a:cs typeface="Arial"/>
                <a:sym typeface="Arial"/>
              </a:rPr>
              <a:t> and companies</a:t>
            </a:r>
            <a:r>
              <a:rPr lang="en-US" sz="1200" b="0" i="0" u="none" strike="noStrike" cap="none" dirty="0">
                <a:solidFill>
                  <a:srgbClr val="000000"/>
                </a:solidFill>
                <a:latin typeface="Arial"/>
                <a:ea typeface="Arial"/>
                <a:cs typeface="Arial"/>
                <a:sym typeface="Arial"/>
              </a:rPr>
              <a:t> to design, capitalize, and scale investible solutions that improve the well being of the people and planet</a:t>
            </a:r>
            <a:endParaRPr lang="en-US" sz="1200" b="0" i="0" u="none" strike="noStrike" cap="none" dirty="0">
              <a:solidFill>
                <a:srgbClr val="000000"/>
              </a:solidFill>
              <a:latin typeface="Arial"/>
              <a:ea typeface="Arial"/>
              <a:cs typeface="Arial"/>
            </a:endParaRPr>
          </a:p>
          <a:p>
            <a:pPr marL="342900" marR="0" lvl="0" indent="-285750" algn="l" rtl="0">
              <a:lnSpc>
                <a:spcPct val="100000"/>
              </a:lnSpc>
              <a:spcBef>
                <a:spcPts val="1800"/>
              </a:spcBef>
              <a:spcAft>
                <a:spcPts val="0"/>
              </a:spcAft>
              <a:buClr>
                <a:srgbClr val="30C3E2"/>
              </a:buClr>
              <a:buSzPts val="1800"/>
              <a:buFont typeface="Noto Sans Symbols"/>
              <a:buChar char="▪"/>
            </a:pPr>
            <a:r>
              <a:rPr lang="en-US" sz="1200" b="0" i="0" u="none" strike="noStrike" cap="none" dirty="0">
                <a:solidFill>
                  <a:srgbClr val="000000"/>
                </a:solidFill>
                <a:latin typeface="Arial"/>
                <a:ea typeface="Arial"/>
                <a:cs typeface="Arial"/>
                <a:sym typeface="Arial"/>
              </a:rPr>
              <a:t>We have 33 employees, with diverse backgrounds in finance, management consulting, health and environmental policy, housing, economics, and law</a:t>
            </a:r>
          </a:p>
          <a:p>
            <a:pPr marL="330200" indent="-285750">
              <a:spcBef>
                <a:spcPts val="1800"/>
              </a:spcBef>
              <a:buClr>
                <a:srgbClr val="30C3E2"/>
              </a:buClr>
              <a:buSzPts val="1800"/>
              <a:buFont typeface="Noto Sans Symbols"/>
              <a:buChar char="▪"/>
            </a:pPr>
            <a:r>
              <a:rPr lang="en-US" sz="1200" b="0" i="0" u="none" strike="noStrike" cap="none" dirty="0">
                <a:solidFill>
                  <a:srgbClr val="000000"/>
                </a:solidFill>
                <a:latin typeface="Arial"/>
                <a:ea typeface="Arial"/>
                <a:cs typeface="Arial"/>
                <a:sym typeface="Arial"/>
              </a:rPr>
              <a:t>We are based in </a:t>
            </a:r>
            <a:r>
              <a:rPr lang="en-US" dirty="0">
                <a:solidFill>
                  <a:srgbClr val="000000"/>
                </a:solidFill>
                <a:latin typeface="Arial"/>
                <a:ea typeface="Arial"/>
                <a:cs typeface="Arial"/>
                <a:sym typeface="Arial"/>
              </a:rPr>
              <a:t>DC</a:t>
            </a:r>
            <a:r>
              <a:rPr lang="en-US" sz="1200" b="0" i="0" u="none" strike="noStrike" cap="none" dirty="0">
                <a:solidFill>
                  <a:srgbClr val="000000"/>
                </a:solidFill>
                <a:latin typeface="Arial"/>
                <a:ea typeface="Arial"/>
                <a:cs typeface="Arial"/>
                <a:sym typeface="Arial"/>
              </a:rPr>
              <a:t>, with additional staff </a:t>
            </a:r>
            <a:r>
              <a:rPr lang="en-US" dirty="0">
                <a:solidFill>
                  <a:srgbClr val="000000"/>
                </a:solidFill>
                <a:latin typeface="Arial"/>
                <a:ea typeface="Arial"/>
                <a:cs typeface="Arial"/>
                <a:sym typeface="Arial"/>
              </a:rPr>
              <a:t>across</a:t>
            </a:r>
            <a:r>
              <a:rPr lang="en-US" sz="1200" b="0" i="0" u="none" strike="noStrike" cap="none" dirty="0">
                <a:solidFill>
                  <a:srgbClr val="000000"/>
                </a:solidFill>
                <a:latin typeface="Arial"/>
                <a:ea typeface="Arial"/>
                <a:cs typeface="Arial"/>
                <a:sym typeface="Arial"/>
              </a:rPr>
              <a:t> the country and </a:t>
            </a:r>
            <a:r>
              <a:rPr lang="en-US" dirty="0">
                <a:solidFill>
                  <a:srgbClr val="000000"/>
                </a:solidFill>
                <a:latin typeface="Arial"/>
                <a:ea typeface="Arial"/>
                <a:cs typeface="Arial"/>
                <a:sym typeface="Arial"/>
              </a:rPr>
              <a:t>several </a:t>
            </a:r>
            <a:r>
              <a:rPr lang="en-US" sz="1200" b="0" i="0" u="none" strike="noStrike" cap="none" dirty="0">
                <a:solidFill>
                  <a:srgbClr val="000000"/>
                </a:solidFill>
                <a:latin typeface="Arial"/>
                <a:ea typeface="Arial"/>
                <a:cs typeface="Arial"/>
                <a:sym typeface="Arial"/>
              </a:rPr>
              <a:t>outside the</a:t>
            </a:r>
            <a:r>
              <a:rPr lang="en-US" dirty="0">
                <a:solidFill>
                  <a:srgbClr val="000000"/>
                </a:solidFill>
                <a:latin typeface="Arial"/>
                <a:ea typeface="Arial"/>
                <a:cs typeface="Arial"/>
                <a:sym typeface="Arial"/>
              </a:rPr>
              <a:t> US</a:t>
            </a:r>
            <a:endParaRPr lang="en-US" sz="1200" b="0" i="0" u="none" strike="noStrike" cap="none" dirty="0">
              <a:solidFill>
                <a:srgbClr val="000000"/>
              </a:solidFill>
              <a:latin typeface="Arial"/>
              <a:ea typeface="Arial"/>
              <a:cs typeface="Arial"/>
            </a:endParaRPr>
          </a:p>
        </p:txBody>
      </p:sp>
      <p:sp>
        <p:nvSpPr>
          <p:cNvPr id="110" name="Google Shape;11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234642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2" name="Google Shape;362;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marR="0" lvl="0" indent="0" algn="l" rtl="0">
              <a:lnSpc>
                <a:spcPct val="100000"/>
              </a:lnSpc>
              <a:spcBef>
                <a:spcPts val="0"/>
              </a:spcBef>
              <a:spcAft>
                <a:spcPts val="0"/>
              </a:spcAft>
              <a:buClr>
                <a:srgbClr val="000000"/>
              </a:buClr>
              <a:buSzPts val="1400"/>
              <a:buFont typeface="Arial"/>
              <a:buNone/>
            </a:pPr>
            <a:r>
              <a:rPr lang="en-US" sz="1600" dirty="0"/>
              <a:t>QV FEASIBILITY ASSESSMENT Business plan:</a:t>
            </a:r>
            <a:endParaRPr sz="1600" dirty="0"/>
          </a:p>
          <a:p>
            <a:pPr marL="228600" marR="0" lvl="0" indent="0" algn="l" rtl="0">
              <a:lnSpc>
                <a:spcPct val="100000"/>
              </a:lnSpc>
              <a:spcBef>
                <a:spcPts val="0"/>
              </a:spcBef>
              <a:spcAft>
                <a:spcPts val="0"/>
              </a:spcAft>
              <a:buClr>
                <a:srgbClr val="000000"/>
              </a:buClr>
              <a:buSzPts val="1400"/>
              <a:buFont typeface="Arial"/>
              <a:buNone/>
            </a:pPr>
            <a:endParaRPr sz="1600"/>
          </a:p>
          <a:p>
            <a:pPr marL="228600" marR="0" lvl="0" indent="0" algn="l" rtl="0">
              <a:lnSpc>
                <a:spcPct val="100000"/>
              </a:lnSpc>
              <a:spcBef>
                <a:spcPts val="0"/>
              </a:spcBef>
              <a:spcAft>
                <a:spcPts val="0"/>
              </a:spcAft>
              <a:buClr>
                <a:srgbClr val="000000"/>
              </a:buClr>
              <a:buSzPts val="1400"/>
              <a:buFont typeface="Arial"/>
              <a:buNone/>
            </a:pPr>
            <a:r>
              <a:rPr lang="en-US" sz="1600" dirty="0"/>
              <a:t>On the Inyo NF, there are an estimated 2,308,758 visitors per year to the Forest that have a total visitor spending of $391,371,6991 according to Region 5’s 2020 data.</a:t>
            </a:r>
            <a:endParaRPr sz="1600" dirty="0"/>
          </a:p>
          <a:p>
            <a:r>
              <a:rPr lang="en-US" sz="1600" b="1"/>
              <a:t>The numbers: A total investment cost of $36.2M</a:t>
            </a:r>
            <a:r>
              <a:rPr lang="en-US" sz="1600" dirty="0"/>
              <a:t> (using the upper bound of our assumptions to be conservative) represents only 8.8% of the campgrounds’ total lifetime value of $411M and is less than the total lifetime value of incomes supported by the campground areas ($168M) and the lifetime value of the campground areas’ tax revenues ($37.2M).</a:t>
            </a:r>
            <a:endParaRPr sz="1600" dirty="0"/>
          </a:p>
        </p:txBody>
      </p:sp>
      <p:sp>
        <p:nvSpPr>
          <p:cNvPr id="363" name="Google Shape;363;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Sent to Seth for review</a:t>
            </a:r>
            <a:endParaRPr/>
          </a:p>
        </p:txBody>
      </p:sp>
      <p:sp>
        <p:nvSpPr>
          <p:cNvPr id="444" name="Google Shape;444;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227612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155743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indent="-285750">
              <a:buFont typeface="Wingdings,Sans-Serif"/>
              <a:buChar char="§"/>
            </a:pPr>
            <a:r>
              <a:rPr lang="en-US" b="1" dirty="0"/>
              <a:t>Quantitative Outcomes to Drive Storytelling –For this project we q</a:t>
            </a:r>
            <a:r>
              <a:rPr lang="en-US" dirty="0"/>
              <a:t>uantified the </a:t>
            </a:r>
            <a:r>
              <a:rPr lang="en-US" b="1" dirty="0"/>
              <a:t>economic, social, and environmental impact </a:t>
            </a:r>
            <a:r>
              <a:rPr lang="en-US" dirty="0"/>
              <a:t>of the 400+ mile trail </a:t>
            </a:r>
            <a:r>
              <a:rPr lang="en-US" dirty="0" err="1"/>
              <a:t>trail</a:t>
            </a:r>
            <a:r>
              <a:rPr lang="en-US" dirty="0"/>
              <a:t> system, supported by ~45 huts, enabling conservation outcomes, workforce development opportunities, greater connectivity, and more</a:t>
            </a:r>
          </a:p>
          <a:p>
            <a:pPr marL="285750" indent="-285750">
              <a:buFont typeface="Arial"/>
              <a:buChar char="•"/>
            </a:pPr>
            <a:r>
              <a:rPr lang="en-US" b="1" dirty="0"/>
              <a:t>Strength in Formalized, Clear Partnerships  - </a:t>
            </a:r>
            <a:endParaRPr lang="en-US" dirty="0"/>
          </a:p>
          <a:p>
            <a:pPr marL="285750" indent="-285750">
              <a:buFont typeface="Wingdings,Sans-Serif"/>
              <a:buChar char="§"/>
            </a:pPr>
            <a:endParaRPr lang="en-US" dirty="0"/>
          </a:p>
          <a:p>
            <a:pPr lvl="0" algn="l">
              <a:spcBef>
                <a:spcPts val="0"/>
              </a:spcBef>
              <a:spcAft>
                <a:spcPts val="0"/>
              </a:spcAft>
              <a:buFont typeface="Arial"/>
              <a:buNone/>
            </a:pPr>
            <a:endParaRPr lang="en-US" b="1" dirty="0"/>
          </a:p>
          <a:p>
            <a:pPr marL="0" indent="0">
              <a:buSzPts val="1200"/>
              <a:buFont typeface="Calibri"/>
            </a:pPr>
            <a:endParaRPr lang="en-US" dirty="0"/>
          </a:p>
        </p:txBody>
      </p:sp>
      <p:sp>
        <p:nvSpPr>
          <p:cNvPr id="444" name="Google Shape;444;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433871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736510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Wingdings,Sans-Serif"/>
              <a:buChar char="§"/>
            </a:pPr>
            <a:r>
              <a:rPr lang="en-US"/>
              <a:t>Created a </a:t>
            </a:r>
            <a:r>
              <a:rPr lang="en-US" b="1"/>
              <a:t>Joint Venture </a:t>
            </a:r>
            <a:r>
              <a:rPr lang="en-US"/>
              <a:t>between two key partners: Vermont Huts Association and </a:t>
            </a:r>
            <a:r>
              <a:rPr lang="en-US" err="1"/>
              <a:t>Velomont</a:t>
            </a:r>
            <a:r>
              <a:rPr lang="en-US"/>
              <a:t> Trail Collective, enabling key fundraising strategies</a:t>
            </a:r>
          </a:p>
          <a:p>
            <a:pPr marL="285750" indent="-285750">
              <a:buFont typeface="Wingdings,Sans-Serif"/>
              <a:buChar char="§"/>
            </a:pPr>
            <a:r>
              <a:rPr lang="en-US" dirty="0"/>
              <a:t>Formalized partnership structures with other key partners, such as the Vermont Huts association and </a:t>
            </a:r>
            <a:r>
              <a:rPr lang="en-US" dirty="0" err="1"/>
              <a:t>vermont</a:t>
            </a:r>
            <a:r>
              <a:rPr lang="en-US" dirty="0"/>
              <a:t> youth conservation corps to support hut construction by young adult professional crews. </a:t>
            </a:r>
          </a:p>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221639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a:t>There were some very big funding and financing wins for this project. </a:t>
            </a:r>
          </a:p>
          <a:p>
            <a:pPr marL="285750" indent="-285750">
              <a:buFont typeface="Wingdings,Sans-Serif"/>
              <a:buChar char="§"/>
            </a:pPr>
            <a:r>
              <a:rPr lang="en-US" dirty="0"/>
              <a:t>Created different plans for funding and financing strategies</a:t>
            </a:r>
          </a:p>
          <a:p>
            <a:pPr marL="285750" indent="-285750">
              <a:buFont typeface="Wingdings,Sans-Serif"/>
              <a:buChar char="§"/>
            </a:pPr>
            <a:r>
              <a:rPr lang="en-US" dirty="0"/>
              <a:t>Secured ~ </a:t>
            </a:r>
            <a:r>
              <a:rPr lang="en-US" b="1" dirty="0"/>
              <a:t>$6.5M</a:t>
            </a:r>
            <a:r>
              <a:rPr lang="en-US" dirty="0"/>
              <a:t> from Congressionally Designated Spending (Leahy), the first awarded noted above. A second award for nearly 4 million was received, and they're building  hostels with these funds</a:t>
            </a:r>
          </a:p>
          <a:p>
            <a:pPr marL="285750" indent="-285750">
              <a:buFont typeface="Wingdings,Sans-Serif"/>
              <a:buChar char="§"/>
            </a:pPr>
            <a:r>
              <a:rPr lang="en-US" dirty="0"/>
              <a:t>Secured </a:t>
            </a:r>
            <a:r>
              <a:rPr lang="en-US" b="1" dirty="0"/>
              <a:t>$200K in PRI financing </a:t>
            </a:r>
            <a:r>
              <a:rPr lang="en-US" dirty="0"/>
              <a:t>alongside $200K in grant funding to construct huts</a:t>
            </a:r>
          </a:p>
          <a:p>
            <a:pPr marL="285750" indent="-285750">
              <a:buFont typeface="Wingdings,Sans-Serif"/>
              <a:buChar char="§"/>
            </a:pPr>
            <a:r>
              <a:rPr lang="en-US"/>
              <a:t>Launched capital campaign among partners. </a:t>
            </a:r>
          </a:p>
          <a:p>
            <a:pPr marL="285750" indent="-285750">
              <a:buFont typeface="Wingdings,Sans-Serif"/>
              <a:buChar char="§"/>
            </a:pPr>
            <a:r>
              <a:rPr lang="en-US" dirty="0"/>
              <a:t>We continue to consult and they are re-</a:t>
            </a:r>
            <a:r>
              <a:rPr lang="en-US" err="1"/>
              <a:t>evaluting</a:t>
            </a:r>
            <a:r>
              <a:rPr lang="en-US"/>
              <a:t> their partnership structures as they look to expand their current funding opportunities. </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26</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488794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4" name="Google Shape;524;p7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5" name="Google Shape;525;p7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have some great funding and planning in place already. We've also been hearing about some more work going on in provinces close by, British Columbia, related to outdoor gear manufacturing design related. Recognition to the growing trend and interest in outdoor recreation. We're seeing more funding in parks and trails in the last few years. </a:t>
            </a:r>
          </a:p>
          <a:p>
            <a:endParaRPr lang="en-US" dirty="0"/>
          </a:p>
          <a:p>
            <a:pPr marL="285750" indent="-285750">
              <a:lnSpc>
                <a:spcPct val="125000"/>
              </a:lnSpc>
              <a:buFont typeface="Wingdings,Sans-Serif"/>
              <a:buChar char="§"/>
            </a:pPr>
            <a:r>
              <a:rPr lang="en-US" dirty="0"/>
              <a:t>Other Planning Examples: In British Columbia, Recreation Sites and Trails is developing policy and pilot projects for mountain biking, and a risk rating system. A second pilot, based on feedback, will run until summer 2024. </a:t>
            </a:r>
            <a:r>
              <a:rPr lang="en-US" i="1" dirty="0"/>
              <a:t>Sources: </a:t>
            </a:r>
            <a:r>
              <a:rPr lang="en-US" i="1" dirty="0">
                <a:hlinkClick r:id="rId3">
                  <a:extLst>
                    <a:ext uri="{A12FA001-AC4F-418D-AE19-62706E023703}">
                      <ahyp:hlinkClr xmlns:ahyp="http://schemas.microsoft.com/office/drawing/2018/hyperlinkcolor" val="tx"/>
                    </a:ext>
                  </a:extLst>
                </a:hlinkClick>
              </a:rPr>
              <a:t>https://www.orcbc.ca/blog/the-great-and-future-potential</a:t>
            </a:r>
            <a:r>
              <a:rPr lang="en-US" i="1" dirty="0"/>
              <a:t>; </a:t>
            </a:r>
            <a:r>
              <a:rPr lang="en-US" i="1" dirty="0">
                <a:hlinkClick r:id="rId4">
                  <a:extLst>
                    <a:ext uri="{A12FA001-AC4F-418D-AE19-62706E023703}">
                      <ahyp:hlinkClr xmlns:ahyp="http://schemas.microsoft.com/office/drawing/2018/hyperlinkcolor" val="tx"/>
                    </a:ext>
                  </a:extLst>
                </a:hlinkClick>
              </a:rPr>
              <a:t>Shuswap Trails Roundtable, 2022</a:t>
            </a:r>
            <a:endParaRPr lang="en-US"/>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83720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F8A86E-0403-4A92-8893-B4C0B21F8967}" type="slidenum">
              <a:rPr lang="en-US" smtClean="0"/>
              <a:t>29</a:t>
            </a:fld>
            <a:endParaRPr lang="en-US"/>
          </a:p>
        </p:txBody>
      </p:sp>
    </p:spTree>
    <p:extLst>
      <p:ext uri="{BB962C8B-B14F-4D97-AF65-F5344CB8AC3E}">
        <p14:creationId xmlns:p14="http://schemas.microsoft.com/office/powerpoint/2010/main" val="1858847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30200" marR="0" lvl="0" indent="-285750" algn="l" defTabSz="914400" rtl="0" eaLnBrk="1" fontAlgn="auto" latinLnBrk="0" hangingPunct="1">
              <a:lnSpc>
                <a:spcPct val="100000"/>
              </a:lnSpc>
              <a:spcBef>
                <a:spcPts val="1800"/>
              </a:spcBef>
              <a:spcAft>
                <a:spcPts val="0"/>
              </a:spcAft>
              <a:buClr>
                <a:srgbClr val="30C3E2"/>
              </a:buClr>
              <a:buSzPts val="1800"/>
              <a:buFont typeface="Noto Sans Symbols"/>
              <a:buChar char="▪"/>
              <a:tabLst/>
              <a:defRPr/>
            </a:pPr>
            <a:endParaRPr lang="en-US" sz="1200" dirty="0">
              <a:latin typeface="Arial" panose="020B0604020202020204" pitchFamily="34" charset="0"/>
            </a:endParaRPr>
          </a:p>
          <a:p>
            <a:pPr marL="44450" marR="0" lvl="0" indent="0" algn="l" defTabSz="914400" rtl="0" eaLnBrk="1" fontAlgn="auto" latinLnBrk="0" hangingPunct="1">
              <a:lnSpc>
                <a:spcPct val="100000"/>
              </a:lnSpc>
              <a:spcBef>
                <a:spcPts val="1800"/>
              </a:spcBef>
              <a:spcAft>
                <a:spcPts val="0"/>
              </a:spcAft>
              <a:buClr>
                <a:srgbClr val="30C3E2"/>
              </a:buClr>
              <a:buSzPts val="1800"/>
              <a:buFont typeface="Noto Sans Symbols"/>
              <a:buNone/>
              <a:tabLst/>
              <a:defRPr/>
            </a:pPr>
            <a:r>
              <a:rPr lang="en-US" sz="1200" dirty="0">
                <a:latin typeface="Arial"/>
                <a:cs typeface="Arial"/>
              </a:rPr>
              <a:t> What do we actually do? We work very hard to</a:t>
            </a:r>
            <a:endParaRPr lang="en-US" sz="1200" b="0" i="0" u="none" strike="noStrike" cap="none" dirty="0">
              <a:solidFill>
                <a:srgbClr val="000000"/>
              </a:solidFill>
              <a:latin typeface="Arial"/>
              <a:ea typeface="Arial"/>
              <a:cs typeface="Arial"/>
              <a:sym typeface="Arial"/>
            </a:endParaRPr>
          </a:p>
          <a:p>
            <a:pPr marL="330200" marR="0" lvl="0" indent="-285750" algn="l" defTabSz="914400" rtl="0" eaLnBrk="1" fontAlgn="auto" latinLnBrk="0" hangingPunct="1">
              <a:lnSpc>
                <a:spcPct val="100000"/>
              </a:lnSpc>
              <a:spcBef>
                <a:spcPts val="1800"/>
              </a:spcBef>
              <a:spcAft>
                <a:spcPts val="0"/>
              </a:spcAft>
              <a:buClr>
                <a:srgbClr val="30C3E2"/>
              </a:buClr>
              <a:buSzPts val="1800"/>
              <a:buFont typeface="Noto Sans Symbols"/>
              <a:buChar char="▪"/>
              <a:tabLst/>
              <a:defRPr/>
            </a:pPr>
            <a:r>
              <a:rPr lang="en-US" sz="1200" b="0" i="0" u="none" strike="noStrike" cap="none" dirty="0">
                <a:solidFill>
                  <a:srgbClr val="000000"/>
                </a:solidFill>
                <a:latin typeface="Arial"/>
                <a:ea typeface="Arial"/>
                <a:cs typeface="Arial"/>
                <a:sym typeface="Arial"/>
              </a:rPr>
              <a:t>Deliver ROI (return on investment) and impact to address </a:t>
            </a:r>
            <a:r>
              <a:rPr lang="en-US" sz="1200" dirty="0">
                <a:solidFill>
                  <a:schemeClr val="bg2"/>
                </a:solidFill>
                <a:latin typeface="Arial" panose="020B0604020202020204" pitchFamily="34" charset="0"/>
              </a:rPr>
              <a:t>environmental and social challenges </a:t>
            </a:r>
          </a:p>
          <a:p>
            <a:pPr marL="330200" marR="0" lvl="0" indent="-285750" algn="l" defTabSz="914400" rtl="0" eaLnBrk="1" fontAlgn="auto" latinLnBrk="0" hangingPunct="1">
              <a:lnSpc>
                <a:spcPct val="100000"/>
              </a:lnSpc>
              <a:spcBef>
                <a:spcPts val="1800"/>
              </a:spcBef>
              <a:spcAft>
                <a:spcPts val="0"/>
              </a:spcAft>
              <a:buClr>
                <a:srgbClr val="30C3E2"/>
              </a:buClr>
              <a:buSzPts val="1800"/>
              <a:buFont typeface="Noto Sans Symbols"/>
              <a:buChar char="▪"/>
              <a:tabLst/>
              <a:defRPr/>
            </a:pPr>
            <a:r>
              <a:rPr lang="en-US" sz="1200" b="0" i="0" u="none" strike="noStrike" cap="none" dirty="0">
                <a:solidFill>
                  <a:schemeClr val="bg2"/>
                </a:solidFill>
                <a:latin typeface="Arial" panose="020B0604020202020204" pitchFamily="34" charset="0"/>
                <a:ea typeface="Arial"/>
                <a:cs typeface="Arial"/>
                <a:sym typeface="Arial"/>
              </a:rPr>
              <a:t>Work across </a:t>
            </a:r>
            <a:r>
              <a:rPr lang="en-US" sz="1200" b="0" i="0" u="none" strike="noStrike" cap="none" dirty="0">
                <a:solidFill>
                  <a:srgbClr val="000000"/>
                </a:solidFill>
                <a:latin typeface="Arial"/>
                <a:ea typeface="Arial"/>
                <a:cs typeface="Arial"/>
                <a:sym typeface="Arial"/>
              </a:rPr>
              <a:t>two teams: Environment &amp; Resilience and Health &amp; Human Services</a:t>
            </a:r>
          </a:p>
          <a:p>
            <a:pPr marL="330200" marR="0" lvl="0" indent="-285750" algn="l" rtl="0">
              <a:lnSpc>
                <a:spcPct val="100000"/>
              </a:lnSpc>
              <a:spcBef>
                <a:spcPts val="1800"/>
              </a:spcBef>
              <a:spcAft>
                <a:spcPts val="0"/>
              </a:spcAft>
              <a:buClr>
                <a:srgbClr val="30C3E2"/>
              </a:buClr>
              <a:buSzPts val="1800"/>
              <a:buFont typeface="Noto Sans Symbols"/>
              <a:buChar char="▪"/>
            </a:pPr>
            <a:r>
              <a:rPr lang="en-US" sz="1200" b="0" i="0" u="none" strike="noStrike" cap="none" dirty="0">
                <a:solidFill>
                  <a:srgbClr val="145472"/>
                </a:solidFill>
                <a:latin typeface="Arial"/>
                <a:ea typeface="Arial"/>
                <a:cs typeface="Arial"/>
                <a:sym typeface="Arial"/>
              </a:rPr>
              <a:t>We have more than </a:t>
            </a:r>
            <a:r>
              <a:rPr lang="en-US" sz="1200" b="1" i="0" u="none" strike="noStrike" cap="none" dirty="0">
                <a:solidFill>
                  <a:srgbClr val="145472"/>
                </a:solidFill>
                <a:latin typeface="Arial"/>
                <a:ea typeface="Arial"/>
                <a:cs typeface="Arial"/>
                <a:sym typeface="Arial"/>
              </a:rPr>
              <a:t>30 </a:t>
            </a:r>
            <a:r>
              <a:rPr lang="en-US" sz="1200" b="0" i="0" u="none" strike="noStrike" cap="none" dirty="0">
                <a:solidFill>
                  <a:srgbClr val="000000"/>
                </a:solidFill>
                <a:latin typeface="Arial"/>
                <a:ea typeface="Arial"/>
                <a:cs typeface="Arial"/>
                <a:sym typeface="Arial"/>
              </a:rPr>
              <a:t>active client projects across the continental USA with comprehensive approaches and solutions that can be customized for new geographies</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89206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F8A86E-0403-4A92-8893-B4C0B21F8967}" type="slidenum">
              <a:rPr lang="en-US" smtClean="0"/>
              <a:t>30</a:t>
            </a:fld>
            <a:endParaRPr lang="en-US" dirty="0"/>
          </a:p>
        </p:txBody>
      </p:sp>
    </p:spTree>
    <p:extLst>
      <p:ext uri="{BB962C8B-B14F-4D97-AF65-F5344CB8AC3E}">
        <p14:creationId xmlns:p14="http://schemas.microsoft.com/office/powerpoint/2010/main" val="28244574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31</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382957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32</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872375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7" name="Google Shape;22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135135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Construction funded through DHHC capital campaign, how do we create a financing plan to launch and sustain the medical respite program?</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469698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Notes:</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642742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b="1"/>
          </a:p>
        </p:txBody>
      </p:sp>
      <p:sp>
        <p:nvSpPr>
          <p:cNvPr id="501" name="Google Shape;501;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917016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6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indent="0"/>
            <a:r>
              <a:rPr lang="en-US" dirty="0"/>
              <a:t>What do I enjoy most about our approach and working for Quantified Ventures? We work with incredible partners. Our strength lies in our ability to partner with a wide range of constituents, to deliver social and environmental outcomes across public, private, and philanthropic sectors. </a:t>
            </a:r>
          </a:p>
          <a:p>
            <a:pPr marL="171450" lvl="0" indent="-171450" algn="l" rtl="0">
              <a:lnSpc>
                <a:spcPct val="100000"/>
              </a:lnSpc>
              <a:spcBef>
                <a:spcPts val="0"/>
              </a:spcBef>
              <a:spcAft>
                <a:spcPts val="0"/>
              </a:spcAft>
              <a:buSzPts val="1400"/>
              <a:buFont typeface="Arial" panose="020B0604020202020204" pitchFamily="34" charset="0"/>
              <a:buChar char="•"/>
            </a:pPr>
            <a:r>
              <a:rPr lang="en-US" dirty="0"/>
              <a:t>We could not do the work we do without our dedicated partners.</a:t>
            </a:r>
          </a:p>
          <a:p>
            <a:pPr marL="171450" lvl="0" indent="-171450" algn="l" rtl="0">
              <a:lnSpc>
                <a:spcPct val="100000"/>
              </a:lnSpc>
              <a:spcBef>
                <a:spcPts val="0"/>
              </a:spcBef>
              <a:spcAft>
                <a:spcPts val="0"/>
              </a:spcAft>
              <a:buSzPts val="1400"/>
              <a:buFont typeface="Arial" panose="020B0604020202020204" pitchFamily="34" charset="0"/>
              <a:buChar char="•"/>
            </a:pPr>
            <a:r>
              <a:rPr lang="en-US" dirty="0"/>
              <a:t>We work with governments, environmental organizations, human and health services, foundations and corporate partners. </a:t>
            </a:r>
          </a:p>
          <a:p>
            <a:pPr marL="171450" lvl="0" indent="-171450" algn="l" rtl="0">
              <a:lnSpc>
                <a:spcPct val="100000"/>
              </a:lnSpc>
              <a:spcBef>
                <a:spcPts val="0"/>
              </a:spcBef>
              <a:spcAft>
                <a:spcPts val="0"/>
              </a:spcAft>
              <a:buSzPts val="1400"/>
              <a:buFont typeface="Arial" panose="020B0604020202020204" pitchFamily="34" charset="0"/>
              <a:buChar char="•"/>
            </a:pPr>
            <a:r>
              <a:rPr lang="en-US" dirty="0"/>
              <a:t>Our diversity of partners supports our continued learning and innovation</a:t>
            </a:r>
          </a:p>
          <a:p>
            <a:pPr marL="0" lvl="0" indent="0" algn="l" rtl="0">
              <a:lnSpc>
                <a:spcPct val="100000"/>
              </a:lnSpc>
              <a:spcBef>
                <a:spcPts val="0"/>
              </a:spcBef>
              <a:spcAft>
                <a:spcPts val="0"/>
              </a:spcAft>
              <a:buSzPts val="1400"/>
              <a:buFont typeface="Calibri"/>
              <a:buNone/>
            </a:pPr>
            <a:endParaRPr lang="en-US" dirty="0"/>
          </a:p>
        </p:txBody>
      </p:sp>
      <p:sp>
        <p:nvSpPr>
          <p:cNvPr id="139" name="Google Shape;139;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16456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solidFill>
                  <a:srgbClr val="4C4C4D"/>
                </a:solidFill>
                <a:latin typeface="Helvetica"/>
                <a:cs typeface="Helvetica"/>
              </a:rPr>
              <a:t>Why am I here? We've advanced some incredible projects. Our mission</a:t>
            </a:r>
            <a:r>
              <a:rPr lang="en-US" i="1" dirty="0">
                <a:solidFill>
                  <a:srgbClr val="4C4C4D"/>
                </a:solidFill>
                <a:effectLst/>
                <a:latin typeface="Helvetica"/>
                <a:cs typeface="Helvetica"/>
              </a:rPr>
              <a:t> is to improve the wellbeing of people, communities, and the planet </a:t>
            </a:r>
            <a:r>
              <a:rPr lang="en-US" i="1" dirty="0">
                <a:solidFill>
                  <a:srgbClr val="4C4C4D"/>
                </a:solidFill>
                <a:latin typeface="Helvetica"/>
                <a:cs typeface="Helvetica"/>
              </a:rPr>
              <a:t>and we do so by developing</a:t>
            </a:r>
            <a:r>
              <a:rPr lang="en-US" i="1" dirty="0">
                <a:solidFill>
                  <a:srgbClr val="4C4C4D"/>
                </a:solidFill>
                <a:effectLst/>
                <a:latin typeface="Helvetica"/>
                <a:cs typeface="Helvetica"/>
              </a:rPr>
              <a:t> investible,</a:t>
            </a:r>
            <a:r>
              <a:rPr lang="en-US" i="0" dirty="0">
                <a:solidFill>
                  <a:srgbClr val="4C4C4D"/>
                </a:solidFill>
                <a:effectLst/>
                <a:latin typeface="Helvetica"/>
                <a:cs typeface="Helvetica"/>
              </a:rPr>
              <a:t> </a:t>
            </a:r>
            <a:r>
              <a:rPr lang="en-US" i="1" dirty="0">
                <a:solidFill>
                  <a:srgbClr val="4C4C4D"/>
                </a:solidFill>
                <a:effectLst/>
                <a:latin typeface="Helvetica"/>
                <a:cs typeface="Helvetica"/>
              </a:rPr>
              <a:t>outcomes-based solutions that drive verifiable results. </a:t>
            </a:r>
            <a:r>
              <a:rPr lang="en-US" dirty="0"/>
              <a:t>What does this approach yield? It leads to the design of innovative and scalable solutions. Three quick examples before we dive into the meat of outcomes-based financing for the outdoor recreation economy. </a:t>
            </a:r>
          </a:p>
          <a:p>
            <a:endParaRPr lang="en-US" dirty="0"/>
          </a:p>
          <a:p>
            <a:r>
              <a:rPr lang="en-US" dirty="0"/>
              <a:t>For environmental outcomes in the urban water context, we have structured an:</a:t>
            </a:r>
          </a:p>
          <a:p>
            <a:pPr marL="228600" indent="0">
              <a:buNone/>
            </a:pPr>
            <a:r>
              <a:rPr lang="en-US" dirty="0"/>
              <a:t>Environmental Impact Bond</a:t>
            </a:r>
          </a:p>
          <a:p>
            <a:pPr marL="400050" indent="-171450">
              <a:buFontTx/>
              <a:buChar char="-"/>
            </a:pPr>
            <a:r>
              <a:rPr lang="en-US" dirty="0"/>
              <a:t>In EIB is a </a:t>
            </a:r>
            <a:r>
              <a:rPr lang="en-US" b="0" i="0" dirty="0">
                <a:effectLst/>
                <a:latin typeface="fira-sans"/>
              </a:rPr>
              <a:t>type of municipal bond label which signals to investors that the issuer has market-leading ESG transparency and accountability in their bond.</a:t>
            </a:r>
          </a:p>
          <a:p>
            <a:pPr marL="400050" indent="-171450">
              <a:buFontTx/>
              <a:buChar char="-"/>
            </a:pPr>
            <a:r>
              <a:rPr lang="en-US" dirty="0"/>
              <a:t>In 2016, QV pioneered the Environmental Impact Bond with DC Water to fund…</a:t>
            </a:r>
          </a:p>
          <a:p>
            <a:pPr marL="400050" indent="-171450">
              <a:buFontTx/>
              <a:buChar char="-"/>
            </a:pPr>
            <a:r>
              <a:rPr lang="en-US" dirty="0"/>
              <a:t>$25MM for green stormwater infrastructure projects. </a:t>
            </a:r>
          </a:p>
          <a:p>
            <a:pPr marL="400050" indent="-171450" algn="l">
              <a:buFontTx/>
              <a:buChar char="-"/>
            </a:pPr>
            <a:r>
              <a:rPr lang="en-US" dirty="0"/>
              <a:t>Through </a:t>
            </a:r>
            <a:r>
              <a:rPr lang="en-US" b="0" i="0" dirty="0">
                <a:effectLst/>
                <a:latin typeface="fira-sans"/>
              </a:rPr>
              <a:t>subsequent issuances, we have worked with municipalities to refine the model and drive additional value to cities (Buffalo, NY; Hampton, VA; Atlanta, GA)</a:t>
            </a:r>
          </a:p>
          <a:p>
            <a:pPr marL="400050" indent="-171450">
              <a:buFontTx/>
              <a:buChar char="-"/>
            </a:pPr>
            <a:r>
              <a:rPr lang="en-US" b="0" i="0" dirty="0">
                <a:effectLst/>
                <a:latin typeface="fira-sans"/>
              </a:rPr>
              <a:t>EIB commit to the prediction, evaluation, and disclosure of environmental outcomes of funded projects. </a:t>
            </a:r>
            <a:r>
              <a:rPr lang="en-US" dirty="0">
                <a:latin typeface="fira-sans"/>
              </a:rPr>
              <a:t>*Theme repeated in outcomes based finance</a:t>
            </a:r>
            <a:endParaRPr lang="en-US" b="0" i="0" dirty="0">
              <a:effectLst/>
              <a:latin typeface="fira-sans"/>
            </a:endParaRPr>
          </a:p>
          <a:p>
            <a:pPr marL="400050" indent="-171450" algn="l">
              <a:buFontTx/>
              <a:buChar char="-"/>
            </a:pPr>
            <a:r>
              <a:rPr lang="en-US" b="0" i="0" dirty="0">
                <a:effectLst/>
                <a:latin typeface="fira-sans"/>
              </a:rPr>
              <a:t>EIB is compatible with ICMA Green Bond Principles and UN Sustainable Development Goals</a:t>
            </a:r>
          </a:p>
          <a:p>
            <a:pPr marL="228600" indent="0"/>
            <a:r>
              <a:rPr lang="en-US" dirty="0">
                <a:latin typeface="fira-sans"/>
              </a:rPr>
              <a:t>IF TIME: Why</a:t>
            </a:r>
            <a:r>
              <a:rPr lang="en-US" b="0" i="0" dirty="0">
                <a:effectLst/>
                <a:latin typeface="fira-sans"/>
              </a:rPr>
              <a:t> do an EIB ?</a:t>
            </a:r>
          </a:p>
          <a:p>
            <a:pPr marL="400050" indent="-171450">
              <a:buFontTx/>
              <a:buChar char="-"/>
              <a:defRPr/>
            </a:pPr>
            <a:r>
              <a:rPr lang="en-US" dirty="0">
                <a:latin typeface="fira-sans"/>
              </a:rPr>
              <a:t> </a:t>
            </a:r>
            <a:r>
              <a:rPr lang="en-US" b="0" i="0" dirty="0">
                <a:effectLst/>
                <a:latin typeface="fira-sans"/>
              </a:rPr>
              <a:t>Expand a bond’s potential investor base to include leading ESG funds and ESG-influenced accounts</a:t>
            </a:r>
            <a:r>
              <a:rPr lang="en-US" dirty="0">
                <a:latin typeface="fira-sans"/>
              </a:rPr>
              <a:t> (brings in private capital)</a:t>
            </a:r>
            <a:endParaRPr lang="en-US" b="0" i="0" dirty="0">
              <a:effectLst/>
              <a:latin typeface="fira-sans"/>
            </a:endParaRPr>
          </a:p>
          <a:p>
            <a:pPr marL="400050" marR="0" lvl="0" indent="-171450" algn="l" defTabSz="914400" rtl="0" eaLnBrk="1" fontAlgn="auto" latinLnBrk="0" hangingPunct="1">
              <a:lnSpc>
                <a:spcPct val="100000"/>
              </a:lnSpc>
              <a:spcBef>
                <a:spcPts val="0"/>
              </a:spcBef>
              <a:spcAft>
                <a:spcPts val="0"/>
              </a:spcAft>
              <a:buClr>
                <a:srgbClr val="000000"/>
              </a:buClr>
              <a:buSzPts val="1400"/>
              <a:buFontTx/>
              <a:buChar char="-"/>
              <a:tabLst/>
              <a:defRPr/>
            </a:pPr>
            <a:r>
              <a:rPr lang="en-US" b="0" i="0" dirty="0">
                <a:effectLst/>
                <a:latin typeface="fira-sans"/>
              </a:rPr>
              <a:t>Demonstrate commitment to innovation and transparency to peers and the community</a:t>
            </a:r>
          </a:p>
          <a:p>
            <a:pPr marL="400050" marR="0" lvl="0" indent="-171450" algn="l" defTabSz="914400" rtl="0" eaLnBrk="1" fontAlgn="auto" latinLnBrk="0" hangingPunct="1">
              <a:lnSpc>
                <a:spcPct val="100000"/>
              </a:lnSpc>
              <a:spcBef>
                <a:spcPts val="0"/>
              </a:spcBef>
              <a:spcAft>
                <a:spcPts val="0"/>
              </a:spcAft>
              <a:buClr>
                <a:srgbClr val="000000"/>
              </a:buClr>
              <a:buSzPts val="1400"/>
              <a:buFontTx/>
              <a:buChar char="-"/>
              <a:tabLst/>
              <a:defRPr/>
            </a:pPr>
            <a:r>
              <a:rPr lang="en-US" b="0" i="0" dirty="0">
                <a:effectLst/>
                <a:latin typeface="fira-sans"/>
              </a:rPr>
              <a:t>Fund nature-based solutions, which drive additional environmental, health, and workforce development benefits</a:t>
            </a:r>
          </a:p>
          <a:p>
            <a:pPr marL="400050" marR="0" lvl="0" indent="-171450" algn="l" defTabSz="914400" rtl="0" eaLnBrk="1" fontAlgn="auto" latinLnBrk="0" hangingPunct="1">
              <a:lnSpc>
                <a:spcPct val="100000"/>
              </a:lnSpc>
              <a:spcBef>
                <a:spcPts val="0"/>
              </a:spcBef>
              <a:spcAft>
                <a:spcPts val="0"/>
              </a:spcAft>
              <a:buClr>
                <a:srgbClr val="000000"/>
              </a:buClr>
              <a:buSzPts val="1400"/>
              <a:buFontTx/>
              <a:buChar char="-"/>
              <a:tabLst/>
              <a:defRPr/>
            </a:pPr>
            <a:r>
              <a:rPr lang="en-US" b="0" i="0" dirty="0">
                <a:effectLst/>
                <a:latin typeface="fira-sans"/>
              </a:rPr>
              <a:t>Enable smarter capital spending decisions using project outcomes data</a:t>
            </a:r>
          </a:p>
          <a:p>
            <a:pPr marL="228600" indent="0">
              <a:buNone/>
            </a:pPr>
            <a:endParaRPr lang="en-US" dirty="0"/>
          </a:p>
          <a:p>
            <a:pPr marL="228600" indent="0">
              <a:buNone/>
            </a:pPr>
            <a:r>
              <a:rPr lang="en-US" dirty="0"/>
              <a:t>For environmental outcomes in agriculture:</a:t>
            </a:r>
          </a:p>
          <a:p>
            <a:pPr marL="228600" indent="0">
              <a:buNone/>
            </a:pPr>
            <a:r>
              <a:rPr lang="en-US" dirty="0"/>
              <a:t>2. Soil and Water Outcomes Fund</a:t>
            </a:r>
          </a:p>
          <a:p>
            <a:pPr marL="228600" indent="0">
              <a:buNone/>
            </a:pPr>
            <a:r>
              <a:rPr lang="en-US" b="0" i="0" dirty="0">
                <a:effectLst/>
                <a:latin typeface="fira-sans"/>
              </a:rPr>
              <a:t>- When managed sustainably, agricultural landscapes provide much more than just food</a:t>
            </a:r>
          </a:p>
          <a:p>
            <a:pPr marL="400050" indent="-171450">
              <a:buFontTx/>
              <a:buChar char="-"/>
            </a:pPr>
            <a:r>
              <a:rPr lang="en-US" dirty="0">
                <a:latin typeface="fira-sans"/>
              </a:rPr>
              <a:t>Our</a:t>
            </a:r>
            <a:r>
              <a:rPr lang="en-US" b="0" i="0" dirty="0">
                <a:effectLst/>
                <a:latin typeface="fira-sans"/>
              </a:rPr>
              <a:t> agriculture practice focuses on improving water quality, enhancing soil health, sequestering carbon, using water more efficiently, supporting wildlife habitat connectivity, and bolstering rural economies and livelihoods.</a:t>
            </a:r>
          </a:p>
          <a:p>
            <a:pPr marL="400050" indent="-171450">
              <a:buFontTx/>
              <a:buChar char="-"/>
            </a:pPr>
            <a:r>
              <a:rPr lang="en-US" b="0" i="0" dirty="0">
                <a:effectLst/>
                <a:latin typeface="fira-sans"/>
              </a:rPr>
              <a:t>With the Iowa Soybean Association, we launched an innovative, multi-payor financing vehicle to provide farmers with financial incentives to implement conservation practices</a:t>
            </a:r>
          </a:p>
          <a:p>
            <a:pPr marL="400050" indent="-171450">
              <a:buFontTx/>
              <a:buChar char="-"/>
            </a:pPr>
            <a:r>
              <a:rPr lang="en-US" b="0" i="0" dirty="0">
                <a:effectLst/>
                <a:latin typeface="fira-sans"/>
              </a:rPr>
              <a:t>We use investor capital to provide financial incentives and the conservation practices farmers implement generate verifiable environmental </a:t>
            </a:r>
            <a:r>
              <a:rPr lang="en-US" dirty="0">
                <a:latin typeface="fira-sans"/>
              </a:rPr>
              <a:t>outcomes</a:t>
            </a:r>
          </a:p>
          <a:p>
            <a:pPr marL="400050" indent="-171450">
              <a:buFontTx/>
              <a:buChar char="-"/>
            </a:pPr>
            <a:r>
              <a:rPr lang="en-US" dirty="0">
                <a:latin typeface="fira-sans"/>
              </a:rPr>
              <a:t>Stacking</a:t>
            </a:r>
            <a:r>
              <a:rPr lang="en-US" b="0" i="0" dirty="0">
                <a:effectLst/>
                <a:latin typeface="fira-sans"/>
              </a:rPr>
              <a:t> of multiple environmental outcomes together (water quality, carbon sequestration) within a single transaction allows each beneficiary to pay only for the outcomes they desire rather than the full cost of program implementation</a:t>
            </a:r>
            <a:r>
              <a:rPr lang="en-US" dirty="0">
                <a:latin typeface="fira-sans"/>
              </a:rPr>
              <a:t> *another theme </a:t>
            </a:r>
            <a:endParaRPr lang="en-US" dirty="0"/>
          </a:p>
          <a:p>
            <a:pPr marL="400050" indent="-171450">
              <a:buFontTx/>
              <a:buChar char="-"/>
            </a:pPr>
            <a:r>
              <a:rPr lang="en-US" b="0" i="0" dirty="0">
                <a:effectLst/>
                <a:latin typeface="fira-sans"/>
              </a:rPr>
              <a:t>While at the same time improving economic and ecological resilience for American farmers</a:t>
            </a:r>
          </a:p>
          <a:p>
            <a:pPr marL="400050" marR="0" lvl="0" indent="-171450" algn="l" defTabSz="914400" rtl="0" eaLnBrk="1" fontAlgn="auto" latinLnBrk="0" hangingPunct="1">
              <a:lnSpc>
                <a:spcPct val="100000"/>
              </a:lnSpc>
              <a:spcBef>
                <a:spcPts val="0"/>
              </a:spcBef>
              <a:spcAft>
                <a:spcPts val="0"/>
              </a:spcAft>
              <a:buClr>
                <a:srgbClr val="000000"/>
              </a:buClr>
              <a:buSzPts val="1400"/>
              <a:buFontTx/>
              <a:buChar char="-"/>
              <a:tabLst/>
              <a:defRPr/>
            </a:pPr>
            <a:r>
              <a:rPr lang="en-US" b="0" i="0" dirty="0">
                <a:effectLst/>
                <a:latin typeface="fira-sans"/>
              </a:rPr>
              <a:t>The fund started in Iowa with 9000 acres, and now has enrolled more than 240,000+ acres across 9 states, including </a:t>
            </a:r>
            <a:r>
              <a:rPr lang="en-US" b="0" i="0" dirty="0">
                <a:solidFill>
                  <a:srgbClr val="035987"/>
                </a:solidFill>
                <a:effectLst/>
                <a:latin typeface="fira-sans"/>
              </a:rPr>
              <a:t>Chesapeake Bay watershed, Illinois, Indiana, Iowa, Maryland, Minnesota, Missouri, North Carolina, Ohio, Pennsylvania</a:t>
            </a:r>
            <a:r>
              <a:rPr lang="en-US" b="0" i="0" dirty="0">
                <a:effectLst/>
                <a:latin typeface="fira-sans"/>
              </a:rPr>
              <a:t>. </a:t>
            </a:r>
          </a:p>
          <a:p>
            <a:pPr marL="400050" marR="0" lvl="0" indent="-171450" algn="l" defTabSz="914400" rtl="0" eaLnBrk="1" fontAlgn="auto" latinLnBrk="0" hangingPunct="1">
              <a:lnSpc>
                <a:spcPct val="100000"/>
              </a:lnSpc>
              <a:spcBef>
                <a:spcPts val="0"/>
              </a:spcBef>
              <a:spcAft>
                <a:spcPts val="0"/>
              </a:spcAft>
              <a:buClr>
                <a:srgbClr val="000000"/>
              </a:buClr>
              <a:buSzPts val="1400"/>
              <a:buFontTx/>
              <a:buChar char="-"/>
              <a:tabLst/>
              <a:defRPr/>
            </a:pPr>
            <a:r>
              <a:rPr lang="en-US" b="0" i="0" dirty="0">
                <a:effectLst/>
                <a:latin typeface="fira-sans"/>
              </a:rPr>
              <a:t>The environmental outcomes include the following: </a:t>
            </a:r>
            <a:r>
              <a:rPr lang="en-US" dirty="0">
                <a:latin typeface="fira-sans"/>
              </a:rPr>
              <a:t>***</a:t>
            </a:r>
            <a:r>
              <a:rPr lang="en-US" b="0" i="0" dirty="0">
                <a:effectLst/>
                <a:latin typeface="fira-sans"/>
              </a:rPr>
              <a:t>211,000 metric tons of greenhouse gas equivalents, which is equivalent to removing 46,000 cars from the road for a year; 3,240,000 </a:t>
            </a:r>
            <a:r>
              <a:rPr lang="en-US" b="0" i="0" dirty="0" err="1">
                <a:effectLst/>
                <a:latin typeface="fira-sans"/>
              </a:rPr>
              <a:t>lbs</a:t>
            </a:r>
            <a:r>
              <a:rPr lang="en-US" b="0" i="0" dirty="0">
                <a:effectLst/>
                <a:latin typeface="fira-sans"/>
              </a:rPr>
              <a:t> of nitrogen prevented from leaving enrolled farms; and 206,000 </a:t>
            </a:r>
            <a:r>
              <a:rPr lang="en-US" b="0" i="0" dirty="0" err="1">
                <a:effectLst/>
                <a:latin typeface="fira-sans"/>
              </a:rPr>
              <a:t>lbs</a:t>
            </a:r>
            <a:r>
              <a:rPr lang="en-US" b="0" i="0" dirty="0">
                <a:effectLst/>
                <a:latin typeface="fira-sans"/>
              </a:rPr>
              <a:t> of phosphorus prevented from leaving enrolled fields</a:t>
            </a:r>
          </a:p>
          <a:p>
            <a:pPr marL="400050" marR="0" lvl="0" indent="-171450" algn="l" defTabSz="914400" rtl="0" eaLnBrk="1" fontAlgn="auto" latinLnBrk="0" hangingPunct="1">
              <a:lnSpc>
                <a:spcPct val="100000"/>
              </a:lnSpc>
              <a:spcBef>
                <a:spcPts val="0"/>
              </a:spcBef>
              <a:spcAft>
                <a:spcPts val="0"/>
              </a:spcAft>
              <a:buClr>
                <a:srgbClr val="000000"/>
              </a:buClr>
              <a:buSzPts val="1400"/>
              <a:buFontTx/>
              <a:buChar char="-"/>
              <a:tabLst/>
              <a:defRPr/>
            </a:pPr>
            <a:r>
              <a:rPr lang="en-US" b="0" i="0" dirty="0">
                <a:effectLst/>
                <a:latin typeface="fira-sans"/>
              </a:rPr>
              <a:t>In 2023 the fund is expanding to 12 Midwestern states </a:t>
            </a:r>
          </a:p>
          <a:p>
            <a:pPr marL="400050" indent="-171450">
              <a:buFontTx/>
              <a:buChar char="-"/>
              <a:defRPr/>
            </a:pPr>
            <a:r>
              <a:rPr lang="en-US" dirty="0">
                <a:latin typeface="fira-sans"/>
              </a:rPr>
              <a:t>We are able to do so as we received</a:t>
            </a:r>
            <a:r>
              <a:rPr lang="en-US" b="0" i="0" dirty="0">
                <a:effectLst/>
                <a:latin typeface="fira-sans"/>
              </a:rPr>
              <a:t> $95 million in funding from US Dept. Agriculture </a:t>
            </a:r>
            <a:r>
              <a:rPr lang="en-US" b="1" i="0" dirty="0">
                <a:effectLst/>
                <a:latin typeface="Open Sans"/>
                <a:cs typeface="Open Sans"/>
              </a:rPr>
              <a:t>Partnerships for Climate-Smart Commodities Initiative</a:t>
            </a:r>
            <a:r>
              <a:rPr lang="en-US" dirty="0">
                <a:latin typeface="fira-sans"/>
              </a:rPr>
              <a:t> to support this expansion</a:t>
            </a:r>
            <a:r>
              <a:rPr lang="en-US" b="0" i="0" dirty="0">
                <a:effectLst/>
                <a:latin typeface="fira-sans"/>
              </a:rPr>
              <a:t> to the 12 Midwest states</a:t>
            </a:r>
            <a:endParaRPr lang="en-US" dirty="0"/>
          </a:p>
          <a:p>
            <a:pPr marL="228600" indent="0">
              <a:buNone/>
            </a:pPr>
            <a:endParaRPr lang="en-US" dirty="0"/>
          </a:p>
          <a:p>
            <a:pPr marL="228600" indent="0">
              <a:buNone/>
            </a:pPr>
            <a:r>
              <a:rPr lang="en-US" dirty="0"/>
              <a:t>For social and health-based outcomes, we developed an innovative: </a:t>
            </a:r>
          </a:p>
          <a:p>
            <a:pPr marL="228600" indent="0">
              <a:buNone/>
            </a:pPr>
            <a:r>
              <a:rPr lang="en-US" dirty="0"/>
              <a:t>3. Recovery Health Outcomes Fund</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83898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The why. Why is our work important? How did we get here? Why are we talking about outcomes-based financing? Why does it matter? </a:t>
            </a:r>
          </a:p>
          <a:p>
            <a:pPr marL="228600">
              <a:buClr>
                <a:schemeClr val="dk1"/>
              </a:buClr>
              <a:buSzPts val="1200"/>
              <a:buFont typeface="Calibri"/>
              <a:buAutoNum type="arabicPeriod"/>
            </a:pPr>
            <a:r>
              <a:rPr lang="en-US" dirty="0"/>
              <a:t>Challenges are more and more complex. There is not one party, there are multiple. It is more than two partners in the same sector. Both public and private sectors need solutions that can solve our massively complex social, health and environmental challenges. </a:t>
            </a:r>
          </a:p>
          <a:p>
            <a:pPr marL="228600">
              <a:buClr>
                <a:schemeClr val="dk1"/>
              </a:buClr>
              <a:buSzPts val="1200"/>
              <a:buFont typeface="Calibri"/>
              <a:buAutoNum type="arabicPeriod"/>
            </a:pPr>
            <a:r>
              <a:rPr lang="en-US" dirty="0"/>
              <a:t>And We don’t have the funding to tackle this. Budgets are already strained. In the United States there is a $2.6 trillion gap between current spending and spending need to repair our infrastructure. I saw data that reported in 2013, Canada’s infrastructure gap was upwards of $150 billion, a sizeable gap.*</a:t>
            </a:r>
          </a:p>
          <a:p>
            <a:pPr marL="228600" lvl="0" indent="-228600" algn="l" rtl="0">
              <a:lnSpc>
                <a:spcPct val="100000"/>
              </a:lnSpc>
              <a:spcBef>
                <a:spcPts val="0"/>
              </a:spcBef>
              <a:spcAft>
                <a:spcPts val="0"/>
              </a:spcAft>
              <a:buClr>
                <a:schemeClr val="dk1"/>
              </a:buClr>
              <a:buSzPts val="1200"/>
              <a:buFont typeface="Calibri"/>
              <a:buAutoNum type="arabicPeriod"/>
            </a:pPr>
            <a:r>
              <a:rPr lang="en-US" dirty="0"/>
              <a:t>Investors are ready. They are motivated and are looking for opportunities to deploy capital to solutions that offer more than financial returns, they are looking for environmental and social returns as well. Impact capital is estimated at $715 billion and growing worldwide.</a:t>
            </a:r>
          </a:p>
          <a:p>
            <a:pPr marL="228600" lvl="0" indent="-228600" algn="l" rtl="0">
              <a:lnSpc>
                <a:spcPct val="100000"/>
              </a:lnSpc>
              <a:spcBef>
                <a:spcPts val="0"/>
              </a:spcBef>
              <a:spcAft>
                <a:spcPts val="0"/>
              </a:spcAft>
              <a:buClr>
                <a:schemeClr val="dk1"/>
              </a:buClr>
              <a:buSzPts val="1200"/>
              <a:buFont typeface="Calibri"/>
              <a:buAutoNum type="arabicPeriod"/>
            </a:pPr>
            <a:endParaRPr lang="en-US" sz="800" dirty="0"/>
          </a:p>
          <a:p>
            <a:pPr marL="0" lvl="0" indent="0" algn="l" rtl="0">
              <a:lnSpc>
                <a:spcPct val="100000"/>
              </a:lnSpc>
              <a:spcBef>
                <a:spcPts val="0"/>
              </a:spcBef>
              <a:spcAft>
                <a:spcPts val="0"/>
              </a:spcAft>
              <a:buClr>
                <a:schemeClr val="dk1"/>
              </a:buClr>
              <a:buSzPts val="1200"/>
              <a:buFont typeface="Calibri"/>
              <a:buNone/>
            </a:pPr>
            <a:r>
              <a:rPr lang="en-US" sz="800" dirty="0"/>
              <a:t>*Source: theconversation.com. </a:t>
            </a:r>
            <a:r>
              <a:rPr lang="en-US" sz="800" b="0" dirty="0"/>
              <a:t>“</a:t>
            </a:r>
            <a:r>
              <a:rPr lang="en-US" sz="800" b="0" i="0" dirty="0">
                <a:solidFill>
                  <a:srgbClr val="383838"/>
                </a:solidFill>
                <a:effectLst/>
                <a:latin typeface="Montserrat" panose="020F0502020204030204" pitchFamily="34" charset="0"/>
              </a:rPr>
              <a:t>Federal budget 2023: Long-term investments are needed to fix Canada’s infrastructure gap.” </a:t>
            </a:r>
            <a:r>
              <a:rPr lang="en-US" sz="800" b="0" dirty="0"/>
              <a:t>Mar</a:t>
            </a:r>
            <a:r>
              <a:rPr lang="en-US" sz="800" dirty="0"/>
              <a:t>ch 23, 2023. Date accessed September 30, 2023, https://theconversation.com/federal-budget-2023-long-term-investments-are-needed-to-fix-canadas-infrastructure-gap-202894#:~:text=Canada's%20infrastructure%20gap,-A%202013%20report&amp;text=Canada's%20infrastructure%20deficit%20is%20at,climate%20change%20mitigation%20and%20adaptation.</a:t>
            </a:r>
          </a:p>
        </p:txBody>
      </p:sp>
      <p:sp>
        <p:nvSpPr>
          <p:cNvPr id="106" name="Google Shape;106;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6</a:t>
            </a:fld>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outcomes based financing? Every transaction looks different however this graphic provides a model for how outcomes-based financing can be structured. </a:t>
            </a:r>
          </a:p>
          <a:p>
            <a:r>
              <a:rPr lang="en-US" dirty="0"/>
              <a:t>Outcomes based financing is a way to unlock financing from the private sector and deliver on verifiable results and positive outcomes or impact.</a:t>
            </a:r>
          </a:p>
          <a:p>
            <a:pPr>
              <a:buAutoNum type="arabicPeriod"/>
            </a:pPr>
            <a:r>
              <a:rPr lang="en-US" dirty="0"/>
              <a:t>Develop outcomes-based solution (what are the outcomes, who benefits, who will pay, who will invest, how will results be verified)</a:t>
            </a:r>
          </a:p>
          <a:p>
            <a:pPr>
              <a:buAutoNum type="arabicPeriod"/>
            </a:pPr>
            <a:r>
              <a:rPr lang="en-US" dirty="0"/>
              <a:t>Investors provide capital (they also are repaid by the payors for their upfront investment)</a:t>
            </a:r>
          </a:p>
          <a:p>
            <a:pPr>
              <a:buAutoNum type="arabicPeriod"/>
            </a:pPr>
            <a:r>
              <a:rPr lang="en-US" dirty="0"/>
              <a:t>Public Entities or service providers launch program or projects (this could be a government or service provider – sometimes these are funded by additional capital, which could include grants, federal appropriations, PRIs)</a:t>
            </a:r>
          </a:p>
          <a:p>
            <a:pPr>
              <a:buAutoNum type="arabicPeriod"/>
            </a:pPr>
            <a:r>
              <a:rPr lang="en-US" dirty="0"/>
              <a:t>Support from project implementors (often times additional capacity or experts are brought in if infrastructure is being built, for example)</a:t>
            </a:r>
          </a:p>
          <a:p>
            <a:pPr>
              <a:buAutoNum type="arabicPeriod"/>
            </a:pPr>
            <a:r>
              <a:rPr lang="en-US" dirty="0"/>
              <a:t>Outcomes are delivered and evaluated (the projects are completed, results and impact is delivered and results are evaluated)</a:t>
            </a:r>
          </a:p>
          <a:p>
            <a:pPr>
              <a:buAutoNum type="arabicPeriod"/>
            </a:pPr>
            <a:r>
              <a:rPr lang="en-US" dirty="0"/>
              <a:t>Payors repay investors based on achieved outcomes (Payors, could be government ,private companies, those who benefit and are often saving money in the process of this solution versus another, pay for the outcomes)</a:t>
            </a:r>
          </a:p>
          <a:p>
            <a:pPr>
              <a:buAutoNum type="arabicPeriod"/>
            </a:pPr>
            <a:endParaRPr lang="en-US" dirty="0"/>
          </a:p>
          <a:p>
            <a:pPr>
              <a:buAutoNum type="arabicPeriod"/>
            </a:pPr>
            <a:endParaRPr lang="en-US" dirty="0"/>
          </a:p>
          <a:p>
            <a:pPr marL="228600" indent="0"/>
            <a:r>
              <a:rPr lang="en-US" dirty="0"/>
              <a:t>What does this mean and what does this look?</a:t>
            </a:r>
          </a:p>
          <a:p>
            <a:pPr>
              <a:buChar char="•"/>
            </a:pPr>
            <a:r>
              <a:rPr lang="en-US"/>
              <a:t>For QV, we strive to add value as a growth catalyst through several channels to our partners: design, capitalization, scaling</a:t>
            </a:r>
          </a:p>
          <a:p>
            <a:pPr>
              <a:buAutoNum type="arabicPeriod"/>
            </a:pPr>
            <a:r>
              <a:rPr lang="en-US"/>
              <a:t>We design. </a:t>
            </a:r>
          </a:p>
          <a:p>
            <a:pPr>
              <a:buFont typeface="Arial,Sans-Serif"/>
              <a:buChar char="•"/>
            </a:pPr>
            <a:r>
              <a:rPr lang="en-US"/>
              <a:t>We listen and take ideas, help them become actions, and support successful implementation.</a:t>
            </a:r>
          </a:p>
          <a:p>
            <a:pPr>
              <a:buFont typeface="Arial,Sans-Serif"/>
              <a:buChar char="•"/>
            </a:pPr>
            <a:r>
              <a:rPr lang="en-US"/>
              <a:t>We do this through comprehensive feasibility analyses (will it work?), problem assessment (is it solving the right problem?), and outcomes valuation (are the outcomes verifiable? Are they real?)  </a:t>
            </a:r>
          </a:p>
          <a:p>
            <a:pPr>
              <a:buChar char="•"/>
            </a:pPr>
            <a:r>
              <a:rPr lang="en-US"/>
              <a:t>2. We capitalize. </a:t>
            </a:r>
          </a:p>
          <a:p>
            <a:pPr marL="400050" indent="-171450">
              <a:buFont typeface="Arial,Sans-Serif"/>
              <a:buChar char="•"/>
            </a:pPr>
            <a:r>
              <a:rPr lang="en-US"/>
              <a:t>We ensure engagement from partners and investors. </a:t>
            </a:r>
          </a:p>
          <a:p>
            <a:pPr marL="400050" indent="-171450">
              <a:buFont typeface="Arial,Sans-Serif"/>
              <a:buChar char="•"/>
            </a:pPr>
            <a:r>
              <a:rPr lang="en-US"/>
              <a:t>We help structure transactions (the nuts and bolts of how it all works)</a:t>
            </a:r>
          </a:p>
          <a:p>
            <a:pPr marL="400050" indent="-171450">
              <a:buFont typeface="Arial,Sans-Serif"/>
              <a:buChar char="•"/>
            </a:pPr>
            <a:r>
              <a:rPr lang="en-US"/>
              <a:t>We develop models for outcomes-based financing and identify funding</a:t>
            </a:r>
          </a:p>
          <a:p>
            <a:pPr marL="400050" indent="-171450">
              <a:buFont typeface="Arial,Sans-Serif"/>
              <a:buChar char="•"/>
            </a:pPr>
            <a:r>
              <a:rPr lang="en-US"/>
              <a:t>We identify payors who will pay for these valuable outcomes**these may be different payors for different outcomes, both supporting the same project</a:t>
            </a:r>
          </a:p>
          <a:p>
            <a:pPr marL="400050" indent="-171450">
              <a:buFont typeface="Arial,Sans-Serif"/>
              <a:buChar char="•"/>
            </a:pPr>
            <a:r>
              <a:rPr lang="en-US"/>
              <a:t>We ensure that outcomes are verified and the verification process is transparent</a:t>
            </a:r>
          </a:p>
          <a:p>
            <a:pPr>
              <a:buAutoNum type="arabicPeriod"/>
            </a:pPr>
            <a:r>
              <a:rPr lang="en-US"/>
              <a:t>We scale solutions.</a:t>
            </a:r>
          </a:p>
          <a:p>
            <a:pPr>
              <a:buFont typeface="Arial,Sans-Serif"/>
              <a:buChar char="•"/>
            </a:pPr>
            <a:r>
              <a:rPr lang="en-US"/>
              <a:t>We take what we have learned and grow it. Replicating verified impact and outcomes</a:t>
            </a:r>
          </a:p>
          <a:p>
            <a:pPr>
              <a:buFont typeface="Arial,Sans-Serif"/>
              <a:buChar char="•"/>
            </a:pPr>
            <a:r>
              <a:rPr lang="en-US" dirty="0"/>
              <a:t>This includes programs, services, enterprises, financial products or funds </a:t>
            </a:r>
          </a:p>
        </p:txBody>
      </p:sp>
      <p:sp>
        <p:nvSpPr>
          <p:cNvPr id="4" name="Slide Number Placeholder 3"/>
          <p:cNvSpPr>
            <a:spLocks noGrp="1"/>
          </p:cNvSpPr>
          <p:nvPr>
            <p:ph type="sldNum" sz="quarter" idx="5"/>
          </p:nvPr>
        </p:nvSpPr>
        <p:spPr/>
        <p:txBody>
          <a:bodyPr/>
          <a:lstStyle/>
          <a:p>
            <a:fld id="{055ED490-EFFE-4173-AD43-11FC3CF62E3E}" type="slidenum">
              <a:rPr lang="en-US" smtClean="0"/>
              <a:t>7</a:t>
            </a:fld>
            <a:endParaRPr lang="en-US" dirty="0"/>
          </a:p>
        </p:txBody>
      </p:sp>
    </p:spTree>
    <p:extLst>
      <p:ext uri="{BB962C8B-B14F-4D97-AF65-F5344CB8AC3E}">
        <p14:creationId xmlns:p14="http://schemas.microsoft.com/office/powerpoint/2010/main" val="2977127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dirty="0"/>
              <a:t>Why does it work? Why is it a solution?</a:t>
            </a:r>
          </a:p>
          <a:p>
            <a:pPr marL="457200" marR="0" lvl="0" indent="-228600" algn="l" rtl="0">
              <a:lnSpc>
                <a:spcPct val="100000"/>
              </a:lnSpc>
              <a:spcBef>
                <a:spcPts val="0"/>
              </a:spcBef>
              <a:spcAft>
                <a:spcPts val="0"/>
              </a:spcAft>
              <a:buSzPts val="1400"/>
              <a:buNone/>
            </a:pPr>
            <a:r>
              <a:rPr lang="en-US" dirty="0"/>
              <a:t>There are multiple benefits to outcomes-based financing. </a:t>
            </a:r>
          </a:p>
          <a:p>
            <a:pPr marL="457200" marR="0" lvl="0" indent="-228600" algn="l" rtl="0">
              <a:lnSpc>
                <a:spcPct val="100000"/>
              </a:lnSpc>
              <a:spcBef>
                <a:spcPts val="0"/>
              </a:spcBef>
              <a:spcAft>
                <a:spcPts val="0"/>
              </a:spcAft>
              <a:buSzPts val="1400"/>
              <a:buAutoNum type="arabicPeriod"/>
            </a:pPr>
            <a:r>
              <a:rPr lang="en-US" dirty="0"/>
              <a:t>Establishing external accountability structures that foster commitment and support sustained partnerships</a:t>
            </a:r>
          </a:p>
          <a:p>
            <a:pPr marL="457200" marR="0" lvl="0" indent="-228600" algn="l" rtl="0">
              <a:lnSpc>
                <a:spcPct val="100000"/>
              </a:lnSpc>
              <a:spcBef>
                <a:spcPts val="0"/>
              </a:spcBef>
              <a:spcAft>
                <a:spcPts val="0"/>
              </a:spcAft>
              <a:buSzPts val="1400"/>
              <a:buAutoNum type="arabicPeriod"/>
            </a:pPr>
            <a:r>
              <a:rPr lang="en-US" dirty="0"/>
              <a:t>Transfer performance risk of innovative projects to investors</a:t>
            </a:r>
          </a:p>
          <a:p>
            <a:pPr marL="457200" marR="0" lvl="0" indent="-228600" algn="l" rtl="0">
              <a:lnSpc>
                <a:spcPct val="100000"/>
              </a:lnSpc>
              <a:spcBef>
                <a:spcPts val="0"/>
              </a:spcBef>
              <a:spcAft>
                <a:spcPts val="0"/>
              </a:spcAft>
              <a:buSzPts val="1400"/>
              <a:buAutoNum type="arabicPeriod"/>
            </a:pPr>
            <a:r>
              <a:rPr lang="en-US" dirty="0"/>
              <a:t>Access new sources of capital</a:t>
            </a:r>
          </a:p>
          <a:p>
            <a:pPr marL="457200" marR="0" lvl="0" indent="-228600" algn="l" rtl="0">
              <a:lnSpc>
                <a:spcPct val="100000"/>
              </a:lnSpc>
              <a:spcBef>
                <a:spcPts val="0"/>
              </a:spcBef>
              <a:spcAft>
                <a:spcPts val="0"/>
              </a:spcAft>
              <a:buSzPts val="1400"/>
              <a:buAutoNum type="arabicPeriod"/>
            </a:pPr>
            <a:r>
              <a:rPr lang="en-US" dirty="0"/>
              <a:t>Measure and track outcomes through embedded performance evaluation</a:t>
            </a:r>
          </a:p>
          <a:p>
            <a:pPr>
              <a:buAutoNum type="arabicPeriod"/>
            </a:pPr>
            <a:r>
              <a:rPr lang="en-US" dirty="0"/>
              <a:t>Engage diverse and new stakeholders benefitting from projects (these could be payors across sectors, often stacking outcomes or pursuing various outcomes for the same project, e.g. recreation offers benefits across sustainable tourism, health, and environmental)</a:t>
            </a:r>
          </a:p>
          <a:p>
            <a:pPr marL="457200" marR="0" lvl="0" indent="-228600" algn="l" rtl="0">
              <a:lnSpc>
                <a:spcPct val="100000"/>
              </a:lnSpc>
              <a:spcBef>
                <a:spcPts val="0"/>
              </a:spcBef>
              <a:spcAft>
                <a:spcPts val="0"/>
              </a:spcAft>
              <a:buSzPts val="1400"/>
              <a:buAutoNum type="arabicPeriod"/>
            </a:pPr>
            <a:r>
              <a:rPr lang="en-US" dirty="0"/>
              <a:t>Showcase partners and their projects, attracting internal and external support</a:t>
            </a:r>
          </a:p>
        </p:txBody>
      </p:sp>
      <p:sp>
        <p:nvSpPr>
          <p:cNvPr id="192" name="Google Shape;192;p6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8</a:t>
            </a:fld>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we support developing outcomes based financing models? We generally follow this playbook. </a:t>
            </a:r>
          </a:p>
          <a:p>
            <a:pPr marL="0" indent="0">
              <a:lnSpc>
                <a:spcPct val="90000"/>
              </a:lnSpc>
            </a:pPr>
            <a:r>
              <a:rPr lang="en-US" b="1" dirty="0"/>
              <a:t>We help define the project and </a:t>
            </a:r>
            <a:r>
              <a:rPr lang="en-US" b="1"/>
              <a:t>narratives</a:t>
            </a:r>
            <a:r>
              <a:rPr lang="en-US" b="1" dirty="0"/>
              <a:t> by </a:t>
            </a:r>
          </a:p>
          <a:p>
            <a:pPr marL="287020" indent="-287020">
              <a:lnSpc>
                <a:spcPct val="90000"/>
              </a:lnSpc>
              <a:buChar char="•"/>
            </a:pPr>
            <a:r>
              <a:rPr lang="en-US" dirty="0"/>
              <a:t>Calculating environmental, health, and economic project outcomes </a:t>
            </a:r>
          </a:p>
          <a:p>
            <a:pPr marL="287020" indent="-287020">
              <a:lnSpc>
                <a:spcPct val="90000"/>
              </a:lnSpc>
              <a:buChar char="•"/>
            </a:pPr>
            <a:r>
              <a:rPr lang="en-US" dirty="0"/>
              <a:t>Determining the potential to </a:t>
            </a:r>
            <a:r>
              <a:rPr lang="en-US" b="1" i="1" dirty="0"/>
              <a:t>borrow based on anticipated future project revenues and deploy that capital to pay a portion of the upfront costs</a:t>
            </a:r>
            <a:endParaRPr lang="en-US" dirty="0"/>
          </a:p>
          <a:p>
            <a:pPr marL="287020" indent="-287020">
              <a:lnSpc>
                <a:spcPct val="90000"/>
              </a:lnSpc>
              <a:buChar char="•"/>
            </a:pPr>
            <a:r>
              <a:rPr lang="en-US" b="1" i="1" dirty="0"/>
              <a:t>Sharing our findings in a consolidated format for our partners and stakeholders</a:t>
            </a:r>
          </a:p>
          <a:p>
            <a:pPr marL="287020" indent="-287020">
              <a:lnSpc>
                <a:spcPct val="90000"/>
              </a:lnSpc>
              <a:buChar char="•"/>
            </a:pPr>
            <a:endParaRPr lang="en-US" b="1" i="1" dirty="0"/>
          </a:p>
          <a:p>
            <a:pPr marL="0" indent="0">
              <a:lnSpc>
                <a:spcPct val="90000"/>
              </a:lnSpc>
            </a:pPr>
            <a:r>
              <a:rPr lang="en-US" b="1" i="1" dirty="0"/>
              <a:t>We help identify the quickest way to get to the overall goals and project outcomes. </a:t>
            </a:r>
          </a:p>
          <a:p>
            <a:pPr marL="287020" indent="-287020">
              <a:lnSpc>
                <a:spcPct val="90000"/>
              </a:lnSpc>
              <a:buChar char="•"/>
            </a:pP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110685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11.emf"/><Relationship Id="rId4" Type="http://schemas.openxmlformats.org/officeDocument/2006/relationships/oleObject" Target="../embeddings/oleObject1.bin"/></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mp; Subtitle" type="title">
  <p:cSld name="Title &amp; Subtitle">
    <p:spTree>
      <p:nvGrpSpPr>
        <p:cNvPr id="1" name="Shape 10"/>
        <p:cNvGrpSpPr/>
        <p:nvPr/>
      </p:nvGrpSpPr>
      <p:grpSpPr>
        <a:xfrm>
          <a:off x="0" y="0"/>
          <a:ext cx="0" cy="0"/>
          <a:chOff x="0" y="0"/>
          <a:chExt cx="0" cy="0"/>
        </a:xfrm>
      </p:grpSpPr>
      <p:sp>
        <p:nvSpPr>
          <p:cNvPr id="11" name="Google Shape;11;p44"/>
          <p:cNvSpPr/>
          <p:nvPr/>
        </p:nvSpPr>
        <p:spPr>
          <a:xfrm>
            <a:off x="0" y="5590511"/>
            <a:ext cx="12192000" cy="1293367"/>
          </a:xfrm>
          <a:prstGeom prst="rect">
            <a:avLst/>
          </a:prstGeom>
          <a:solidFill>
            <a:srgbClr val="005885"/>
          </a:solidFill>
          <a:ln>
            <a:noFill/>
          </a:ln>
        </p:spPr>
        <p:txBody>
          <a:bodyPr spcFirstLastPara="1" wrap="square" lIns="35700" tIns="35700" rIns="35700" bIns="35700" anchor="ctr" anchorCtr="0">
            <a:noAutofit/>
          </a:bodyPr>
          <a:lstStyle/>
          <a:p>
            <a:pPr marL="0" marR="0" lvl="0" indent="0" algn="ctr" rtl="0">
              <a:lnSpc>
                <a:spcPct val="80000"/>
              </a:lnSpc>
              <a:spcBef>
                <a:spcPts val="0"/>
              </a:spcBef>
              <a:spcAft>
                <a:spcPts val="0"/>
              </a:spcAft>
              <a:buClr>
                <a:srgbClr val="FFFFFF"/>
              </a:buClr>
              <a:buSzPts val="4000"/>
              <a:buFont typeface="Arial"/>
              <a:buNone/>
            </a:pPr>
            <a:endParaRPr sz="4000" b="0" i="0" u="none" strike="noStrike" cap="none" dirty="0">
              <a:solidFill>
                <a:srgbClr val="858789"/>
              </a:solidFill>
              <a:latin typeface="Arimo"/>
              <a:ea typeface="Arimo"/>
              <a:cs typeface="Arimo"/>
              <a:sym typeface="Arimo"/>
            </a:endParaRPr>
          </a:p>
        </p:txBody>
      </p:sp>
      <p:sp>
        <p:nvSpPr>
          <p:cNvPr id="12" name="Google Shape;12;p44"/>
          <p:cNvSpPr txBox="1">
            <a:spLocks noGrp="1"/>
          </p:cNvSpPr>
          <p:nvPr>
            <p:ph type="title"/>
          </p:nvPr>
        </p:nvSpPr>
        <p:spPr>
          <a:xfrm>
            <a:off x="1567543" y="2558884"/>
            <a:ext cx="9435505" cy="1507232"/>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858789"/>
              </a:buClr>
              <a:buSzPts val="6000"/>
              <a:buFont typeface="Arimo"/>
              <a:buNone/>
              <a:defRPr sz="6000" b="1" i="0" u="none" strike="noStrike" cap="none">
                <a:solidFill>
                  <a:srgbClr val="818285"/>
                </a:solidFill>
                <a:latin typeface="Arial"/>
                <a:ea typeface="Arial"/>
                <a:cs typeface="Arial"/>
                <a:sym typeface="Arial"/>
              </a:defRPr>
            </a:lvl1pPr>
            <a:lvl2pPr marR="0" lvl="1" algn="l" rtl="0">
              <a:lnSpc>
                <a:spcPct val="100000"/>
              </a:lnSpc>
              <a:spcBef>
                <a:spcPts val="1951"/>
              </a:spcBef>
              <a:spcAft>
                <a:spcPts val="0"/>
              </a:spcAft>
              <a:buClr>
                <a:srgbClr val="565656"/>
              </a:buClr>
              <a:buSzPts val="4200"/>
              <a:buFont typeface="Arimo"/>
              <a:buNone/>
              <a:defRPr sz="4200" b="1" i="0" u="none" strike="noStrike" cap="none">
                <a:solidFill>
                  <a:srgbClr val="565656"/>
                </a:solidFill>
                <a:latin typeface="Arimo"/>
                <a:ea typeface="Arimo"/>
                <a:cs typeface="Arimo"/>
                <a:sym typeface="Arimo"/>
              </a:defRPr>
            </a:lvl2pPr>
            <a:lvl3pPr marR="0" lvl="2" algn="l" rtl="0">
              <a:lnSpc>
                <a:spcPct val="100000"/>
              </a:lnSpc>
              <a:spcBef>
                <a:spcPts val="1951"/>
              </a:spcBef>
              <a:spcAft>
                <a:spcPts val="0"/>
              </a:spcAft>
              <a:buClr>
                <a:srgbClr val="565656"/>
              </a:buClr>
              <a:buSzPts val="4200"/>
              <a:buFont typeface="Arimo"/>
              <a:buNone/>
              <a:defRPr sz="4200" b="1" i="0" u="none" strike="noStrike" cap="none">
                <a:solidFill>
                  <a:srgbClr val="565656"/>
                </a:solidFill>
                <a:latin typeface="Arimo"/>
                <a:ea typeface="Arimo"/>
                <a:cs typeface="Arimo"/>
                <a:sym typeface="Arimo"/>
              </a:defRPr>
            </a:lvl3pPr>
            <a:lvl4pPr marR="0" lvl="3" algn="l" rtl="0">
              <a:lnSpc>
                <a:spcPct val="100000"/>
              </a:lnSpc>
              <a:spcBef>
                <a:spcPts val="1951"/>
              </a:spcBef>
              <a:spcAft>
                <a:spcPts val="0"/>
              </a:spcAft>
              <a:buClr>
                <a:srgbClr val="565656"/>
              </a:buClr>
              <a:buSzPts val="4200"/>
              <a:buFont typeface="Arimo"/>
              <a:buNone/>
              <a:defRPr sz="4200" b="1" i="0" u="none" strike="noStrike" cap="none">
                <a:solidFill>
                  <a:srgbClr val="565656"/>
                </a:solidFill>
                <a:latin typeface="Arimo"/>
                <a:ea typeface="Arimo"/>
                <a:cs typeface="Arimo"/>
                <a:sym typeface="Arimo"/>
              </a:defRPr>
            </a:lvl4pPr>
            <a:lvl5pPr marR="0" lvl="4" algn="l" rtl="0">
              <a:lnSpc>
                <a:spcPct val="100000"/>
              </a:lnSpc>
              <a:spcBef>
                <a:spcPts val="1951"/>
              </a:spcBef>
              <a:spcAft>
                <a:spcPts val="0"/>
              </a:spcAft>
              <a:buClr>
                <a:srgbClr val="565656"/>
              </a:buClr>
              <a:buSzPts val="4200"/>
              <a:buFont typeface="Arimo"/>
              <a:buNone/>
              <a:defRPr sz="4200" b="1" i="0" u="none" strike="noStrike" cap="none">
                <a:solidFill>
                  <a:srgbClr val="565656"/>
                </a:solidFill>
                <a:latin typeface="Arimo"/>
                <a:ea typeface="Arimo"/>
                <a:cs typeface="Arimo"/>
                <a:sym typeface="Arimo"/>
              </a:defRPr>
            </a:lvl5pPr>
            <a:lvl6pPr marR="0" lvl="5" algn="l" rtl="0">
              <a:lnSpc>
                <a:spcPct val="100000"/>
              </a:lnSpc>
              <a:spcBef>
                <a:spcPts val="1951"/>
              </a:spcBef>
              <a:spcAft>
                <a:spcPts val="0"/>
              </a:spcAft>
              <a:buClr>
                <a:srgbClr val="565656"/>
              </a:buClr>
              <a:buSzPts val="4200"/>
              <a:buFont typeface="Arimo"/>
              <a:buNone/>
              <a:defRPr sz="4200" b="1" i="0" u="none" strike="noStrike" cap="none">
                <a:solidFill>
                  <a:srgbClr val="565656"/>
                </a:solidFill>
                <a:latin typeface="Arimo"/>
                <a:ea typeface="Arimo"/>
                <a:cs typeface="Arimo"/>
                <a:sym typeface="Arimo"/>
              </a:defRPr>
            </a:lvl6pPr>
            <a:lvl7pPr marR="0" lvl="6" algn="l" rtl="0">
              <a:lnSpc>
                <a:spcPct val="100000"/>
              </a:lnSpc>
              <a:spcBef>
                <a:spcPts val="1951"/>
              </a:spcBef>
              <a:spcAft>
                <a:spcPts val="0"/>
              </a:spcAft>
              <a:buClr>
                <a:srgbClr val="565656"/>
              </a:buClr>
              <a:buSzPts val="4200"/>
              <a:buFont typeface="Arimo"/>
              <a:buNone/>
              <a:defRPr sz="4200" b="1" i="0" u="none" strike="noStrike" cap="none">
                <a:solidFill>
                  <a:srgbClr val="565656"/>
                </a:solidFill>
                <a:latin typeface="Arimo"/>
                <a:ea typeface="Arimo"/>
                <a:cs typeface="Arimo"/>
                <a:sym typeface="Arimo"/>
              </a:defRPr>
            </a:lvl7pPr>
            <a:lvl8pPr marR="0" lvl="7" algn="l" rtl="0">
              <a:lnSpc>
                <a:spcPct val="100000"/>
              </a:lnSpc>
              <a:spcBef>
                <a:spcPts val="1951"/>
              </a:spcBef>
              <a:spcAft>
                <a:spcPts val="0"/>
              </a:spcAft>
              <a:buClr>
                <a:srgbClr val="565656"/>
              </a:buClr>
              <a:buSzPts val="4200"/>
              <a:buFont typeface="Arimo"/>
              <a:buNone/>
              <a:defRPr sz="4200" b="1" i="0" u="none" strike="noStrike" cap="none">
                <a:solidFill>
                  <a:srgbClr val="565656"/>
                </a:solidFill>
                <a:latin typeface="Arimo"/>
                <a:ea typeface="Arimo"/>
                <a:cs typeface="Arimo"/>
                <a:sym typeface="Arimo"/>
              </a:defRPr>
            </a:lvl8pPr>
            <a:lvl9pPr marR="0" lvl="8" algn="l" rtl="0">
              <a:lnSpc>
                <a:spcPct val="100000"/>
              </a:lnSpc>
              <a:spcBef>
                <a:spcPts val="1951"/>
              </a:spcBef>
              <a:spcAft>
                <a:spcPts val="0"/>
              </a:spcAft>
              <a:buClr>
                <a:srgbClr val="565656"/>
              </a:buClr>
              <a:buSzPts val="4200"/>
              <a:buFont typeface="Arimo"/>
              <a:buNone/>
              <a:defRPr sz="4200" b="1" i="0" u="none" strike="noStrike" cap="none">
                <a:solidFill>
                  <a:srgbClr val="565656"/>
                </a:solidFill>
                <a:latin typeface="Arimo"/>
                <a:ea typeface="Arimo"/>
                <a:cs typeface="Arimo"/>
                <a:sym typeface="Arimo"/>
              </a:defRPr>
            </a:lvl9pPr>
          </a:lstStyle>
          <a:p>
            <a:r>
              <a:rPr lang="en-US"/>
              <a:t>Click to edit Master title style</a:t>
            </a:r>
            <a:endParaRPr/>
          </a:p>
        </p:txBody>
      </p:sp>
      <p:cxnSp>
        <p:nvCxnSpPr>
          <p:cNvPr id="13" name="Google Shape;13;p44"/>
          <p:cNvCxnSpPr/>
          <p:nvPr/>
        </p:nvCxnSpPr>
        <p:spPr>
          <a:xfrm>
            <a:off x="-2890" y="5452036"/>
            <a:ext cx="12198096" cy="0"/>
          </a:xfrm>
          <a:prstGeom prst="straightConnector1">
            <a:avLst/>
          </a:prstGeom>
          <a:noFill/>
          <a:ln w="635000" cap="flat" cmpd="sng">
            <a:solidFill>
              <a:srgbClr val="2FC2E1"/>
            </a:solidFill>
            <a:prstDash val="solid"/>
            <a:miter lim="8000"/>
            <a:headEnd type="none" w="sm" len="sm"/>
            <a:tailEnd type="none" w="sm" len="sm"/>
          </a:ln>
        </p:spPr>
      </p:cxnSp>
      <p:sp>
        <p:nvSpPr>
          <p:cNvPr id="14" name="Google Shape;14;p44"/>
          <p:cNvSpPr txBox="1">
            <a:spLocks noGrp="1"/>
          </p:cNvSpPr>
          <p:nvPr>
            <p:ph type="body" idx="1"/>
          </p:nvPr>
        </p:nvSpPr>
        <p:spPr>
          <a:xfrm>
            <a:off x="1567543" y="5309404"/>
            <a:ext cx="9568185" cy="281107"/>
          </a:xfrm>
          <a:prstGeom prst="rect">
            <a:avLst/>
          </a:prstGeom>
          <a:noFill/>
          <a:ln>
            <a:noFill/>
          </a:ln>
        </p:spPr>
        <p:txBody>
          <a:bodyPr spcFirstLastPara="1" wrap="square" lIns="91425" tIns="91425" rIns="91425" bIns="91425" anchor="ctr" anchorCtr="0">
            <a:noAutofit/>
          </a:bodyPr>
          <a:lstStyle>
            <a:lvl1pPr marL="457200" marR="0" lvl="0" indent="-228600" algn="l" rtl="0">
              <a:lnSpc>
                <a:spcPct val="100000"/>
              </a:lnSpc>
              <a:spcBef>
                <a:spcPts val="0"/>
              </a:spcBef>
              <a:spcAft>
                <a:spcPts val="0"/>
              </a:spcAft>
              <a:buClr>
                <a:srgbClr val="38A3D5"/>
              </a:buClr>
              <a:buSzPts val="2520"/>
              <a:buFont typeface="Arial"/>
              <a:buNone/>
              <a:defRPr sz="2400" b="1" i="0" u="none" strike="noStrike" cap="none">
                <a:solidFill>
                  <a:srgbClr val="FFFFFF"/>
                </a:solidFill>
                <a:latin typeface="Arial"/>
                <a:ea typeface="Arial"/>
                <a:cs typeface="Arial"/>
                <a:sym typeface="Arial"/>
              </a:defRPr>
            </a:lvl1pPr>
            <a:lvl2pPr marL="914400" marR="0" lvl="1"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2pPr>
            <a:lvl3pPr marL="1371600" marR="0" lvl="2"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3pPr>
            <a:lvl4pPr marL="1828800" marR="0" lvl="3"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4pPr>
            <a:lvl5pPr marL="2286000" marR="0" lvl="4"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5pPr>
            <a:lvl6pPr marL="2743200" marR="0" lvl="5"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6pPr>
            <a:lvl7pPr marL="3200400" marR="0" lvl="6"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7pPr>
            <a:lvl8pPr marL="3657600" marR="0" lvl="7"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8pPr>
            <a:lvl9pPr marL="4114800" marR="0" lvl="8"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9pPr>
          </a:lstStyle>
          <a:p>
            <a:pPr lvl="0"/>
            <a:r>
              <a:rPr lang="en-US"/>
              <a:t>Click to edit Master text styles</a:t>
            </a:r>
          </a:p>
        </p:txBody>
      </p:sp>
      <p:pic>
        <p:nvPicPr>
          <p:cNvPr id="15" name="Google Shape;15;p44" descr="A close up of a logo&#10;&#10;Description automatically generated"/>
          <p:cNvPicPr preferRelativeResize="0"/>
          <p:nvPr/>
        </p:nvPicPr>
        <p:blipFill rotWithShape="1">
          <a:blip r:embed="rId2">
            <a:alphaModFix/>
          </a:blip>
          <a:srcRect/>
          <a:stretch/>
        </p:blipFill>
        <p:spPr>
          <a:xfrm>
            <a:off x="1567543" y="711411"/>
            <a:ext cx="3778181" cy="1389104"/>
          </a:xfrm>
          <a:prstGeom prst="rect">
            <a:avLst/>
          </a:prstGeom>
          <a:noFill/>
          <a:ln>
            <a:noFill/>
          </a:ln>
        </p:spPr>
      </p:pic>
      <p:sp>
        <p:nvSpPr>
          <p:cNvPr id="16" name="Google Shape;16;p44"/>
          <p:cNvSpPr txBox="1">
            <a:spLocks noGrp="1"/>
          </p:cNvSpPr>
          <p:nvPr>
            <p:ph type="body" idx="2"/>
          </p:nvPr>
        </p:nvSpPr>
        <p:spPr>
          <a:xfrm>
            <a:off x="1567543" y="4314251"/>
            <a:ext cx="9435505" cy="471099"/>
          </a:xfrm>
          <a:prstGeom prst="rect">
            <a:avLst/>
          </a:prstGeom>
          <a:noFill/>
          <a:ln>
            <a:noFill/>
          </a:ln>
        </p:spPr>
        <p:txBody>
          <a:bodyPr spcFirstLastPara="1" wrap="square" lIns="91425" tIns="91425" rIns="91425" bIns="91425" anchor="ctr" anchorCtr="0">
            <a:noAutofit/>
          </a:bodyPr>
          <a:lstStyle>
            <a:lvl1pPr marL="457200" marR="0" lvl="0" indent="-228600" algn="l" rtl="0">
              <a:lnSpc>
                <a:spcPct val="100000"/>
              </a:lnSpc>
              <a:spcBef>
                <a:spcPts val="1951"/>
              </a:spcBef>
              <a:spcAft>
                <a:spcPts val="0"/>
              </a:spcAft>
              <a:buClr>
                <a:srgbClr val="38A3D5"/>
              </a:buClr>
              <a:buSzPts val="3150"/>
              <a:buFont typeface="Arial"/>
              <a:buNone/>
              <a:defRPr sz="3000" b="1" i="0" u="none" strike="noStrike" cap="none">
                <a:solidFill>
                  <a:srgbClr val="818285"/>
                </a:solidFill>
                <a:latin typeface="Arial"/>
                <a:ea typeface="Arial"/>
                <a:cs typeface="Arial"/>
                <a:sym typeface="Arial"/>
              </a:defRPr>
            </a:lvl1pPr>
            <a:lvl2pPr marL="914400" marR="0" lvl="1" indent="-381951"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2pPr>
            <a:lvl3pPr marL="1371600" marR="0" lvl="2" indent="-381951"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3pPr>
            <a:lvl4pPr marL="1828800" marR="0" lvl="3" indent="-381951"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4pPr>
            <a:lvl5pPr marL="2286000" marR="0" lvl="4" indent="-381951"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5pPr>
            <a:lvl6pPr marL="2743200" marR="0" lvl="5" indent="-381951"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6pPr>
            <a:lvl7pPr marL="3200400" marR="0" lvl="6" indent="-381951"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7pPr>
            <a:lvl8pPr marL="3657600" marR="0" lvl="7" indent="-381951"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8pPr>
            <a:lvl9pPr marL="4114800" marR="0" lvl="8" indent="-381951"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9pPr>
          </a:lstStyle>
          <a:p>
            <a:pPr lvl="0"/>
            <a:r>
              <a:rPr lang="en-US"/>
              <a:t>Click to edit Master text styles</a:t>
            </a:r>
          </a:p>
        </p:txBody>
      </p:sp>
    </p:spTree>
    <p:extLst>
      <p:ext uri="{BB962C8B-B14F-4D97-AF65-F5344CB8AC3E}">
        <p14:creationId xmlns:p14="http://schemas.microsoft.com/office/powerpoint/2010/main" val="8745441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Horizontal">
  <p:cSld name="Horizontal">
    <p:spTree>
      <p:nvGrpSpPr>
        <p:cNvPr id="1" name="Shape 55"/>
        <p:cNvGrpSpPr/>
        <p:nvPr/>
      </p:nvGrpSpPr>
      <p:grpSpPr>
        <a:xfrm>
          <a:off x="0" y="0"/>
          <a:ext cx="0" cy="0"/>
          <a:chOff x="0" y="0"/>
          <a:chExt cx="0" cy="0"/>
        </a:xfrm>
      </p:grpSpPr>
      <p:sp>
        <p:nvSpPr>
          <p:cNvPr id="56" name="Google Shape;56;p47"/>
          <p:cNvSpPr txBox="1">
            <a:spLocks noGrp="1"/>
          </p:cNvSpPr>
          <p:nvPr>
            <p:ph type="sldNum" idx="12"/>
          </p:nvPr>
        </p:nvSpPr>
        <p:spPr>
          <a:xfrm>
            <a:off x="11346202" y="6332998"/>
            <a:ext cx="731700" cy="5250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
        <p:nvSpPr>
          <p:cNvPr id="58" name="Google Shape;58;p47"/>
          <p:cNvSpPr txBox="1">
            <a:spLocks noGrp="1"/>
          </p:cNvSpPr>
          <p:nvPr>
            <p:ph type="body" idx="1"/>
          </p:nvPr>
        </p:nvSpPr>
        <p:spPr>
          <a:xfrm>
            <a:off x="341611" y="217893"/>
            <a:ext cx="9802850" cy="430836"/>
          </a:xfrm>
          <a:prstGeom prst="rect">
            <a:avLst/>
          </a:prstGeom>
          <a:noFill/>
          <a:ln>
            <a:noFill/>
          </a:ln>
        </p:spPr>
        <p:txBody>
          <a:bodyPr spcFirstLastPara="1" wrap="square" lIns="91425" tIns="91425" rIns="91425" bIns="91425" anchor="ctr" anchorCtr="0">
            <a:noAutofit/>
          </a:bodyPr>
          <a:lstStyle>
            <a:lvl1pPr marL="457200" marR="0" lvl="0" indent="-228600" algn="l" rtl="0">
              <a:lnSpc>
                <a:spcPct val="100000"/>
              </a:lnSpc>
              <a:spcBef>
                <a:spcPts val="0"/>
              </a:spcBef>
              <a:spcAft>
                <a:spcPts val="0"/>
              </a:spcAft>
              <a:buClr>
                <a:srgbClr val="2FC2E1"/>
              </a:buClr>
              <a:buSzPts val="2940"/>
              <a:buFont typeface="Arial"/>
              <a:buNone/>
              <a:defRPr sz="2600" b="1" i="0" u="none" strike="noStrike" cap="none">
                <a:solidFill>
                  <a:srgbClr val="035886"/>
                </a:solidFill>
                <a:latin typeface="Arial"/>
                <a:ea typeface="Arial"/>
                <a:cs typeface="Arial"/>
                <a:sym typeface="Arial"/>
              </a:defRPr>
            </a:lvl1pPr>
            <a:lvl2pPr marL="914400" marR="0" lvl="1"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2pPr>
            <a:lvl3pPr marL="1371600" marR="0" lvl="2"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3pPr>
            <a:lvl4pPr marL="1828800" marR="0" lvl="3"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4pPr>
            <a:lvl5pPr marL="2286000" marR="0" lvl="4"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5pPr>
            <a:lvl6pPr marL="2743200" marR="0" lvl="5"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6pPr>
            <a:lvl7pPr marL="3200400" marR="0" lvl="6"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7pPr>
            <a:lvl8pPr marL="3657600" marR="0" lvl="7"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8pPr>
            <a:lvl9pPr marL="4114800" marR="0" lvl="8"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9pPr>
          </a:lstStyle>
          <a:p>
            <a:endParaRPr/>
          </a:p>
        </p:txBody>
      </p:sp>
      <p:sp>
        <p:nvSpPr>
          <p:cNvPr id="60" name="Google Shape;60;p47"/>
          <p:cNvSpPr>
            <a:spLocks noGrp="1"/>
          </p:cNvSpPr>
          <p:nvPr>
            <p:ph type="pic" idx="2"/>
          </p:nvPr>
        </p:nvSpPr>
        <p:spPr>
          <a:xfrm>
            <a:off x="1535324" y="1174772"/>
            <a:ext cx="3192417" cy="3608596"/>
          </a:xfrm>
          <a:prstGeom prst="rect">
            <a:avLst/>
          </a:prstGeom>
          <a:noFill/>
          <a:ln>
            <a:noFill/>
          </a:ln>
        </p:spPr>
        <p:txBody>
          <a:bodyPr spcFirstLastPara="1" wrap="square" lIns="68550" tIns="68550" rIns="68550" bIns="68550" anchor="t" anchorCtr="0">
            <a:noAutofit/>
          </a:bodyPr>
          <a:lstStyle>
            <a:lvl1pPr marR="0" lvl="0" algn="l" rtl="0">
              <a:lnSpc>
                <a:spcPct val="100000"/>
              </a:lnSpc>
              <a:spcBef>
                <a:spcPts val="1951"/>
              </a:spcBef>
              <a:spcAft>
                <a:spcPts val="0"/>
              </a:spcAft>
              <a:buClr>
                <a:srgbClr val="38A3D5"/>
              </a:buClr>
              <a:buSzPts val="2380"/>
              <a:buFont typeface="Arial"/>
              <a:buNone/>
              <a:defRPr sz="2267" b="0" i="0" u="none" strike="noStrike" cap="none">
                <a:solidFill>
                  <a:srgbClr val="858789"/>
                </a:solidFill>
                <a:latin typeface="Arial"/>
                <a:ea typeface="Arial"/>
                <a:cs typeface="Arial"/>
                <a:sym typeface="Arial"/>
              </a:defRPr>
            </a:lvl1pPr>
            <a:lvl2pPr marR="0" lvl="1"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2pPr>
            <a:lvl3pPr marR="0" lvl="2"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3pPr>
            <a:lvl4pPr marR="0" lvl="3"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4pPr>
            <a:lvl5pPr marR="0" lvl="4"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5pPr>
            <a:lvl6pPr marR="0" lvl="5"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6pPr>
            <a:lvl7pPr marR="0" lvl="6"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7pPr>
            <a:lvl8pPr marR="0" lvl="7"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8pPr>
            <a:lvl9pPr marR="0" lvl="8"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9pPr>
          </a:lstStyle>
          <a:p>
            <a:endParaRPr dirty="0"/>
          </a:p>
        </p:txBody>
      </p:sp>
      <p:sp>
        <p:nvSpPr>
          <p:cNvPr id="61" name="Google Shape;61;p47"/>
          <p:cNvSpPr>
            <a:spLocks noGrp="1"/>
          </p:cNvSpPr>
          <p:nvPr>
            <p:ph type="pic" idx="3"/>
          </p:nvPr>
        </p:nvSpPr>
        <p:spPr>
          <a:xfrm>
            <a:off x="6952044" y="1174772"/>
            <a:ext cx="3192417" cy="3608596"/>
          </a:xfrm>
          <a:prstGeom prst="rect">
            <a:avLst/>
          </a:prstGeom>
          <a:noFill/>
          <a:ln>
            <a:noFill/>
          </a:ln>
        </p:spPr>
        <p:txBody>
          <a:bodyPr spcFirstLastPara="1" wrap="square" lIns="68550" tIns="68550" rIns="68550" bIns="68550" anchor="t" anchorCtr="0">
            <a:noAutofit/>
          </a:bodyPr>
          <a:lstStyle>
            <a:lvl1pPr marR="0" lvl="0" algn="l" rtl="0">
              <a:lnSpc>
                <a:spcPct val="100000"/>
              </a:lnSpc>
              <a:spcBef>
                <a:spcPts val="1951"/>
              </a:spcBef>
              <a:spcAft>
                <a:spcPts val="0"/>
              </a:spcAft>
              <a:buClr>
                <a:srgbClr val="38A3D5"/>
              </a:buClr>
              <a:buSzPts val="2380"/>
              <a:buFont typeface="Arial"/>
              <a:buNone/>
              <a:defRPr sz="2267" b="0" i="0" u="none" strike="noStrike" cap="none">
                <a:solidFill>
                  <a:srgbClr val="858789"/>
                </a:solidFill>
                <a:latin typeface="Arial"/>
                <a:ea typeface="Arial"/>
                <a:cs typeface="Arial"/>
                <a:sym typeface="Arial"/>
              </a:defRPr>
            </a:lvl1pPr>
            <a:lvl2pPr marR="0" lvl="1"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2pPr>
            <a:lvl3pPr marR="0" lvl="2"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3pPr>
            <a:lvl4pPr marR="0" lvl="3"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4pPr>
            <a:lvl5pPr marR="0" lvl="4"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5pPr>
            <a:lvl6pPr marR="0" lvl="5"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6pPr>
            <a:lvl7pPr marR="0" lvl="6"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7pPr>
            <a:lvl8pPr marR="0" lvl="7"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8pPr>
            <a:lvl9pPr marR="0" lvl="8"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9pPr>
          </a:lstStyle>
          <a:p>
            <a:endParaRPr dirty="0"/>
          </a:p>
        </p:txBody>
      </p:sp>
      <p:sp>
        <p:nvSpPr>
          <p:cNvPr id="62" name="Google Shape;62;p47"/>
          <p:cNvSpPr txBox="1">
            <a:spLocks noGrp="1"/>
          </p:cNvSpPr>
          <p:nvPr>
            <p:ph type="body" idx="4"/>
          </p:nvPr>
        </p:nvSpPr>
        <p:spPr>
          <a:xfrm>
            <a:off x="693395" y="5226936"/>
            <a:ext cx="4876273" cy="1106062"/>
          </a:xfrm>
          <a:prstGeom prst="rect">
            <a:avLst/>
          </a:prstGeom>
          <a:noFill/>
          <a:ln>
            <a:noFill/>
          </a:ln>
        </p:spPr>
        <p:txBody>
          <a:bodyPr spcFirstLastPara="1" wrap="square" lIns="91425" tIns="91425" rIns="91425" bIns="91425" anchor="ctr" anchorCtr="0">
            <a:noAutofit/>
          </a:bodyPr>
          <a:lstStyle>
            <a:lvl1pPr marL="457200" marR="0" lvl="0" indent="-228600" algn="ctr" rtl="0">
              <a:lnSpc>
                <a:spcPct val="100000"/>
              </a:lnSpc>
              <a:spcBef>
                <a:spcPts val="0"/>
              </a:spcBef>
              <a:spcAft>
                <a:spcPts val="0"/>
              </a:spcAft>
              <a:buClr>
                <a:srgbClr val="2FC2E1"/>
              </a:buClr>
              <a:buSzPts val="2940"/>
              <a:buFont typeface="Arial"/>
              <a:buNone/>
              <a:defRPr sz="2600" b="0" i="0" u="none" strike="noStrike" cap="none">
                <a:solidFill>
                  <a:srgbClr val="035886"/>
                </a:solidFill>
                <a:latin typeface="Arial"/>
                <a:ea typeface="Arial"/>
                <a:cs typeface="Arial"/>
                <a:sym typeface="Arial"/>
              </a:defRPr>
            </a:lvl1pPr>
            <a:lvl2pPr marL="914400" marR="0" lvl="1"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2pPr>
            <a:lvl3pPr marL="1371600" marR="0" lvl="2"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3pPr>
            <a:lvl4pPr marL="1828800" marR="0" lvl="3"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4pPr>
            <a:lvl5pPr marL="2286000" marR="0" lvl="4"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5pPr>
            <a:lvl6pPr marL="2743200" marR="0" lvl="5"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6pPr>
            <a:lvl7pPr marL="3200400" marR="0" lvl="6"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7pPr>
            <a:lvl8pPr marL="3657600" marR="0" lvl="7"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8pPr>
            <a:lvl9pPr marL="4114800" marR="0" lvl="8"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9pPr>
          </a:lstStyle>
          <a:p>
            <a:endParaRPr/>
          </a:p>
        </p:txBody>
      </p:sp>
      <p:sp>
        <p:nvSpPr>
          <p:cNvPr id="63" name="Google Shape;63;p47"/>
          <p:cNvSpPr txBox="1">
            <a:spLocks noGrp="1"/>
          </p:cNvSpPr>
          <p:nvPr>
            <p:ph type="body" idx="5"/>
          </p:nvPr>
        </p:nvSpPr>
        <p:spPr>
          <a:xfrm>
            <a:off x="6103257" y="5226936"/>
            <a:ext cx="4876273" cy="1106062"/>
          </a:xfrm>
          <a:prstGeom prst="rect">
            <a:avLst/>
          </a:prstGeom>
          <a:noFill/>
          <a:ln>
            <a:noFill/>
          </a:ln>
        </p:spPr>
        <p:txBody>
          <a:bodyPr spcFirstLastPara="1" wrap="square" lIns="91425" tIns="91425" rIns="91425" bIns="91425" anchor="ctr" anchorCtr="0">
            <a:noAutofit/>
          </a:bodyPr>
          <a:lstStyle>
            <a:lvl1pPr marL="457200" marR="0" lvl="0" indent="-228600" algn="ctr" rtl="0">
              <a:lnSpc>
                <a:spcPct val="100000"/>
              </a:lnSpc>
              <a:spcBef>
                <a:spcPts val="0"/>
              </a:spcBef>
              <a:spcAft>
                <a:spcPts val="0"/>
              </a:spcAft>
              <a:buClr>
                <a:srgbClr val="2FC2E1"/>
              </a:buClr>
              <a:buSzPts val="2940"/>
              <a:buFont typeface="Arial"/>
              <a:buNone/>
              <a:defRPr sz="2600" b="0" i="0" u="none" strike="noStrike" cap="none">
                <a:solidFill>
                  <a:srgbClr val="035886"/>
                </a:solidFill>
                <a:latin typeface="Arial"/>
                <a:ea typeface="Arial"/>
                <a:cs typeface="Arial"/>
                <a:sym typeface="Arial"/>
              </a:defRPr>
            </a:lvl1pPr>
            <a:lvl2pPr marL="914400" marR="0" lvl="1"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2pPr>
            <a:lvl3pPr marL="1371600" marR="0" lvl="2"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3pPr>
            <a:lvl4pPr marL="1828800" marR="0" lvl="3"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4pPr>
            <a:lvl5pPr marL="2286000" marR="0" lvl="4"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5pPr>
            <a:lvl6pPr marL="2743200" marR="0" lvl="5"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6pPr>
            <a:lvl7pPr marL="3200400" marR="0" lvl="6"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7pPr>
            <a:lvl8pPr marL="3657600" marR="0" lvl="7"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8pPr>
            <a:lvl9pPr marL="4114800" marR="0" lvl="8"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9pPr>
          </a:lstStyle>
          <a:p>
            <a:endParaRPr/>
          </a:p>
        </p:txBody>
      </p:sp>
    </p:spTree>
    <p:extLst>
      <p:ext uri="{BB962C8B-B14F-4D97-AF65-F5344CB8AC3E}">
        <p14:creationId xmlns:p14="http://schemas.microsoft.com/office/powerpoint/2010/main" val="2897784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0_Horizontal">
    <p:spTree>
      <p:nvGrpSpPr>
        <p:cNvPr id="1" name="Shape 47"/>
        <p:cNvGrpSpPr/>
        <p:nvPr/>
      </p:nvGrpSpPr>
      <p:grpSpPr>
        <a:xfrm>
          <a:off x="0" y="0"/>
          <a:ext cx="0" cy="0"/>
          <a:chOff x="0" y="0"/>
          <a:chExt cx="0" cy="0"/>
        </a:xfrm>
      </p:grpSpPr>
      <p:cxnSp>
        <p:nvCxnSpPr>
          <p:cNvPr id="50" name="Shape 50"/>
          <p:cNvCxnSpPr/>
          <p:nvPr/>
        </p:nvCxnSpPr>
        <p:spPr>
          <a:xfrm>
            <a:off x="0" y="1737360"/>
            <a:ext cx="12219049" cy="0"/>
          </a:xfrm>
          <a:prstGeom prst="straightConnector1">
            <a:avLst/>
          </a:prstGeom>
          <a:noFill/>
          <a:ln w="254000" cap="flat" cmpd="sng">
            <a:solidFill>
              <a:srgbClr val="2FC2E1"/>
            </a:solidFill>
            <a:prstDash val="solid"/>
            <a:miter/>
            <a:headEnd type="none" w="med" len="med"/>
            <a:tailEnd type="none" w="med" len="med"/>
          </a:ln>
        </p:spPr>
      </p:cxnSp>
      <p:sp>
        <p:nvSpPr>
          <p:cNvPr id="51" name="Shape 51"/>
          <p:cNvSpPr txBox="1">
            <a:spLocks noGrp="1"/>
          </p:cNvSpPr>
          <p:nvPr>
            <p:ph type="body" idx="1"/>
          </p:nvPr>
        </p:nvSpPr>
        <p:spPr>
          <a:xfrm>
            <a:off x="1033272" y="960120"/>
            <a:ext cx="9929736" cy="572931"/>
          </a:xfrm>
          <a:prstGeom prst="rect">
            <a:avLst/>
          </a:prstGeom>
          <a:noFill/>
          <a:ln>
            <a:noFill/>
          </a:ln>
        </p:spPr>
        <p:txBody>
          <a:bodyPr lIns="91425" tIns="91425" rIns="91425" bIns="91425" anchor="ctr" anchorCtr="0">
            <a:noAutofit/>
          </a:bodyPr>
          <a:lstStyle>
            <a:lvl1pPr marL="0" marR="0" lvl="0" indent="0" algn="l" defTabSz="1219170" rtl="0" eaLnBrk="1" fontAlgn="auto" latinLnBrk="0" hangingPunct="1">
              <a:lnSpc>
                <a:spcPct val="100000"/>
              </a:lnSpc>
              <a:spcBef>
                <a:spcPts val="0"/>
              </a:spcBef>
              <a:spcAft>
                <a:spcPts val="800"/>
              </a:spcAft>
              <a:buClr>
                <a:srgbClr val="2FC2E1"/>
              </a:buClr>
              <a:buSzPct val="104999"/>
              <a:buFont typeface="Arial"/>
              <a:buNone/>
              <a:tabLst/>
              <a:defRPr sz="2800" b="1" i="0" u="none" strike="noStrike" cap="none" baseline="0">
                <a:solidFill>
                  <a:srgbClr val="2FC2E1"/>
                </a:solidFill>
                <a:latin typeface="Arial" panose="020B0604020202020204" pitchFamily="34" charset="0"/>
                <a:ea typeface="Arimo"/>
                <a:cs typeface="Arial" panose="020B0604020202020204" pitchFamily="34" charset="0"/>
                <a:sym typeface="Arimo"/>
              </a:defRPr>
            </a:lvl1pPr>
            <a:lvl2pPr marL="587361" marR="0" lvl="1" indent="-211768" algn="l" rtl="0">
              <a:lnSpc>
                <a:spcPct val="100000"/>
              </a:lnSpc>
              <a:spcBef>
                <a:spcPts val="1951"/>
              </a:spcBef>
              <a:spcAft>
                <a:spcPts val="0"/>
              </a:spcAft>
              <a:buClr>
                <a:srgbClr val="38A3D5"/>
              </a:buClr>
              <a:buSzPct val="104999"/>
              <a:buFont typeface="Arial"/>
              <a:buChar char="•"/>
              <a:defRPr sz="2300" b="0" i="0" u="none" strike="noStrike" cap="none">
                <a:solidFill>
                  <a:srgbClr val="858789"/>
                </a:solidFill>
                <a:latin typeface="Arimo"/>
                <a:ea typeface="Arimo"/>
                <a:cs typeface="Arimo"/>
                <a:sym typeface="Arimo"/>
              </a:defRPr>
            </a:lvl2pPr>
            <a:lvl3pPr marL="809605" marR="0" lvl="2" indent="-211768" algn="l" rtl="0">
              <a:lnSpc>
                <a:spcPct val="100000"/>
              </a:lnSpc>
              <a:spcBef>
                <a:spcPts val="1951"/>
              </a:spcBef>
              <a:spcAft>
                <a:spcPts val="0"/>
              </a:spcAft>
              <a:buClr>
                <a:srgbClr val="38A3D5"/>
              </a:buClr>
              <a:buSzPct val="104999"/>
              <a:buFont typeface="Arial"/>
              <a:buChar char="•"/>
              <a:defRPr sz="2300" b="0" i="0" u="none" strike="noStrike" cap="none">
                <a:solidFill>
                  <a:srgbClr val="858789"/>
                </a:solidFill>
                <a:latin typeface="Arimo"/>
                <a:ea typeface="Arimo"/>
                <a:cs typeface="Arimo"/>
                <a:sym typeface="Arimo"/>
              </a:defRPr>
            </a:lvl3pPr>
            <a:lvl4pPr marL="1031850" marR="0" lvl="3" indent="-211768" algn="l" rtl="0">
              <a:lnSpc>
                <a:spcPct val="100000"/>
              </a:lnSpc>
              <a:spcBef>
                <a:spcPts val="1951"/>
              </a:spcBef>
              <a:spcAft>
                <a:spcPts val="0"/>
              </a:spcAft>
              <a:buClr>
                <a:srgbClr val="38A3D5"/>
              </a:buClr>
              <a:buSzPct val="104999"/>
              <a:buFont typeface="Arial"/>
              <a:buChar char="•"/>
              <a:defRPr sz="2300" b="0" i="0" u="none" strike="noStrike" cap="none">
                <a:solidFill>
                  <a:srgbClr val="858789"/>
                </a:solidFill>
                <a:latin typeface="Arimo"/>
                <a:ea typeface="Arimo"/>
                <a:cs typeface="Arimo"/>
                <a:sym typeface="Arimo"/>
              </a:defRPr>
            </a:lvl4pPr>
            <a:lvl5pPr marL="1254094" marR="0" lvl="4" indent="-211768" algn="l" rtl="0">
              <a:lnSpc>
                <a:spcPct val="100000"/>
              </a:lnSpc>
              <a:spcBef>
                <a:spcPts val="1951"/>
              </a:spcBef>
              <a:spcAft>
                <a:spcPts val="0"/>
              </a:spcAft>
              <a:buClr>
                <a:srgbClr val="38A3D5"/>
              </a:buClr>
              <a:buSzPct val="104999"/>
              <a:buFont typeface="Arial"/>
              <a:buChar char="•"/>
              <a:defRPr sz="2300" b="0" i="0" u="none" strike="noStrike" cap="none">
                <a:solidFill>
                  <a:srgbClr val="858789"/>
                </a:solidFill>
                <a:latin typeface="Arimo"/>
                <a:ea typeface="Arimo"/>
                <a:cs typeface="Arimo"/>
                <a:sym typeface="Arimo"/>
              </a:defRPr>
            </a:lvl5pPr>
            <a:lvl6pPr marL="1476339" marR="0" lvl="5" indent="-211768" algn="l" rtl="0">
              <a:lnSpc>
                <a:spcPct val="100000"/>
              </a:lnSpc>
              <a:spcBef>
                <a:spcPts val="1951"/>
              </a:spcBef>
              <a:spcAft>
                <a:spcPts val="0"/>
              </a:spcAft>
              <a:buClr>
                <a:srgbClr val="38A3D5"/>
              </a:buClr>
              <a:buSzPct val="104999"/>
              <a:buFont typeface="Arial"/>
              <a:buChar char="▸"/>
              <a:defRPr sz="2300" b="0" i="0" u="none" strike="noStrike" cap="none">
                <a:solidFill>
                  <a:srgbClr val="858789"/>
                </a:solidFill>
                <a:latin typeface="Arimo"/>
                <a:ea typeface="Arimo"/>
                <a:cs typeface="Arimo"/>
                <a:sym typeface="Arimo"/>
              </a:defRPr>
            </a:lvl6pPr>
            <a:lvl7pPr marL="1698583" marR="0" lvl="6" indent="-211768" algn="l" rtl="0">
              <a:lnSpc>
                <a:spcPct val="100000"/>
              </a:lnSpc>
              <a:spcBef>
                <a:spcPts val="1951"/>
              </a:spcBef>
              <a:spcAft>
                <a:spcPts val="0"/>
              </a:spcAft>
              <a:buClr>
                <a:srgbClr val="38A3D5"/>
              </a:buClr>
              <a:buSzPct val="104999"/>
              <a:buFont typeface="Arial"/>
              <a:buChar char="▸"/>
              <a:defRPr sz="2300" b="0" i="0" u="none" strike="noStrike" cap="none">
                <a:solidFill>
                  <a:srgbClr val="858789"/>
                </a:solidFill>
                <a:latin typeface="Arimo"/>
                <a:ea typeface="Arimo"/>
                <a:cs typeface="Arimo"/>
                <a:sym typeface="Arimo"/>
              </a:defRPr>
            </a:lvl7pPr>
            <a:lvl8pPr marL="1920828" marR="0" lvl="7" indent="-211768" algn="l" rtl="0">
              <a:lnSpc>
                <a:spcPct val="100000"/>
              </a:lnSpc>
              <a:spcBef>
                <a:spcPts val="1951"/>
              </a:spcBef>
              <a:spcAft>
                <a:spcPts val="0"/>
              </a:spcAft>
              <a:buClr>
                <a:srgbClr val="38A3D5"/>
              </a:buClr>
              <a:buSzPct val="104999"/>
              <a:buFont typeface="Arial"/>
              <a:buChar char="▸"/>
              <a:defRPr sz="2300" b="0" i="0" u="none" strike="noStrike" cap="none">
                <a:solidFill>
                  <a:srgbClr val="858789"/>
                </a:solidFill>
                <a:latin typeface="Arimo"/>
                <a:ea typeface="Arimo"/>
                <a:cs typeface="Arimo"/>
                <a:sym typeface="Arimo"/>
              </a:defRPr>
            </a:lvl8pPr>
            <a:lvl9pPr marL="2143072" marR="0" lvl="8" indent="-211768" algn="l" rtl="0">
              <a:lnSpc>
                <a:spcPct val="100000"/>
              </a:lnSpc>
              <a:spcBef>
                <a:spcPts val="1951"/>
              </a:spcBef>
              <a:spcAft>
                <a:spcPts val="0"/>
              </a:spcAft>
              <a:buClr>
                <a:srgbClr val="38A3D5"/>
              </a:buClr>
              <a:buSzPct val="104999"/>
              <a:buFont typeface="Arial"/>
              <a:buChar char="▸"/>
              <a:defRPr sz="2300" b="0" i="0" u="none" strike="noStrike" cap="none">
                <a:solidFill>
                  <a:srgbClr val="858789"/>
                </a:solidFill>
                <a:latin typeface="Arimo"/>
                <a:ea typeface="Arimo"/>
                <a:cs typeface="Arimo"/>
                <a:sym typeface="Arimo"/>
              </a:defRPr>
            </a:lvl9pPr>
          </a:lstStyle>
          <a:p>
            <a:pPr marL="0" marR="0" lvl="0" indent="0" algn="l" defTabSz="1219170" rtl="0" eaLnBrk="1" fontAlgn="auto" latinLnBrk="0" hangingPunct="1">
              <a:lnSpc>
                <a:spcPct val="120000"/>
              </a:lnSpc>
              <a:spcBef>
                <a:spcPts val="1600"/>
              </a:spcBef>
              <a:spcAft>
                <a:spcPts val="0"/>
              </a:spcAft>
              <a:buClr>
                <a:srgbClr val="2FC2E1"/>
              </a:buClr>
              <a:buSzPct val="104999"/>
              <a:buFont typeface="Arial"/>
              <a:buNone/>
              <a:tabLst/>
              <a:defRPr/>
            </a:pPr>
            <a:endParaRPr lang="en-US"/>
          </a:p>
        </p:txBody>
      </p:sp>
      <p:pic>
        <p:nvPicPr>
          <p:cNvPr id="5" name="Google Shape;34;p47">
            <a:extLst>
              <a:ext uri="{FF2B5EF4-FFF2-40B4-BE49-F238E27FC236}">
                <a16:creationId xmlns:a16="http://schemas.microsoft.com/office/drawing/2014/main" id="{DA522CC0-75A4-5C4E-A73F-B19E1220DFE1}"/>
              </a:ext>
            </a:extLst>
          </p:cNvPr>
          <p:cNvPicPr preferRelativeResize="0"/>
          <p:nvPr userDrawn="1"/>
        </p:nvPicPr>
        <p:blipFill rotWithShape="1">
          <a:blip r:embed="rId2">
            <a:alphaModFix/>
          </a:blip>
          <a:srcRect/>
          <a:stretch/>
        </p:blipFill>
        <p:spPr>
          <a:xfrm>
            <a:off x="10477416" y="172018"/>
            <a:ext cx="1453717" cy="574015"/>
          </a:xfrm>
          <a:prstGeom prst="rect">
            <a:avLst/>
          </a:prstGeom>
          <a:noFill/>
          <a:ln>
            <a:noFill/>
          </a:ln>
        </p:spPr>
      </p:pic>
      <p:sp>
        <p:nvSpPr>
          <p:cNvPr id="6" name="Shape 53">
            <a:extLst>
              <a:ext uri="{FF2B5EF4-FFF2-40B4-BE49-F238E27FC236}">
                <a16:creationId xmlns:a16="http://schemas.microsoft.com/office/drawing/2014/main" id="{D1D945C2-5B7A-1F42-88FE-3D47FE51F8AD}"/>
              </a:ext>
            </a:extLst>
          </p:cNvPr>
          <p:cNvSpPr txBox="1">
            <a:spLocks/>
          </p:cNvSpPr>
          <p:nvPr userDrawn="1"/>
        </p:nvSpPr>
        <p:spPr>
          <a:xfrm>
            <a:off x="11500942" y="6539318"/>
            <a:ext cx="688120" cy="318683"/>
          </a:xfrm>
          <a:prstGeom prst="rect">
            <a:avLst/>
          </a:prstGeom>
          <a:noFill/>
          <a:ln>
            <a:noFill/>
          </a:ln>
        </p:spPr>
        <p:txBody>
          <a:bodyPr lIns="71425" tIns="71425" rIns="71425" bIns="7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9pPr>
          </a:lstStyle>
          <a:p>
            <a:pPr algn="r">
              <a:lnSpc>
                <a:spcPct val="80000"/>
              </a:lnSpc>
              <a:buClr>
                <a:srgbClr val="858789"/>
              </a:buClr>
              <a:buSzPct val="25000"/>
            </a:pPr>
            <a:fld id="{00000000-1234-1234-1234-123412341234}" type="slidenum">
              <a:rPr lang="en-US" sz="1000" smtClean="0">
                <a:solidFill>
                  <a:srgbClr val="858789"/>
                </a:solidFill>
              </a:rPr>
              <a:pPr algn="r">
                <a:lnSpc>
                  <a:spcPct val="80000"/>
                </a:lnSpc>
                <a:buClr>
                  <a:srgbClr val="858789"/>
                </a:buClr>
                <a:buSzPct val="25000"/>
              </a:pPr>
              <a:t>‹#›</a:t>
            </a:fld>
            <a:endParaRPr lang="en-US" sz="1000" dirty="0">
              <a:solidFill>
                <a:srgbClr val="858789"/>
              </a:solidFill>
            </a:endParaRPr>
          </a:p>
        </p:txBody>
      </p:sp>
    </p:spTree>
    <p:extLst>
      <p:ext uri="{BB962C8B-B14F-4D97-AF65-F5344CB8AC3E}">
        <p14:creationId xmlns:p14="http://schemas.microsoft.com/office/powerpoint/2010/main" val="22611443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_Left Pic">
    <p:spTree>
      <p:nvGrpSpPr>
        <p:cNvPr id="1" name=""/>
        <p:cNvGrpSpPr/>
        <p:nvPr/>
      </p:nvGrpSpPr>
      <p:grpSpPr>
        <a:xfrm>
          <a:off x="0" y="0"/>
          <a:ext cx="0" cy="0"/>
          <a:chOff x="0" y="0"/>
          <a:chExt cx="0" cy="0"/>
        </a:xfrm>
      </p:grpSpPr>
      <p:pic>
        <p:nvPicPr>
          <p:cNvPr id="8" name="Picture Placeholder 5">
            <a:extLst>
              <a:ext uri="{FF2B5EF4-FFF2-40B4-BE49-F238E27FC236}">
                <a16:creationId xmlns:a16="http://schemas.microsoft.com/office/drawing/2014/main" id="{63803B56-2442-8C46-A6B9-47E2500F0357}"/>
              </a:ext>
            </a:extLst>
          </p:cNvPr>
          <p:cNvPicPr>
            <a:picLocks noChangeAspect="1"/>
          </p:cNvPicPr>
          <p:nvPr userDrawn="1"/>
        </p:nvPicPr>
        <p:blipFill rotWithShape="1">
          <a:blip r:embed="rId2"/>
          <a:srcRect l="41311" r="23879"/>
          <a:stretch/>
        </p:blipFill>
        <p:spPr>
          <a:xfrm>
            <a:off x="-3" y="-1"/>
            <a:ext cx="3579213" cy="6857999"/>
          </a:xfrm>
          <a:prstGeom prst="rect">
            <a:avLst/>
          </a:prstGeom>
          <a:noFill/>
          <a:ln>
            <a:noFill/>
          </a:ln>
        </p:spPr>
      </p:pic>
      <p:sp>
        <p:nvSpPr>
          <p:cNvPr id="2" name="Title 1">
            <a:extLst>
              <a:ext uri="{FF2B5EF4-FFF2-40B4-BE49-F238E27FC236}">
                <a16:creationId xmlns:a16="http://schemas.microsoft.com/office/drawing/2014/main" id="{146F90A2-B700-0C41-B47F-DBB1CEFBCFD9}"/>
              </a:ext>
            </a:extLst>
          </p:cNvPr>
          <p:cNvSpPr>
            <a:spLocks noGrp="1"/>
          </p:cNvSpPr>
          <p:nvPr>
            <p:ph type="title" hasCustomPrompt="1"/>
          </p:nvPr>
        </p:nvSpPr>
        <p:spPr>
          <a:xfrm>
            <a:off x="3992400" y="222739"/>
            <a:ext cx="5555097" cy="576996"/>
          </a:xfrm>
        </p:spPr>
        <p:txBody>
          <a:bodyPr/>
          <a:lstStyle/>
          <a:p>
            <a:r>
              <a:rPr lang="en-US"/>
              <a:t>Click to add text</a:t>
            </a:r>
          </a:p>
        </p:txBody>
      </p:sp>
      <p:pic>
        <p:nvPicPr>
          <p:cNvPr id="4" name="Google Shape;47;p49">
            <a:extLst>
              <a:ext uri="{FF2B5EF4-FFF2-40B4-BE49-F238E27FC236}">
                <a16:creationId xmlns:a16="http://schemas.microsoft.com/office/drawing/2014/main" id="{80FA6BCD-C0A8-D342-AD81-60E2AC4386B6}"/>
              </a:ext>
            </a:extLst>
          </p:cNvPr>
          <p:cNvPicPr preferRelativeResize="0"/>
          <p:nvPr userDrawn="1"/>
        </p:nvPicPr>
        <p:blipFill rotWithShape="1">
          <a:blip r:embed="rId3">
            <a:alphaModFix/>
          </a:blip>
          <a:srcRect/>
          <a:stretch/>
        </p:blipFill>
        <p:spPr>
          <a:xfrm>
            <a:off x="10392452" y="222739"/>
            <a:ext cx="1453717" cy="574015"/>
          </a:xfrm>
          <a:prstGeom prst="rect">
            <a:avLst/>
          </a:prstGeom>
          <a:noFill/>
          <a:ln>
            <a:noFill/>
          </a:ln>
        </p:spPr>
      </p:pic>
      <p:sp>
        <p:nvSpPr>
          <p:cNvPr id="9" name="Rectangle 8">
            <a:extLst>
              <a:ext uri="{FF2B5EF4-FFF2-40B4-BE49-F238E27FC236}">
                <a16:creationId xmlns:a16="http://schemas.microsoft.com/office/drawing/2014/main" id="{61BFC4DC-B034-544D-9C08-322F513A5641}"/>
              </a:ext>
            </a:extLst>
          </p:cNvPr>
          <p:cNvSpPr/>
          <p:nvPr userDrawn="1"/>
        </p:nvSpPr>
        <p:spPr>
          <a:xfrm>
            <a:off x="5355" y="-2"/>
            <a:ext cx="3661266" cy="6858000"/>
          </a:xfrm>
          <a:prstGeom prst="rect">
            <a:avLst/>
          </a:prstGeom>
          <a:solidFill>
            <a:srgbClr val="025786">
              <a:alpha val="7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dirty="0">
              <a:solidFill>
                <a:schemeClr val="bg1"/>
              </a:solidFill>
              <a:latin typeface="Arial" panose="020B0604020202020204" pitchFamily="34" charset="0"/>
              <a:cs typeface="Arial" panose="020B0604020202020204" pitchFamily="34" charset="0"/>
            </a:endParaRPr>
          </a:p>
        </p:txBody>
      </p:sp>
      <p:sp>
        <p:nvSpPr>
          <p:cNvPr id="20" name="Content Placeholder 2">
            <a:extLst>
              <a:ext uri="{FF2B5EF4-FFF2-40B4-BE49-F238E27FC236}">
                <a16:creationId xmlns:a16="http://schemas.microsoft.com/office/drawing/2014/main" id="{FE5F6D77-0E7A-084E-8C82-6A3C67E8E7D0}"/>
              </a:ext>
            </a:extLst>
          </p:cNvPr>
          <p:cNvSpPr>
            <a:spLocks noGrp="1"/>
          </p:cNvSpPr>
          <p:nvPr>
            <p:ph idx="1"/>
          </p:nvPr>
        </p:nvSpPr>
        <p:spPr>
          <a:xfrm>
            <a:off x="3992400" y="1202181"/>
            <a:ext cx="7858222" cy="5253370"/>
          </a:xfrm>
          <a:prstGeom prst="rect">
            <a:avLst/>
          </a:prstGeom>
        </p:spPr>
        <p:txBody>
          <a:bodyPr>
            <a:normAutofit/>
          </a:bodyPr>
          <a:lstStyle>
            <a:lvl1pPr>
              <a:defRPr lang="en-US" sz="2000" b="0" i="0" u="none" strike="noStrike" kern="1200" cap="none" dirty="0" smtClean="0">
                <a:solidFill>
                  <a:srgbClr val="4C4C4D"/>
                </a:solidFill>
                <a:latin typeface="Arial"/>
                <a:ea typeface="+mn-ea"/>
                <a:cs typeface="Arial"/>
                <a:sym typeface="Calibri"/>
              </a:defRPr>
            </a:lvl1pPr>
            <a:lvl2pPr>
              <a:defRPr/>
            </a:lvl2pPr>
            <a:lvl3pPr>
              <a:defRPr/>
            </a:lvl3pPr>
            <a:lvl4pPr>
              <a:defRPr/>
            </a:lvl4pPr>
            <a:lvl5pPr>
              <a:defRPr/>
            </a:lvl5pPr>
          </a:lstStyle>
          <a:p>
            <a:pPr marL="457200" marR="0" lvl="0" indent="-387350" algn="l" defTabSz="914400" rtl="0" eaLnBrk="1" latinLnBrk="0" hangingPunct="1">
              <a:lnSpc>
                <a:spcPct val="90000"/>
              </a:lnSpc>
              <a:spcBef>
                <a:spcPts val="0"/>
              </a:spcBef>
              <a:spcAft>
                <a:spcPts val="0"/>
              </a:spcAft>
              <a:buClr>
                <a:srgbClr val="2FC2E1"/>
              </a:buClr>
              <a:buSzPts val="2500"/>
              <a:buFont typeface="Arimo"/>
              <a:buChar char="▪"/>
            </a:pPr>
            <a:r>
              <a:rPr lang="en-US"/>
              <a:t>Click to edit Master text styles</a:t>
            </a:r>
          </a:p>
        </p:txBody>
      </p:sp>
      <p:cxnSp>
        <p:nvCxnSpPr>
          <p:cNvPr id="3" name="Google Shape;44;p49">
            <a:extLst>
              <a:ext uri="{FF2B5EF4-FFF2-40B4-BE49-F238E27FC236}">
                <a16:creationId xmlns:a16="http://schemas.microsoft.com/office/drawing/2014/main" id="{AA080878-3189-A748-951F-4B6403A0BFE5}"/>
              </a:ext>
            </a:extLst>
          </p:cNvPr>
          <p:cNvCxnSpPr/>
          <p:nvPr userDrawn="1"/>
        </p:nvCxnSpPr>
        <p:spPr>
          <a:xfrm>
            <a:off x="3661266" y="0"/>
            <a:ext cx="0" cy="6858000"/>
          </a:xfrm>
          <a:prstGeom prst="straightConnector1">
            <a:avLst/>
          </a:prstGeom>
          <a:noFill/>
          <a:ln w="127000" cap="flat" cmpd="sng">
            <a:solidFill>
              <a:srgbClr val="2FC2E1"/>
            </a:solidFill>
            <a:prstDash val="solid"/>
            <a:miter lim="8000"/>
            <a:headEnd type="none" w="sm" len="sm"/>
            <a:tailEnd type="none" w="sm" len="sm"/>
          </a:ln>
        </p:spPr>
      </p:cxnSp>
      <p:sp>
        <p:nvSpPr>
          <p:cNvPr id="10" name="Slide Number Placeholder 5">
            <a:extLst>
              <a:ext uri="{FF2B5EF4-FFF2-40B4-BE49-F238E27FC236}">
                <a16:creationId xmlns:a16="http://schemas.microsoft.com/office/drawing/2014/main" id="{E42284A2-1D64-2948-A8D5-7894EBEB2485}"/>
              </a:ext>
            </a:extLst>
          </p:cNvPr>
          <p:cNvSpPr>
            <a:spLocks noGrp="1"/>
          </p:cNvSpPr>
          <p:nvPr>
            <p:ph type="sldNum" sz="quarter" idx="12"/>
          </p:nvPr>
        </p:nvSpPr>
        <p:spPr>
          <a:xfrm>
            <a:off x="10997183" y="6346571"/>
            <a:ext cx="1083447" cy="365125"/>
          </a:xfrm>
          <a:prstGeom prst="rect">
            <a:avLst/>
          </a:prstGeom>
        </p:spPr>
        <p:txBody>
          <a:bodyPr/>
          <a:lstStyle>
            <a:lvl1pPr algn="r">
              <a:defRPr>
                <a:solidFill>
                  <a:schemeClr val="accent3"/>
                </a:solidFill>
              </a:defRPr>
            </a:lvl1pPr>
          </a:lstStyle>
          <a:p>
            <a:fld id="{28E6E440-BB49-4246-BB5D-7953C9E63E31}" type="slidenum">
              <a:rPr lang="en-US" smtClean="0"/>
              <a:pPr/>
              <a:t>‹#›</a:t>
            </a:fld>
            <a:endParaRPr lang="en-US" dirty="0"/>
          </a:p>
        </p:txBody>
      </p:sp>
    </p:spTree>
    <p:extLst>
      <p:ext uri="{BB962C8B-B14F-4D97-AF65-F5344CB8AC3E}">
        <p14:creationId xmlns:p14="http://schemas.microsoft.com/office/powerpoint/2010/main" val="10480693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5_Horizontal">
  <p:cSld name="5_Horizontal">
    <p:spTree>
      <p:nvGrpSpPr>
        <p:cNvPr id="1" name="Shape 42"/>
        <p:cNvGrpSpPr/>
        <p:nvPr/>
      </p:nvGrpSpPr>
      <p:grpSpPr>
        <a:xfrm>
          <a:off x="0" y="0"/>
          <a:ext cx="0" cy="0"/>
          <a:chOff x="0" y="0"/>
          <a:chExt cx="0" cy="0"/>
        </a:xfrm>
      </p:grpSpPr>
      <p:sp>
        <p:nvSpPr>
          <p:cNvPr id="2" name="Google Shape;54;p7">
            <a:extLst>
              <a:ext uri="{FF2B5EF4-FFF2-40B4-BE49-F238E27FC236}">
                <a16:creationId xmlns:a16="http://schemas.microsoft.com/office/drawing/2014/main" id="{E2207DA5-86A4-8C46-AD0C-E75DDAED5398}"/>
              </a:ext>
            </a:extLst>
          </p:cNvPr>
          <p:cNvSpPr txBox="1">
            <a:spLocks noGrp="1"/>
          </p:cNvSpPr>
          <p:nvPr>
            <p:ph type="sldNum" idx="12"/>
          </p:nvPr>
        </p:nvSpPr>
        <p:spPr>
          <a:xfrm>
            <a:off x="11346202" y="6332998"/>
            <a:ext cx="731700" cy="525000"/>
          </a:xfrm>
          <a:prstGeom prst="rect">
            <a:avLst/>
          </a:prstGeom>
        </p:spPr>
        <p:txBody>
          <a:bodyPr spcFirstLastPara="1" wrap="square" lIns="91425" tIns="91425" rIns="91425" bIns="91425" anchor="t" anchorCtr="0">
            <a:noAutofit/>
          </a:bodyPr>
          <a:lstStyle>
            <a:lvl1pPr lvl="0">
              <a:buNone/>
              <a:defRPr sz="1600">
                <a:solidFill>
                  <a:srgbClr val="565656"/>
                </a:solidFill>
              </a:defRPr>
            </a:lvl1pPr>
            <a:lvl2pPr lvl="1">
              <a:buNone/>
              <a:defRPr>
                <a:solidFill>
                  <a:srgbClr val="565656"/>
                </a:solidFill>
              </a:defRPr>
            </a:lvl2pPr>
            <a:lvl3pPr lvl="2">
              <a:buNone/>
              <a:defRPr>
                <a:solidFill>
                  <a:srgbClr val="565656"/>
                </a:solidFill>
              </a:defRPr>
            </a:lvl3pPr>
            <a:lvl4pPr lvl="3">
              <a:buNone/>
              <a:defRPr>
                <a:solidFill>
                  <a:srgbClr val="565656"/>
                </a:solidFill>
              </a:defRPr>
            </a:lvl4pPr>
            <a:lvl5pPr lvl="4">
              <a:buNone/>
              <a:defRPr>
                <a:solidFill>
                  <a:srgbClr val="565656"/>
                </a:solidFill>
              </a:defRPr>
            </a:lvl5pPr>
            <a:lvl6pPr lvl="5">
              <a:buNone/>
              <a:defRPr>
                <a:solidFill>
                  <a:srgbClr val="565656"/>
                </a:solidFill>
              </a:defRPr>
            </a:lvl6pPr>
            <a:lvl7pPr lvl="6">
              <a:buNone/>
              <a:defRPr>
                <a:solidFill>
                  <a:srgbClr val="565656"/>
                </a:solidFill>
              </a:defRPr>
            </a:lvl7pPr>
            <a:lvl8pPr lvl="7">
              <a:buNone/>
              <a:defRPr>
                <a:solidFill>
                  <a:srgbClr val="565656"/>
                </a:solidFill>
              </a:defRPr>
            </a:lvl8pPr>
            <a:lvl9pPr lvl="8">
              <a:buNone/>
              <a:defRPr>
                <a:solidFill>
                  <a:srgbClr val="565656"/>
                </a:solidFill>
              </a:defRPr>
            </a:lvl9pPr>
          </a:lstStyle>
          <a:p>
            <a:pPr algn="r"/>
            <a:fld id="{00000000-1234-1234-1234-123412341234}" type="slidenum">
              <a:rPr lang="en-US" smtClean="0"/>
              <a:pPr algn="r"/>
              <a:t>‹#›</a:t>
            </a:fld>
            <a:endParaRPr lang="en-US" dirty="0"/>
          </a:p>
        </p:txBody>
      </p:sp>
    </p:spTree>
    <p:extLst>
      <p:ext uri="{BB962C8B-B14F-4D97-AF65-F5344CB8AC3E}">
        <p14:creationId xmlns:p14="http://schemas.microsoft.com/office/powerpoint/2010/main" val="5688868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mp; Subtitle" type="title">
  <p:cSld name="Title &amp; Subtitle">
    <p:spTree>
      <p:nvGrpSpPr>
        <p:cNvPr id="1" name="Shape 10"/>
        <p:cNvGrpSpPr/>
        <p:nvPr/>
      </p:nvGrpSpPr>
      <p:grpSpPr>
        <a:xfrm>
          <a:off x="0" y="0"/>
          <a:ext cx="0" cy="0"/>
          <a:chOff x="0" y="0"/>
          <a:chExt cx="0" cy="0"/>
        </a:xfrm>
      </p:grpSpPr>
      <p:sp>
        <p:nvSpPr>
          <p:cNvPr id="11" name="Google Shape;11;p44"/>
          <p:cNvSpPr/>
          <p:nvPr/>
        </p:nvSpPr>
        <p:spPr>
          <a:xfrm>
            <a:off x="0" y="5590511"/>
            <a:ext cx="12192000" cy="1293367"/>
          </a:xfrm>
          <a:prstGeom prst="rect">
            <a:avLst/>
          </a:prstGeom>
          <a:solidFill>
            <a:srgbClr val="005885"/>
          </a:solidFill>
          <a:ln>
            <a:noFill/>
          </a:ln>
        </p:spPr>
        <p:txBody>
          <a:bodyPr spcFirstLastPara="1" wrap="square" lIns="35700" tIns="35700" rIns="35700" bIns="35700" anchor="ctr" anchorCtr="0">
            <a:noAutofit/>
          </a:bodyPr>
          <a:lstStyle/>
          <a:p>
            <a:pPr marL="0" marR="0" lvl="0" indent="0" algn="ctr" rtl="0">
              <a:lnSpc>
                <a:spcPct val="80000"/>
              </a:lnSpc>
              <a:spcBef>
                <a:spcPts val="0"/>
              </a:spcBef>
              <a:spcAft>
                <a:spcPts val="0"/>
              </a:spcAft>
              <a:buClr>
                <a:srgbClr val="FFFFFF"/>
              </a:buClr>
              <a:buSzPts val="4000"/>
              <a:buFont typeface="Arial"/>
              <a:buNone/>
            </a:pPr>
            <a:endParaRPr sz="4000" b="0" i="0" u="none" strike="noStrike" cap="none" dirty="0">
              <a:solidFill>
                <a:srgbClr val="858789"/>
              </a:solidFill>
              <a:latin typeface="Arimo"/>
              <a:ea typeface="Arimo"/>
              <a:cs typeface="Arimo"/>
              <a:sym typeface="Arimo"/>
            </a:endParaRPr>
          </a:p>
        </p:txBody>
      </p:sp>
      <p:sp>
        <p:nvSpPr>
          <p:cNvPr id="12" name="Google Shape;12;p44"/>
          <p:cNvSpPr txBox="1">
            <a:spLocks noGrp="1"/>
          </p:cNvSpPr>
          <p:nvPr>
            <p:ph type="title"/>
          </p:nvPr>
        </p:nvSpPr>
        <p:spPr>
          <a:xfrm>
            <a:off x="1567543" y="2558884"/>
            <a:ext cx="9435505" cy="1507232"/>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858789"/>
              </a:buClr>
              <a:buSzPts val="6000"/>
              <a:buFont typeface="Arimo"/>
              <a:buNone/>
              <a:defRPr sz="6000" b="1" i="0" u="none" strike="noStrike" cap="none">
                <a:solidFill>
                  <a:srgbClr val="818285"/>
                </a:solidFill>
                <a:latin typeface="Arial"/>
                <a:ea typeface="Arial"/>
                <a:cs typeface="Arial"/>
                <a:sym typeface="Arial"/>
              </a:defRPr>
            </a:lvl1pPr>
            <a:lvl2pPr marR="0" lvl="1" algn="l" rtl="0">
              <a:lnSpc>
                <a:spcPct val="100000"/>
              </a:lnSpc>
              <a:spcBef>
                <a:spcPts val="1951"/>
              </a:spcBef>
              <a:spcAft>
                <a:spcPts val="0"/>
              </a:spcAft>
              <a:buClr>
                <a:srgbClr val="565656"/>
              </a:buClr>
              <a:buSzPts val="4200"/>
              <a:buFont typeface="Arimo"/>
              <a:buNone/>
              <a:defRPr sz="4200" b="1" i="0" u="none" strike="noStrike" cap="none">
                <a:solidFill>
                  <a:srgbClr val="565656"/>
                </a:solidFill>
                <a:latin typeface="Arimo"/>
                <a:ea typeface="Arimo"/>
                <a:cs typeface="Arimo"/>
                <a:sym typeface="Arimo"/>
              </a:defRPr>
            </a:lvl2pPr>
            <a:lvl3pPr marR="0" lvl="2" algn="l" rtl="0">
              <a:lnSpc>
                <a:spcPct val="100000"/>
              </a:lnSpc>
              <a:spcBef>
                <a:spcPts val="1951"/>
              </a:spcBef>
              <a:spcAft>
                <a:spcPts val="0"/>
              </a:spcAft>
              <a:buClr>
                <a:srgbClr val="565656"/>
              </a:buClr>
              <a:buSzPts val="4200"/>
              <a:buFont typeface="Arimo"/>
              <a:buNone/>
              <a:defRPr sz="4200" b="1" i="0" u="none" strike="noStrike" cap="none">
                <a:solidFill>
                  <a:srgbClr val="565656"/>
                </a:solidFill>
                <a:latin typeface="Arimo"/>
                <a:ea typeface="Arimo"/>
                <a:cs typeface="Arimo"/>
                <a:sym typeface="Arimo"/>
              </a:defRPr>
            </a:lvl3pPr>
            <a:lvl4pPr marR="0" lvl="3" algn="l" rtl="0">
              <a:lnSpc>
                <a:spcPct val="100000"/>
              </a:lnSpc>
              <a:spcBef>
                <a:spcPts val="1951"/>
              </a:spcBef>
              <a:spcAft>
                <a:spcPts val="0"/>
              </a:spcAft>
              <a:buClr>
                <a:srgbClr val="565656"/>
              </a:buClr>
              <a:buSzPts val="4200"/>
              <a:buFont typeface="Arimo"/>
              <a:buNone/>
              <a:defRPr sz="4200" b="1" i="0" u="none" strike="noStrike" cap="none">
                <a:solidFill>
                  <a:srgbClr val="565656"/>
                </a:solidFill>
                <a:latin typeface="Arimo"/>
                <a:ea typeface="Arimo"/>
                <a:cs typeface="Arimo"/>
                <a:sym typeface="Arimo"/>
              </a:defRPr>
            </a:lvl4pPr>
            <a:lvl5pPr marR="0" lvl="4" algn="l" rtl="0">
              <a:lnSpc>
                <a:spcPct val="100000"/>
              </a:lnSpc>
              <a:spcBef>
                <a:spcPts val="1951"/>
              </a:spcBef>
              <a:spcAft>
                <a:spcPts val="0"/>
              </a:spcAft>
              <a:buClr>
                <a:srgbClr val="565656"/>
              </a:buClr>
              <a:buSzPts val="4200"/>
              <a:buFont typeface="Arimo"/>
              <a:buNone/>
              <a:defRPr sz="4200" b="1" i="0" u="none" strike="noStrike" cap="none">
                <a:solidFill>
                  <a:srgbClr val="565656"/>
                </a:solidFill>
                <a:latin typeface="Arimo"/>
                <a:ea typeface="Arimo"/>
                <a:cs typeface="Arimo"/>
                <a:sym typeface="Arimo"/>
              </a:defRPr>
            </a:lvl5pPr>
            <a:lvl6pPr marR="0" lvl="5" algn="l" rtl="0">
              <a:lnSpc>
                <a:spcPct val="100000"/>
              </a:lnSpc>
              <a:spcBef>
                <a:spcPts val="1951"/>
              </a:spcBef>
              <a:spcAft>
                <a:spcPts val="0"/>
              </a:spcAft>
              <a:buClr>
                <a:srgbClr val="565656"/>
              </a:buClr>
              <a:buSzPts val="4200"/>
              <a:buFont typeface="Arimo"/>
              <a:buNone/>
              <a:defRPr sz="4200" b="1" i="0" u="none" strike="noStrike" cap="none">
                <a:solidFill>
                  <a:srgbClr val="565656"/>
                </a:solidFill>
                <a:latin typeface="Arimo"/>
                <a:ea typeface="Arimo"/>
                <a:cs typeface="Arimo"/>
                <a:sym typeface="Arimo"/>
              </a:defRPr>
            </a:lvl6pPr>
            <a:lvl7pPr marR="0" lvl="6" algn="l" rtl="0">
              <a:lnSpc>
                <a:spcPct val="100000"/>
              </a:lnSpc>
              <a:spcBef>
                <a:spcPts val="1951"/>
              </a:spcBef>
              <a:spcAft>
                <a:spcPts val="0"/>
              </a:spcAft>
              <a:buClr>
                <a:srgbClr val="565656"/>
              </a:buClr>
              <a:buSzPts val="4200"/>
              <a:buFont typeface="Arimo"/>
              <a:buNone/>
              <a:defRPr sz="4200" b="1" i="0" u="none" strike="noStrike" cap="none">
                <a:solidFill>
                  <a:srgbClr val="565656"/>
                </a:solidFill>
                <a:latin typeface="Arimo"/>
                <a:ea typeface="Arimo"/>
                <a:cs typeface="Arimo"/>
                <a:sym typeface="Arimo"/>
              </a:defRPr>
            </a:lvl7pPr>
            <a:lvl8pPr marR="0" lvl="7" algn="l" rtl="0">
              <a:lnSpc>
                <a:spcPct val="100000"/>
              </a:lnSpc>
              <a:spcBef>
                <a:spcPts val="1951"/>
              </a:spcBef>
              <a:spcAft>
                <a:spcPts val="0"/>
              </a:spcAft>
              <a:buClr>
                <a:srgbClr val="565656"/>
              </a:buClr>
              <a:buSzPts val="4200"/>
              <a:buFont typeface="Arimo"/>
              <a:buNone/>
              <a:defRPr sz="4200" b="1" i="0" u="none" strike="noStrike" cap="none">
                <a:solidFill>
                  <a:srgbClr val="565656"/>
                </a:solidFill>
                <a:latin typeface="Arimo"/>
                <a:ea typeface="Arimo"/>
                <a:cs typeface="Arimo"/>
                <a:sym typeface="Arimo"/>
              </a:defRPr>
            </a:lvl8pPr>
            <a:lvl9pPr marR="0" lvl="8" algn="l" rtl="0">
              <a:lnSpc>
                <a:spcPct val="100000"/>
              </a:lnSpc>
              <a:spcBef>
                <a:spcPts val="1951"/>
              </a:spcBef>
              <a:spcAft>
                <a:spcPts val="0"/>
              </a:spcAft>
              <a:buClr>
                <a:srgbClr val="565656"/>
              </a:buClr>
              <a:buSzPts val="4200"/>
              <a:buFont typeface="Arimo"/>
              <a:buNone/>
              <a:defRPr sz="4200" b="1" i="0" u="none" strike="noStrike" cap="none">
                <a:solidFill>
                  <a:srgbClr val="565656"/>
                </a:solidFill>
                <a:latin typeface="Arimo"/>
                <a:ea typeface="Arimo"/>
                <a:cs typeface="Arimo"/>
                <a:sym typeface="Arimo"/>
              </a:defRPr>
            </a:lvl9pPr>
          </a:lstStyle>
          <a:p>
            <a:r>
              <a:rPr lang="en-US"/>
              <a:t>Click to edit Master title style</a:t>
            </a:r>
            <a:endParaRPr/>
          </a:p>
        </p:txBody>
      </p:sp>
      <p:cxnSp>
        <p:nvCxnSpPr>
          <p:cNvPr id="13" name="Google Shape;13;p44"/>
          <p:cNvCxnSpPr/>
          <p:nvPr/>
        </p:nvCxnSpPr>
        <p:spPr>
          <a:xfrm>
            <a:off x="-2890" y="5452036"/>
            <a:ext cx="12198096" cy="0"/>
          </a:xfrm>
          <a:prstGeom prst="straightConnector1">
            <a:avLst/>
          </a:prstGeom>
          <a:noFill/>
          <a:ln w="635000" cap="flat" cmpd="sng">
            <a:solidFill>
              <a:srgbClr val="2FC2E1"/>
            </a:solidFill>
            <a:prstDash val="solid"/>
            <a:miter lim="8000"/>
            <a:headEnd type="none" w="sm" len="sm"/>
            <a:tailEnd type="none" w="sm" len="sm"/>
          </a:ln>
        </p:spPr>
      </p:cxnSp>
      <p:sp>
        <p:nvSpPr>
          <p:cNvPr id="14" name="Google Shape;14;p44"/>
          <p:cNvSpPr txBox="1">
            <a:spLocks noGrp="1"/>
          </p:cNvSpPr>
          <p:nvPr>
            <p:ph type="body" idx="1"/>
          </p:nvPr>
        </p:nvSpPr>
        <p:spPr>
          <a:xfrm>
            <a:off x="1567543" y="5309404"/>
            <a:ext cx="9568185" cy="281107"/>
          </a:xfrm>
          <a:prstGeom prst="rect">
            <a:avLst/>
          </a:prstGeom>
          <a:noFill/>
          <a:ln>
            <a:noFill/>
          </a:ln>
        </p:spPr>
        <p:txBody>
          <a:bodyPr spcFirstLastPara="1" wrap="square" lIns="91425" tIns="91425" rIns="91425" bIns="91425" anchor="ctr" anchorCtr="0">
            <a:noAutofit/>
          </a:bodyPr>
          <a:lstStyle>
            <a:lvl1pPr marL="457200" marR="0" lvl="0" indent="-228600" algn="l" rtl="0">
              <a:lnSpc>
                <a:spcPct val="100000"/>
              </a:lnSpc>
              <a:spcBef>
                <a:spcPts val="0"/>
              </a:spcBef>
              <a:spcAft>
                <a:spcPts val="0"/>
              </a:spcAft>
              <a:buClr>
                <a:srgbClr val="38A3D5"/>
              </a:buClr>
              <a:buSzPts val="2520"/>
              <a:buFont typeface="Arial"/>
              <a:buNone/>
              <a:defRPr sz="2400" b="1" i="0" u="none" strike="noStrike" cap="none">
                <a:solidFill>
                  <a:srgbClr val="FFFFFF"/>
                </a:solidFill>
                <a:latin typeface="Arial"/>
                <a:ea typeface="Arial"/>
                <a:cs typeface="Arial"/>
                <a:sym typeface="Arial"/>
              </a:defRPr>
            </a:lvl1pPr>
            <a:lvl2pPr marL="914400" marR="0" lvl="1"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2pPr>
            <a:lvl3pPr marL="1371600" marR="0" lvl="2"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3pPr>
            <a:lvl4pPr marL="1828800" marR="0" lvl="3"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4pPr>
            <a:lvl5pPr marL="2286000" marR="0" lvl="4"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5pPr>
            <a:lvl6pPr marL="2743200" marR="0" lvl="5"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6pPr>
            <a:lvl7pPr marL="3200400" marR="0" lvl="6"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7pPr>
            <a:lvl8pPr marL="3657600" marR="0" lvl="7"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8pPr>
            <a:lvl9pPr marL="4114800" marR="0" lvl="8"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9pPr>
          </a:lstStyle>
          <a:p>
            <a:pPr lvl="0"/>
            <a:r>
              <a:rPr lang="en-US"/>
              <a:t>Click to edit Master text styles</a:t>
            </a:r>
          </a:p>
        </p:txBody>
      </p:sp>
      <p:pic>
        <p:nvPicPr>
          <p:cNvPr id="15" name="Google Shape;15;p44" descr="A close up of a logo&#10;&#10;Description automatically generated"/>
          <p:cNvPicPr preferRelativeResize="0"/>
          <p:nvPr/>
        </p:nvPicPr>
        <p:blipFill rotWithShape="1">
          <a:blip r:embed="rId2">
            <a:alphaModFix/>
          </a:blip>
          <a:srcRect/>
          <a:stretch/>
        </p:blipFill>
        <p:spPr>
          <a:xfrm>
            <a:off x="1567543" y="711411"/>
            <a:ext cx="3778181" cy="1389104"/>
          </a:xfrm>
          <a:prstGeom prst="rect">
            <a:avLst/>
          </a:prstGeom>
          <a:noFill/>
          <a:ln>
            <a:noFill/>
          </a:ln>
        </p:spPr>
      </p:pic>
      <p:sp>
        <p:nvSpPr>
          <p:cNvPr id="16" name="Google Shape;16;p44"/>
          <p:cNvSpPr txBox="1">
            <a:spLocks noGrp="1"/>
          </p:cNvSpPr>
          <p:nvPr>
            <p:ph type="body" idx="2"/>
          </p:nvPr>
        </p:nvSpPr>
        <p:spPr>
          <a:xfrm>
            <a:off x="1567543" y="4314251"/>
            <a:ext cx="9435505" cy="471099"/>
          </a:xfrm>
          <a:prstGeom prst="rect">
            <a:avLst/>
          </a:prstGeom>
          <a:noFill/>
          <a:ln>
            <a:noFill/>
          </a:ln>
        </p:spPr>
        <p:txBody>
          <a:bodyPr spcFirstLastPara="1" wrap="square" lIns="91425" tIns="91425" rIns="91425" bIns="91425" anchor="ctr" anchorCtr="0">
            <a:noAutofit/>
          </a:bodyPr>
          <a:lstStyle>
            <a:lvl1pPr marL="457200" marR="0" lvl="0" indent="-228600" algn="l" rtl="0">
              <a:lnSpc>
                <a:spcPct val="100000"/>
              </a:lnSpc>
              <a:spcBef>
                <a:spcPts val="1951"/>
              </a:spcBef>
              <a:spcAft>
                <a:spcPts val="0"/>
              </a:spcAft>
              <a:buClr>
                <a:srgbClr val="38A3D5"/>
              </a:buClr>
              <a:buSzPts val="3150"/>
              <a:buFont typeface="Arial"/>
              <a:buNone/>
              <a:defRPr sz="3000" b="1" i="0" u="none" strike="noStrike" cap="none">
                <a:solidFill>
                  <a:srgbClr val="818285"/>
                </a:solidFill>
                <a:latin typeface="Arial"/>
                <a:ea typeface="Arial"/>
                <a:cs typeface="Arial"/>
                <a:sym typeface="Arial"/>
              </a:defRPr>
            </a:lvl1pPr>
            <a:lvl2pPr marL="914400" marR="0" lvl="1" indent="-381951"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2pPr>
            <a:lvl3pPr marL="1371600" marR="0" lvl="2" indent="-381951"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3pPr>
            <a:lvl4pPr marL="1828800" marR="0" lvl="3" indent="-381951"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4pPr>
            <a:lvl5pPr marL="2286000" marR="0" lvl="4" indent="-381951"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5pPr>
            <a:lvl6pPr marL="2743200" marR="0" lvl="5" indent="-381951"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6pPr>
            <a:lvl7pPr marL="3200400" marR="0" lvl="6" indent="-381951"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7pPr>
            <a:lvl8pPr marL="3657600" marR="0" lvl="7" indent="-381951"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8pPr>
            <a:lvl9pPr marL="4114800" marR="0" lvl="8" indent="-381951"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9pPr>
          </a:lstStyle>
          <a:p>
            <a:pPr lvl="0"/>
            <a:r>
              <a:rPr lang="en-US"/>
              <a:t>Click to edit Master text styles</a:t>
            </a:r>
          </a:p>
        </p:txBody>
      </p:sp>
    </p:spTree>
    <p:extLst>
      <p:ext uri="{BB962C8B-B14F-4D97-AF65-F5344CB8AC3E}">
        <p14:creationId xmlns:p14="http://schemas.microsoft.com/office/powerpoint/2010/main" val="36782766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_Horizontal" preserve="1">
  <p:cSld name="4_Horizontal">
    <p:bg>
      <p:bgPr>
        <a:solidFill>
          <a:schemeClr val="accent2"/>
        </a:solidFill>
        <a:effectLst/>
      </p:bgPr>
    </p:bg>
    <p:spTree>
      <p:nvGrpSpPr>
        <p:cNvPr id="1" name="Shape 17"/>
        <p:cNvGrpSpPr/>
        <p:nvPr/>
      </p:nvGrpSpPr>
      <p:grpSpPr>
        <a:xfrm>
          <a:off x="0" y="0"/>
          <a:ext cx="0" cy="0"/>
          <a:chOff x="0" y="0"/>
          <a:chExt cx="0" cy="0"/>
        </a:xfrm>
      </p:grpSpPr>
      <p:pic>
        <p:nvPicPr>
          <p:cNvPr id="2" name="Picture 1" descr="Graphical user interface&#10;&#10;Description automatically generated">
            <a:extLst>
              <a:ext uri="{FF2B5EF4-FFF2-40B4-BE49-F238E27FC236}">
                <a16:creationId xmlns:a16="http://schemas.microsoft.com/office/drawing/2014/main" id="{41894824-213B-6A07-6145-0775C15E8A2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92509" y="-72127"/>
            <a:ext cx="1985393" cy="1134699"/>
          </a:xfrm>
          <a:prstGeom prst="rect">
            <a:avLst/>
          </a:prstGeom>
        </p:spPr>
      </p:pic>
      <p:cxnSp>
        <p:nvCxnSpPr>
          <p:cNvPr id="18" name="Google Shape;18;p45"/>
          <p:cNvCxnSpPr/>
          <p:nvPr/>
        </p:nvCxnSpPr>
        <p:spPr>
          <a:xfrm>
            <a:off x="3641063" y="0"/>
            <a:ext cx="0" cy="6858000"/>
          </a:xfrm>
          <a:prstGeom prst="straightConnector1">
            <a:avLst/>
          </a:prstGeom>
          <a:noFill/>
          <a:ln w="127000" cap="flat" cmpd="sng">
            <a:solidFill>
              <a:srgbClr val="2FC2E1"/>
            </a:solidFill>
            <a:prstDash val="solid"/>
            <a:miter lim="8000"/>
            <a:headEnd type="none" w="sm" len="sm"/>
            <a:tailEnd type="none" w="sm" len="sm"/>
          </a:ln>
        </p:spPr>
      </p:cxnSp>
      <p:sp>
        <p:nvSpPr>
          <p:cNvPr id="19" name="Google Shape;19;p45"/>
          <p:cNvSpPr txBox="1">
            <a:spLocks noGrp="1"/>
          </p:cNvSpPr>
          <p:nvPr>
            <p:ph type="body" idx="1"/>
          </p:nvPr>
        </p:nvSpPr>
        <p:spPr>
          <a:xfrm>
            <a:off x="3749040" y="943151"/>
            <a:ext cx="8101342" cy="5389847"/>
          </a:xfrm>
          <a:prstGeom prst="rect">
            <a:avLst/>
          </a:prstGeom>
          <a:noFill/>
          <a:ln>
            <a:noFill/>
          </a:ln>
        </p:spPr>
        <p:txBody>
          <a:bodyPr spcFirstLastPara="1" wrap="square" lIns="91425" tIns="91425" rIns="91425" bIns="91425" anchor="t" anchorCtr="0">
            <a:normAutofit/>
          </a:bodyPr>
          <a:lstStyle>
            <a:lvl1pPr marL="457200" marR="0" lvl="0" indent="-387350" algn="l" rtl="0">
              <a:lnSpc>
                <a:spcPct val="90000"/>
              </a:lnSpc>
              <a:spcBef>
                <a:spcPts val="0"/>
              </a:spcBef>
              <a:spcAft>
                <a:spcPts val="0"/>
              </a:spcAft>
              <a:buClr>
                <a:srgbClr val="2FC2E1"/>
              </a:buClr>
              <a:buSzPts val="2500"/>
              <a:buFont typeface="Arimo"/>
              <a:buChar char="▪"/>
              <a:defRPr sz="2000" b="0" i="0" u="none" strike="noStrike" cap="none">
                <a:solidFill>
                  <a:schemeClr val="bg1"/>
                </a:solidFill>
                <a:latin typeface="Arial"/>
                <a:ea typeface="Arial"/>
                <a:cs typeface="Arial"/>
                <a:sym typeface="Arial"/>
              </a:defRPr>
            </a:lvl1pPr>
            <a:lvl2pPr marL="914400" marR="0" lvl="1" indent="-381000" algn="l" rtl="0">
              <a:lnSpc>
                <a:spcPct val="90000"/>
              </a:lnSpc>
              <a:spcBef>
                <a:spcPts val="800"/>
              </a:spcBef>
              <a:spcAft>
                <a:spcPts val="0"/>
              </a:spcAft>
              <a:buClr>
                <a:srgbClr val="2FC2E1"/>
              </a:buClr>
              <a:buSzPts val="2400"/>
              <a:buFont typeface="Arimo"/>
              <a:buChar char="–"/>
              <a:defRPr sz="2000" b="0" i="0" u="none" strike="noStrike" cap="none">
                <a:solidFill>
                  <a:srgbClr val="4C4C4D"/>
                </a:solidFill>
                <a:latin typeface="Arial"/>
                <a:ea typeface="Arial"/>
                <a:cs typeface="Arial"/>
                <a:sym typeface="Arial"/>
              </a:defRPr>
            </a:lvl2pPr>
            <a:lvl3pPr marL="1371600" marR="0" lvl="2" indent="-381000" algn="l" rtl="0">
              <a:lnSpc>
                <a:spcPct val="90000"/>
              </a:lnSpc>
              <a:spcBef>
                <a:spcPts val="800"/>
              </a:spcBef>
              <a:spcAft>
                <a:spcPts val="0"/>
              </a:spcAft>
              <a:buClr>
                <a:srgbClr val="2FC2E1"/>
              </a:buClr>
              <a:buSzPts val="2400"/>
              <a:buFont typeface="Arimo"/>
              <a:buChar char="▫"/>
              <a:defRPr sz="2000" b="0" i="0" u="none" strike="noStrike" cap="none">
                <a:solidFill>
                  <a:srgbClr val="4C4C4D"/>
                </a:solidFill>
                <a:latin typeface="Arial"/>
                <a:ea typeface="Arial"/>
                <a:cs typeface="Arial"/>
                <a:sym typeface="Arial"/>
              </a:defRPr>
            </a:lvl3pPr>
            <a:lvl4pPr marL="1828800" marR="0" lvl="3" indent="-341630" algn="l" rtl="0">
              <a:lnSpc>
                <a:spcPct val="90000"/>
              </a:lnSpc>
              <a:spcBef>
                <a:spcPts val="800"/>
              </a:spcBef>
              <a:spcAft>
                <a:spcPts val="0"/>
              </a:spcAft>
              <a:buClr>
                <a:srgbClr val="2FC2E1"/>
              </a:buClr>
              <a:buSzPts val="1780"/>
              <a:buFont typeface="Arimo"/>
              <a:buChar char="-"/>
              <a:defRPr sz="2000" b="0" i="0" u="none" strike="noStrike" cap="none">
                <a:solidFill>
                  <a:srgbClr val="4C4C4D"/>
                </a:solidFill>
                <a:latin typeface="Arial"/>
                <a:ea typeface="Arial"/>
                <a:cs typeface="Arial"/>
                <a:sym typeface="Arial"/>
              </a:defRPr>
            </a:lvl4pPr>
            <a:lvl5pPr marL="2286000" marR="0" lvl="4" indent="-341629" algn="l" rtl="0">
              <a:lnSpc>
                <a:spcPct val="90000"/>
              </a:lnSpc>
              <a:spcBef>
                <a:spcPts val="800"/>
              </a:spcBef>
              <a:spcAft>
                <a:spcPts val="0"/>
              </a:spcAft>
              <a:buClr>
                <a:srgbClr val="2FC2E1"/>
              </a:buClr>
              <a:buSzPts val="1780"/>
              <a:buFont typeface="Arimo"/>
              <a:buChar char="-"/>
              <a:defRPr sz="2000" b="0" i="0" u="none" strike="noStrike" cap="none">
                <a:solidFill>
                  <a:srgbClr val="4C4C4D"/>
                </a:solidFill>
                <a:latin typeface="Arial"/>
                <a:ea typeface="Arial"/>
                <a:cs typeface="Arial"/>
                <a:sym typeface="Arial"/>
              </a:defRPr>
            </a:lvl5pPr>
            <a:lvl6pPr marL="2743200" marR="0" lvl="5" indent="-342900" algn="l" rtl="0">
              <a:lnSpc>
                <a:spcPct val="90000"/>
              </a:lnSpc>
              <a:spcBef>
                <a:spcPts val="8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21" name="Google Shape;21;p45"/>
          <p:cNvSpPr>
            <a:spLocks noGrp="1"/>
          </p:cNvSpPr>
          <p:nvPr>
            <p:ph type="pic" idx="2"/>
          </p:nvPr>
        </p:nvSpPr>
        <p:spPr>
          <a:xfrm>
            <a:off x="-3" y="-1"/>
            <a:ext cx="3579213" cy="6857999"/>
          </a:xfrm>
          <a:prstGeom prst="rect">
            <a:avLst/>
          </a:prstGeom>
          <a:noFill/>
          <a:ln>
            <a:noFill/>
          </a:ln>
        </p:spPr>
        <p:txBody>
          <a:bodyPr spcFirstLastPara="1" wrap="square" lIns="68550" tIns="68550" rIns="68550" bIns="68550" anchor="t" anchorCtr="0">
            <a:noAutofit/>
          </a:bodyPr>
          <a:lstStyle>
            <a:lvl1pPr marR="0" lvl="0" algn="l" rtl="0">
              <a:lnSpc>
                <a:spcPct val="100000"/>
              </a:lnSpc>
              <a:spcBef>
                <a:spcPts val="1951"/>
              </a:spcBef>
              <a:spcAft>
                <a:spcPts val="0"/>
              </a:spcAft>
              <a:buClr>
                <a:srgbClr val="38A3D5"/>
              </a:buClr>
              <a:buSzPts val="2380"/>
              <a:buFont typeface="Arial"/>
              <a:buNone/>
              <a:defRPr sz="2267" b="0" i="0" u="none" strike="noStrike" cap="none">
                <a:solidFill>
                  <a:srgbClr val="858789"/>
                </a:solidFill>
                <a:latin typeface="Arial"/>
                <a:ea typeface="Arial"/>
                <a:cs typeface="Arial"/>
                <a:sym typeface="Arial"/>
              </a:defRPr>
            </a:lvl1pPr>
            <a:lvl2pPr marR="0" lvl="1"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2pPr>
            <a:lvl3pPr marR="0" lvl="2"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3pPr>
            <a:lvl4pPr marR="0" lvl="3"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4pPr>
            <a:lvl5pPr marR="0" lvl="4"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5pPr>
            <a:lvl6pPr marR="0" lvl="5"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6pPr>
            <a:lvl7pPr marR="0" lvl="6"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7pPr>
            <a:lvl8pPr marR="0" lvl="7"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8pPr>
            <a:lvl9pPr marR="0" lvl="8"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9pPr>
          </a:lstStyle>
          <a:p>
            <a:r>
              <a:rPr lang="en-US" dirty="0"/>
              <a:t>Click icon to add picture</a:t>
            </a:r>
            <a:endParaRPr dirty="0"/>
          </a:p>
        </p:txBody>
      </p:sp>
      <p:sp>
        <p:nvSpPr>
          <p:cNvPr id="22" name="Google Shape;22;p45"/>
          <p:cNvSpPr txBox="1">
            <a:spLocks noGrp="1"/>
          </p:cNvSpPr>
          <p:nvPr>
            <p:ph type="body" idx="3"/>
          </p:nvPr>
        </p:nvSpPr>
        <p:spPr>
          <a:xfrm>
            <a:off x="3749040" y="182880"/>
            <a:ext cx="5551189" cy="430836"/>
          </a:xfrm>
          <a:prstGeom prst="rect">
            <a:avLst/>
          </a:prstGeom>
          <a:noFill/>
          <a:ln>
            <a:noFill/>
          </a:ln>
        </p:spPr>
        <p:txBody>
          <a:bodyPr spcFirstLastPara="1" wrap="square" lIns="91425" tIns="91425" rIns="91425" bIns="91425" anchor="ctr" anchorCtr="0">
            <a:noAutofit/>
          </a:bodyPr>
          <a:lstStyle>
            <a:lvl1pPr marL="457200" marR="0" lvl="0" indent="-228600" algn="l" rtl="0">
              <a:lnSpc>
                <a:spcPct val="100000"/>
              </a:lnSpc>
              <a:spcBef>
                <a:spcPts val="0"/>
              </a:spcBef>
              <a:spcAft>
                <a:spcPts val="0"/>
              </a:spcAft>
              <a:buClr>
                <a:srgbClr val="2FC2E1"/>
              </a:buClr>
              <a:buSzPts val="2940"/>
              <a:buFont typeface="Arial"/>
              <a:buNone/>
              <a:defRPr sz="2600" b="1" i="0" u="none" strike="noStrike" cap="none">
                <a:solidFill>
                  <a:schemeClr val="bg1"/>
                </a:solidFill>
                <a:latin typeface="Arial"/>
                <a:ea typeface="Arial"/>
                <a:cs typeface="Arial"/>
                <a:sym typeface="Arial"/>
              </a:defRPr>
            </a:lvl1pPr>
            <a:lvl2pPr marL="914400" marR="0" lvl="1"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2pPr>
            <a:lvl3pPr marL="1371600" marR="0" lvl="2"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3pPr>
            <a:lvl4pPr marL="1828800" marR="0" lvl="3"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4pPr>
            <a:lvl5pPr marL="2286000" marR="0" lvl="4"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5pPr>
            <a:lvl6pPr marL="2743200" marR="0" lvl="5"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6pPr>
            <a:lvl7pPr marL="3200400" marR="0" lvl="6"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7pPr>
            <a:lvl8pPr marL="3657600" marR="0" lvl="7"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8pPr>
            <a:lvl9pPr marL="4114800" marR="0" lvl="8"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9pPr>
          </a:lstStyle>
          <a:p>
            <a:pPr lvl="0"/>
            <a:r>
              <a:rPr lang="en-US"/>
              <a:t>Click to edit Master text styles</a:t>
            </a:r>
          </a:p>
        </p:txBody>
      </p:sp>
      <p:sp>
        <p:nvSpPr>
          <p:cNvPr id="23" name="Google Shape;23;p45"/>
          <p:cNvSpPr txBox="1">
            <a:spLocks noGrp="1"/>
          </p:cNvSpPr>
          <p:nvPr>
            <p:ph type="sldNum" idx="12"/>
          </p:nvPr>
        </p:nvSpPr>
        <p:spPr>
          <a:xfrm>
            <a:off x="11346202" y="6332998"/>
            <a:ext cx="731700" cy="5250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9pPr>
          </a:lstStyle>
          <a:p>
            <a:fld id="{24D5E54C-1C5E-4572-A25C-7D67E8F71E3C}" type="slidenum">
              <a:rPr lang="en-US" smtClean="0"/>
              <a:t>‹#›</a:t>
            </a:fld>
            <a:endParaRPr lang="en-US" dirty="0"/>
          </a:p>
        </p:txBody>
      </p:sp>
    </p:spTree>
    <p:extLst>
      <p:ext uri="{BB962C8B-B14F-4D97-AF65-F5344CB8AC3E}">
        <p14:creationId xmlns:p14="http://schemas.microsoft.com/office/powerpoint/2010/main" val="32731225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3_Horizontal">
  <p:cSld name="3_Horizontal">
    <p:spTree>
      <p:nvGrpSpPr>
        <p:cNvPr id="1" name="Shape 24"/>
        <p:cNvGrpSpPr/>
        <p:nvPr/>
      </p:nvGrpSpPr>
      <p:grpSpPr>
        <a:xfrm>
          <a:off x="0" y="0"/>
          <a:ext cx="0" cy="0"/>
          <a:chOff x="0" y="0"/>
          <a:chExt cx="0" cy="0"/>
        </a:xfrm>
      </p:grpSpPr>
      <p:cxnSp>
        <p:nvCxnSpPr>
          <p:cNvPr id="25" name="Google Shape;25;p48"/>
          <p:cNvCxnSpPr/>
          <p:nvPr/>
        </p:nvCxnSpPr>
        <p:spPr>
          <a:xfrm>
            <a:off x="0" y="911750"/>
            <a:ext cx="12206514" cy="0"/>
          </a:xfrm>
          <a:prstGeom prst="straightConnector1">
            <a:avLst/>
          </a:prstGeom>
          <a:noFill/>
          <a:ln w="127000" cap="flat" cmpd="sng">
            <a:solidFill>
              <a:srgbClr val="2FC2E1"/>
            </a:solidFill>
            <a:prstDash val="solid"/>
            <a:miter lim="8000"/>
            <a:headEnd type="none" w="sm" len="sm"/>
            <a:tailEnd type="none" w="sm" len="sm"/>
          </a:ln>
        </p:spPr>
      </p:cxnSp>
      <p:sp>
        <p:nvSpPr>
          <p:cNvPr id="26" name="Google Shape;26;p48"/>
          <p:cNvSpPr txBox="1">
            <a:spLocks noGrp="1"/>
          </p:cNvSpPr>
          <p:nvPr>
            <p:ph type="body" idx="1"/>
          </p:nvPr>
        </p:nvSpPr>
        <p:spPr>
          <a:xfrm>
            <a:off x="341611" y="249520"/>
            <a:ext cx="9802850" cy="430836"/>
          </a:xfrm>
          <a:prstGeom prst="rect">
            <a:avLst/>
          </a:prstGeom>
          <a:noFill/>
          <a:ln>
            <a:noFill/>
          </a:ln>
        </p:spPr>
        <p:txBody>
          <a:bodyPr spcFirstLastPara="1" wrap="square" lIns="91425" tIns="91425" rIns="91425" bIns="91425" anchor="ctr" anchorCtr="0">
            <a:noAutofit/>
          </a:bodyPr>
          <a:lstStyle>
            <a:lvl1pPr marL="457200" marR="0" lvl="0" indent="-228600" algn="l" rtl="0">
              <a:lnSpc>
                <a:spcPct val="100000"/>
              </a:lnSpc>
              <a:spcBef>
                <a:spcPts val="0"/>
              </a:spcBef>
              <a:spcAft>
                <a:spcPts val="0"/>
              </a:spcAft>
              <a:buClr>
                <a:srgbClr val="2FC2E1"/>
              </a:buClr>
              <a:buSzPts val="2940"/>
              <a:buFont typeface="Arial"/>
              <a:buNone/>
              <a:defRPr sz="2600" b="1" i="0" u="none" strike="noStrike" cap="none">
                <a:solidFill>
                  <a:srgbClr val="035886"/>
                </a:solidFill>
                <a:latin typeface="Arial"/>
                <a:ea typeface="Arial"/>
                <a:cs typeface="Arial"/>
                <a:sym typeface="Arial"/>
              </a:defRPr>
            </a:lvl1pPr>
            <a:lvl2pPr marL="914400" marR="0" lvl="1"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2pPr>
            <a:lvl3pPr marL="1371600" marR="0" lvl="2"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3pPr>
            <a:lvl4pPr marL="1828800" marR="0" lvl="3"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4pPr>
            <a:lvl5pPr marL="2286000" marR="0" lvl="4"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5pPr>
            <a:lvl6pPr marL="2743200" marR="0" lvl="5"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6pPr>
            <a:lvl7pPr marL="3200400" marR="0" lvl="6"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7pPr>
            <a:lvl8pPr marL="3657600" marR="0" lvl="7"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8pPr>
            <a:lvl9pPr marL="4114800" marR="0" lvl="8"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9pPr>
          </a:lstStyle>
          <a:p>
            <a:pPr lvl="0"/>
            <a:r>
              <a:rPr lang="en-US"/>
              <a:t>Click to edit Master text styles</a:t>
            </a:r>
          </a:p>
        </p:txBody>
      </p:sp>
      <p:sp>
        <p:nvSpPr>
          <p:cNvPr id="27" name="Google Shape;27;p48"/>
          <p:cNvSpPr txBox="1">
            <a:spLocks noGrp="1"/>
          </p:cNvSpPr>
          <p:nvPr>
            <p:ph type="body" idx="2"/>
          </p:nvPr>
        </p:nvSpPr>
        <p:spPr>
          <a:xfrm>
            <a:off x="341611" y="1213394"/>
            <a:ext cx="11508778" cy="461665"/>
          </a:xfrm>
          <a:prstGeom prst="rect">
            <a:avLst/>
          </a:prstGeom>
          <a:noFill/>
          <a:ln>
            <a:noFill/>
          </a:ln>
        </p:spPr>
        <p:txBody>
          <a:bodyPr spcFirstLastPara="1" wrap="square" lIns="91425" tIns="91425" rIns="91425" bIns="91425" anchor="t" anchorCtr="0">
            <a:normAutofit/>
          </a:bodyPr>
          <a:lstStyle>
            <a:lvl1pPr marL="457200" marR="0" lvl="0" indent="-387350" algn="l" rtl="0">
              <a:lnSpc>
                <a:spcPct val="90000"/>
              </a:lnSpc>
              <a:spcBef>
                <a:spcPts val="0"/>
              </a:spcBef>
              <a:spcAft>
                <a:spcPts val="0"/>
              </a:spcAft>
              <a:buClr>
                <a:srgbClr val="2FC2E1"/>
              </a:buClr>
              <a:buSzPts val="2500"/>
              <a:buFont typeface="Arimo"/>
              <a:buChar char="▪"/>
              <a:defRPr sz="2000" b="0" i="0" u="none" strike="noStrike" cap="none">
                <a:solidFill>
                  <a:srgbClr val="4C4C4D"/>
                </a:solidFill>
                <a:latin typeface="Arial"/>
                <a:ea typeface="Arial"/>
                <a:cs typeface="Arial"/>
                <a:sym typeface="Arial"/>
              </a:defRPr>
            </a:lvl1pPr>
            <a:lvl2pPr marL="914400" marR="0" lvl="1" indent="-381000" algn="l" rtl="0">
              <a:lnSpc>
                <a:spcPct val="90000"/>
              </a:lnSpc>
              <a:spcBef>
                <a:spcPts val="800"/>
              </a:spcBef>
              <a:spcAft>
                <a:spcPts val="0"/>
              </a:spcAft>
              <a:buClr>
                <a:srgbClr val="2FC2E1"/>
              </a:buClr>
              <a:buSzPts val="2400"/>
              <a:buFont typeface="Arimo"/>
              <a:buChar char="–"/>
              <a:defRPr sz="2000" b="0" i="0" u="none" strike="noStrike" cap="none">
                <a:solidFill>
                  <a:srgbClr val="4C4C4D"/>
                </a:solidFill>
                <a:latin typeface="Arial"/>
                <a:ea typeface="Arial"/>
                <a:cs typeface="Arial"/>
                <a:sym typeface="Arial"/>
              </a:defRPr>
            </a:lvl2pPr>
            <a:lvl3pPr marL="1371600" marR="0" lvl="2" indent="-381000" algn="l" rtl="0">
              <a:lnSpc>
                <a:spcPct val="90000"/>
              </a:lnSpc>
              <a:spcBef>
                <a:spcPts val="800"/>
              </a:spcBef>
              <a:spcAft>
                <a:spcPts val="0"/>
              </a:spcAft>
              <a:buClr>
                <a:srgbClr val="2FC2E1"/>
              </a:buClr>
              <a:buSzPts val="2400"/>
              <a:buFont typeface="Arimo"/>
              <a:buChar char="▫"/>
              <a:defRPr sz="2000" b="0" i="0" u="none" strike="noStrike" cap="none">
                <a:solidFill>
                  <a:srgbClr val="4C4C4D"/>
                </a:solidFill>
                <a:latin typeface="Arial"/>
                <a:ea typeface="Arial"/>
                <a:cs typeface="Arial"/>
                <a:sym typeface="Arial"/>
              </a:defRPr>
            </a:lvl3pPr>
            <a:lvl4pPr marL="1828800" marR="0" lvl="3" indent="-341630" algn="l" rtl="0">
              <a:lnSpc>
                <a:spcPct val="90000"/>
              </a:lnSpc>
              <a:spcBef>
                <a:spcPts val="800"/>
              </a:spcBef>
              <a:spcAft>
                <a:spcPts val="0"/>
              </a:spcAft>
              <a:buClr>
                <a:srgbClr val="2FC2E1"/>
              </a:buClr>
              <a:buSzPts val="1780"/>
              <a:buFont typeface="Arimo"/>
              <a:buChar char="-"/>
              <a:defRPr sz="2000" b="0" i="0" u="none" strike="noStrike" cap="none">
                <a:solidFill>
                  <a:srgbClr val="4C4C4D"/>
                </a:solidFill>
                <a:latin typeface="Arial"/>
                <a:ea typeface="Arial"/>
                <a:cs typeface="Arial"/>
                <a:sym typeface="Arial"/>
              </a:defRPr>
            </a:lvl4pPr>
            <a:lvl5pPr marL="2286000" marR="0" lvl="4" indent="-341629" algn="l" rtl="0">
              <a:lnSpc>
                <a:spcPct val="90000"/>
              </a:lnSpc>
              <a:spcBef>
                <a:spcPts val="800"/>
              </a:spcBef>
              <a:spcAft>
                <a:spcPts val="0"/>
              </a:spcAft>
              <a:buClr>
                <a:srgbClr val="2FC2E1"/>
              </a:buClr>
              <a:buSzPts val="1780"/>
              <a:buFont typeface="Arimo"/>
              <a:buChar char="-"/>
              <a:defRPr sz="2000" b="0" i="0" u="none" strike="noStrike" cap="none">
                <a:solidFill>
                  <a:srgbClr val="4C4C4D"/>
                </a:solidFill>
                <a:latin typeface="Arial"/>
                <a:ea typeface="Arial"/>
                <a:cs typeface="Arial"/>
                <a:sym typeface="Arial"/>
              </a:defRPr>
            </a:lvl5pPr>
            <a:lvl6pPr marL="2743200" marR="0" lvl="5" indent="-342900" algn="l" rtl="0">
              <a:lnSpc>
                <a:spcPct val="90000"/>
              </a:lnSpc>
              <a:spcBef>
                <a:spcPts val="8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lvl="0"/>
            <a:r>
              <a:rPr lang="en-US"/>
              <a:t>Click to edit Master text styles</a:t>
            </a:r>
          </a:p>
        </p:txBody>
      </p:sp>
      <p:pic>
        <p:nvPicPr>
          <p:cNvPr id="28" name="Google Shape;28;p48"/>
          <p:cNvPicPr preferRelativeResize="0"/>
          <p:nvPr/>
        </p:nvPicPr>
        <p:blipFill rotWithShape="1">
          <a:blip r:embed="rId2">
            <a:alphaModFix/>
          </a:blip>
          <a:srcRect/>
          <a:stretch/>
        </p:blipFill>
        <p:spPr>
          <a:xfrm>
            <a:off x="10396672" y="146304"/>
            <a:ext cx="1453717" cy="574015"/>
          </a:xfrm>
          <a:prstGeom prst="rect">
            <a:avLst/>
          </a:prstGeom>
          <a:noFill/>
          <a:ln>
            <a:noFill/>
          </a:ln>
        </p:spPr>
      </p:pic>
      <p:sp>
        <p:nvSpPr>
          <p:cNvPr id="29" name="Google Shape;29;p48"/>
          <p:cNvSpPr txBox="1">
            <a:spLocks noGrp="1"/>
          </p:cNvSpPr>
          <p:nvPr>
            <p:ph type="sldNum" idx="12"/>
          </p:nvPr>
        </p:nvSpPr>
        <p:spPr>
          <a:xfrm>
            <a:off x="11346202" y="6332998"/>
            <a:ext cx="731700" cy="5250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9pPr>
          </a:lstStyle>
          <a:p>
            <a:fld id="{24D5E54C-1C5E-4572-A25C-7D67E8F71E3C}" type="slidenum">
              <a:rPr lang="en-US" smtClean="0"/>
              <a:t>‹#›</a:t>
            </a:fld>
            <a:endParaRPr lang="en-US" dirty="0"/>
          </a:p>
        </p:txBody>
      </p:sp>
    </p:spTree>
    <p:extLst>
      <p:ext uri="{BB962C8B-B14F-4D97-AF65-F5344CB8AC3E}">
        <p14:creationId xmlns:p14="http://schemas.microsoft.com/office/powerpoint/2010/main" val="34401004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30"/>
        <p:cNvGrpSpPr/>
        <p:nvPr/>
      </p:nvGrpSpPr>
      <p:grpSpPr>
        <a:xfrm>
          <a:off x="0" y="0"/>
          <a:ext cx="0" cy="0"/>
          <a:chOff x="0" y="0"/>
          <a:chExt cx="0" cy="0"/>
        </a:xfrm>
      </p:grpSpPr>
      <p:pic>
        <p:nvPicPr>
          <p:cNvPr id="31" name="Google Shape;31;p50"/>
          <p:cNvPicPr preferRelativeResize="0"/>
          <p:nvPr/>
        </p:nvPicPr>
        <p:blipFill rotWithShape="1">
          <a:blip r:embed="rId2">
            <a:alphaModFix/>
          </a:blip>
          <a:srcRect/>
          <a:stretch/>
        </p:blipFill>
        <p:spPr>
          <a:xfrm>
            <a:off x="10396672" y="146304"/>
            <a:ext cx="1453717" cy="574015"/>
          </a:xfrm>
          <a:prstGeom prst="rect">
            <a:avLst/>
          </a:prstGeom>
          <a:noFill/>
          <a:ln>
            <a:noFill/>
          </a:ln>
        </p:spPr>
      </p:pic>
      <p:sp>
        <p:nvSpPr>
          <p:cNvPr id="32" name="Google Shape;32;p50"/>
          <p:cNvSpPr txBox="1">
            <a:spLocks noGrp="1"/>
          </p:cNvSpPr>
          <p:nvPr>
            <p:ph type="body" idx="1"/>
          </p:nvPr>
        </p:nvSpPr>
        <p:spPr>
          <a:xfrm>
            <a:off x="341611" y="1216152"/>
            <a:ext cx="11508778" cy="461665"/>
          </a:xfrm>
          <a:prstGeom prst="rect">
            <a:avLst/>
          </a:prstGeom>
          <a:noFill/>
          <a:ln>
            <a:noFill/>
          </a:ln>
        </p:spPr>
        <p:txBody>
          <a:bodyPr spcFirstLastPara="1" wrap="square" lIns="91425" tIns="91425" rIns="91425" bIns="91425" anchor="t" anchorCtr="0">
            <a:normAutofit/>
          </a:bodyPr>
          <a:lstStyle>
            <a:lvl1pPr marL="457200" marR="0" lvl="0" indent="-387350" algn="l" rtl="0">
              <a:lnSpc>
                <a:spcPct val="90000"/>
              </a:lnSpc>
              <a:spcBef>
                <a:spcPts val="0"/>
              </a:spcBef>
              <a:spcAft>
                <a:spcPts val="0"/>
              </a:spcAft>
              <a:buClr>
                <a:srgbClr val="2FC2E1"/>
              </a:buClr>
              <a:buSzPts val="2500"/>
              <a:buFont typeface="Arimo"/>
              <a:buChar char="▪"/>
              <a:defRPr sz="2000" b="0" i="0" u="none" strike="noStrike" cap="none">
                <a:solidFill>
                  <a:srgbClr val="4C4C4D"/>
                </a:solidFill>
                <a:latin typeface="Arial"/>
                <a:ea typeface="Arial"/>
                <a:cs typeface="Arial"/>
                <a:sym typeface="Arial"/>
              </a:defRPr>
            </a:lvl1pPr>
            <a:lvl2pPr marL="914400" marR="0" lvl="1" indent="-381000" algn="l" rtl="0">
              <a:lnSpc>
                <a:spcPct val="90000"/>
              </a:lnSpc>
              <a:spcBef>
                <a:spcPts val="800"/>
              </a:spcBef>
              <a:spcAft>
                <a:spcPts val="0"/>
              </a:spcAft>
              <a:buClr>
                <a:srgbClr val="2FC2E1"/>
              </a:buClr>
              <a:buSzPts val="2400"/>
              <a:buFont typeface="Arimo"/>
              <a:buChar char="–"/>
              <a:defRPr sz="2000" b="0" i="0" u="none" strike="noStrike" cap="none">
                <a:solidFill>
                  <a:srgbClr val="4C4C4D"/>
                </a:solidFill>
                <a:latin typeface="Arial"/>
                <a:ea typeface="Arial"/>
                <a:cs typeface="Arial"/>
                <a:sym typeface="Arial"/>
              </a:defRPr>
            </a:lvl2pPr>
            <a:lvl3pPr marL="1371600" marR="0" lvl="2" indent="-381000" algn="l" rtl="0">
              <a:lnSpc>
                <a:spcPct val="90000"/>
              </a:lnSpc>
              <a:spcBef>
                <a:spcPts val="800"/>
              </a:spcBef>
              <a:spcAft>
                <a:spcPts val="0"/>
              </a:spcAft>
              <a:buClr>
                <a:srgbClr val="2FC2E1"/>
              </a:buClr>
              <a:buSzPts val="2400"/>
              <a:buFont typeface="Arimo"/>
              <a:buChar char="▫"/>
              <a:defRPr sz="2000" b="0" i="0" u="none" strike="noStrike" cap="none">
                <a:solidFill>
                  <a:srgbClr val="4C4C4D"/>
                </a:solidFill>
                <a:latin typeface="Arial"/>
                <a:ea typeface="Arial"/>
                <a:cs typeface="Arial"/>
                <a:sym typeface="Arial"/>
              </a:defRPr>
            </a:lvl3pPr>
            <a:lvl4pPr marL="1828800" marR="0" lvl="3" indent="-341630" algn="l" rtl="0">
              <a:lnSpc>
                <a:spcPct val="90000"/>
              </a:lnSpc>
              <a:spcBef>
                <a:spcPts val="800"/>
              </a:spcBef>
              <a:spcAft>
                <a:spcPts val="0"/>
              </a:spcAft>
              <a:buClr>
                <a:srgbClr val="2FC2E1"/>
              </a:buClr>
              <a:buSzPts val="1780"/>
              <a:buFont typeface="Arimo"/>
              <a:buChar char="-"/>
              <a:defRPr sz="2000" b="0" i="0" u="none" strike="noStrike" cap="none">
                <a:solidFill>
                  <a:srgbClr val="4C4C4D"/>
                </a:solidFill>
                <a:latin typeface="Arial"/>
                <a:ea typeface="Arial"/>
                <a:cs typeface="Arial"/>
                <a:sym typeface="Arial"/>
              </a:defRPr>
            </a:lvl4pPr>
            <a:lvl5pPr marL="2286000" marR="0" lvl="4" indent="-341629" algn="l" rtl="0">
              <a:lnSpc>
                <a:spcPct val="90000"/>
              </a:lnSpc>
              <a:spcBef>
                <a:spcPts val="800"/>
              </a:spcBef>
              <a:spcAft>
                <a:spcPts val="0"/>
              </a:spcAft>
              <a:buClr>
                <a:srgbClr val="2FC2E1"/>
              </a:buClr>
              <a:buSzPts val="1780"/>
              <a:buFont typeface="Arimo"/>
              <a:buChar char="-"/>
              <a:defRPr sz="2000" b="0" i="0" u="none" strike="noStrike" cap="none">
                <a:solidFill>
                  <a:srgbClr val="4C4C4D"/>
                </a:solidFill>
                <a:latin typeface="Arial"/>
                <a:ea typeface="Arial"/>
                <a:cs typeface="Arial"/>
                <a:sym typeface="Arial"/>
              </a:defRPr>
            </a:lvl5pPr>
            <a:lvl6pPr marL="2743200" marR="0" lvl="5" indent="-342900" algn="l" rtl="0">
              <a:lnSpc>
                <a:spcPct val="90000"/>
              </a:lnSpc>
              <a:spcBef>
                <a:spcPts val="8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33" name="Google Shape;33;p50"/>
          <p:cNvSpPr txBox="1">
            <a:spLocks noGrp="1"/>
          </p:cNvSpPr>
          <p:nvPr>
            <p:ph type="sldNum" idx="12"/>
          </p:nvPr>
        </p:nvSpPr>
        <p:spPr>
          <a:xfrm>
            <a:off x="11346202" y="6332998"/>
            <a:ext cx="731700" cy="5250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9pPr>
          </a:lstStyle>
          <a:p>
            <a:fld id="{24D5E54C-1C5E-4572-A25C-7D67E8F71E3C}" type="slidenum">
              <a:rPr lang="en-US" smtClean="0"/>
              <a:t>‹#›</a:t>
            </a:fld>
            <a:endParaRPr lang="en-US" dirty="0"/>
          </a:p>
        </p:txBody>
      </p:sp>
      <p:sp>
        <p:nvSpPr>
          <p:cNvPr id="34" name="Google Shape;34;p50"/>
          <p:cNvSpPr txBox="1">
            <a:spLocks noGrp="1"/>
          </p:cNvSpPr>
          <p:nvPr>
            <p:ph type="body" idx="2"/>
          </p:nvPr>
        </p:nvSpPr>
        <p:spPr>
          <a:xfrm>
            <a:off x="341611" y="249520"/>
            <a:ext cx="9802850" cy="430836"/>
          </a:xfrm>
          <a:prstGeom prst="rect">
            <a:avLst/>
          </a:prstGeom>
          <a:noFill/>
          <a:ln>
            <a:noFill/>
          </a:ln>
        </p:spPr>
        <p:txBody>
          <a:bodyPr spcFirstLastPara="1" wrap="square" lIns="91425" tIns="91425" rIns="91425" bIns="91425" anchor="ctr" anchorCtr="0">
            <a:noAutofit/>
          </a:bodyPr>
          <a:lstStyle>
            <a:lvl1pPr marL="457200" marR="0" lvl="0" indent="-228600" algn="l" rtl="0">
              <a:lnSpc>
                <a:spcPct val="100000"/>
              </a:lnSpc>
              <a:spcBef>
                <a:spcPts val="0"/>
              </a:spcBef>
              <a:spcAft>
                <a:spcPts val="0"/>
              </a:spcAft>
              <a:buClr>
                <a:srgbClr val="2FC2E1"/>
              </a:buClr>
              <a:buSzPts val="2940"/>
              <a:buFont typeface="Arial"/>
              <a:buNone/>
              <a:defRPr sz="2600" b="1" i="0" u="none" strike="noStrike" cap="none">
                <a:solidFill>
                  <a:srgbClr val="035886"/>
                </a:solidFill>
                <a:latin typeface="Arial"/>
                <a:ea typeface="Arial"/>
                <a:cs typeface="Arial"/>
                <a:sym typeface="Arial"/>
              </a:defRPr>
            </a:lvl1pPr>
            <a:lvl2pPr marL="914400" marR="0" lvl="1"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2pPr>
            <a:lvl3pPr marL="1371600" marR="0" lvl="2"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3pPr>
            <a:lvl4pPr marL="1828800" marR="0" lvl="3"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4pPr>
            <a:lvl5pPr marL="2286000" marR="0" lvl="4"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5pPr>
            <a:lvl6pPr marL="2743200" marR="0" lvl="5"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6pPr>
            <a:lvl7pPr marL="3200400" marR="0" lvl="6"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7pPr>
            <a:lvl8pPr marL="3657600" marR="0" lvl="7"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8pPr>
            <a:lvl9pPr marL="4114800" marR="0" lvl="8"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9pPr>
          </a:lstStyle>
          <a:p>
            <a:pPr lvl="0"/>
            <a:r>
              <a:rPr lang="en-US"/>
              <a:t>Click to edit Master text styles</a:t>
            </a:r>
          </a:p>
        </p:txBody>
      </p:sp>
    </p:spTree>
    <p:extLst>
      <p:ext uri="{BB962C8B-B14F-4D97-AF65-F5344CB8AC3E}">
        <p14:creationId xmlns:p14="http://schemas.microsoft.com/office/powerpoint/2010/main" val="5980939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8_Horizontal">
  <p:cSld name="8_Horizontal">
    <p:spTree>
      <p:nvGrpSpPr>
        <p:cNvPr id="1" name="Shape 37"/>
        <p:cNvGrpSpPr/>
        <p:nvPr/>
      </p:nvGrpSpPr>
      <p:grpSpPr>
        <a:xfrm>
          <a:off x="0" y="0"/>
          <a:ext cx="0" cy="0"/>
          <a:chOff x="0" y="0"/>
          <a:chExt cx="0" cy="0"/>
        </a:xfrm>
      </p:grpSpPr>
      <p:pic>
        <p:nvPicPr>
          <p:cNvPr id="38" name="Google Shape;38;p101"/>
          <p:cNvPicPr preferRelativeResize="0"/>
          <p:nvPr/>
        </p:nvPicPr>
        <p:blipFill rotWithShape="1">
          <a:blip r:embed="rId2">
            <a:alphaModFix/>
          </a:blip>
          <a:srcRect/>
          <a:stretch/>
        </p:blipFill>
        <p:spPr>
          <a:xfrm>
            <a:off x="10396672" y="146304"/>
            <a:ext cx="1453717" cy="574015"/>
          </a:xfrm>
          <a:prstGeom prst="rect">
            <a:avLst/>
          </a:prstGeom>
          <a:noFill/>
          <a:ln>
            <a:noFill/>
          </a:ln>
        </p:spPr>
      </p:pic>
      <p:sp>
        <p:nvSpPr>
          <p:cNvPr id="39" name="Google Shape;39;p101"/>
          <p:cNvSpPr txBox="1">
            <a:spLocks noGrp="1"/>
          </p:cNvSpPr>
          <p:nvPr>
            <p:ph type="body" idx="1"/>
          </p:nvPr>
        </p:nvSpPr>
        <p:spPr>
          <a:xfrm>
            <a:off x="341611" y="249520"/>
            <a:ext cx="9802850" cy="430836"/>
          </a:xfrm>
          <a:prstGeom prst="rect">
            <a:avLst/>
          </a:prstGeom>
          <a:noFill/>
          <a:ln>
            <a:noFill/>
          </a:ln>
        </p:spPr>
        <p:txBody>
          <a:bodyPr spcFirstLastPara="1" wrap="square" lIns="91425" tIns="91425" rIns="91425" bIns="91425" anchor="ctr" anchorCtr="0">
            <a:noAutofit/>
          </a:bodyPr>
          <a:lstStyle>
            <a:lvl1pPr marL="457200" marR="0" lvl="0" indent="-228600" algn="l" rtl="0">
              <a:lnSpc>
                <a:spcPct val="100000"/>
              </a:lnSpc>
              <a:spcBef>
                <a:spcPts val="0"/>
              </a:spcBef>
              <a:spcAft>
                <a:spcPts val="0"/>
              </a:spcAft>
              <a:buClr>
                <a:srgbClr val="2FC2E1"/>
              </a:buClr>
              <a:buSzPts val="2940"/>
              <a:buFont typeface="Arial"/>
              <a:buNone/>
              <a:defRPr sz="2600" b="1" i="0" u="none" strike="noStrike" cap="none">
                <a:solidFill>
                  <a:srgbClr val="035886"/>
                </a:solidFill>
                <a:latin typeface="Arial"/>
                <a:ea typeface="Arial"/>
                <a:cs typeface="Arial"/>
                <a:sym typeface="Arial"/>
              </a:defRPr>
            </a:lvl1pPr>
            <a:lvl2pPr marL="914400" marR="0" lvl="1"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2pPr>
            <a:lvl3pPr marL="1371600" marR="0" lvl="2"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3pPr>
            <a:lvl4pPr marL="1828800" marR="0" lvl="3"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4pPr>
            <a:lvl5pPr marL="2286000" marR="0" lvl="4"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5pPr>
            <a:lvl6pPr marL="2743200" marR="0" lvl="5"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6pPr>
            <a:lvl7pPr marL="3200400" marR="0" lvl="6"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7pPr>
            <a:lvl8pPr marL="3657600" marR="0" lvl="7"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8pPr>
            <a:lvl9pPr marL="4114800" marR="0" lvl="8"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9pPr>
          </a:lstStyle>
          <a:p>
            <a:pPr lvl="0"/>
            <a:r>
              <a:rPr lang="en-US"/>
              <a:t>Click to edit Master text styles</a:t>
            </a:r>
          </a:p>
        </p:txBody>
      </p:sp>
      <p:sp>
        <p:nvSpPr>
          <p:cNvPr id="40" name="Google Shape;40;p101"/>
          <p:cNvSpPr txBox="1">
            <a:spLocks noGrp="1"/>
          </p:cNvSpPr>
          <p:nvPr>
            <p:ph type="sldNum" idx="12"/>
          </p:nvPr>
        </p:nvSpPr>
        <p:spPr>
          <a:xfrm>
            <a:off x="11346202" y="6332998"/>
            <a:ext cx="731700" cy="5250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9pPr>
          </a:lstStyle>
          <a:p>
            <a:fld id="{24D5E54C-1C5E-4572-A25C-7D67E8F71E3C}" type="slidenum">
              <a:rPr lang="en-US" smtClean="0"/>
              <a:t>‹#›</a:t>
            </a:fld>
            <a:endParaRPr lang="en-US" dirty="0"/>
          </a:p>
        </p:txBody>
      </p:sp>
    </p:spTree>
    <p:extLst>
      <p:ext uri="{BB962C8B-B14F-4D97-AF65-F5344CB8AC3E}">
        <p14:creationId xmlns:p14="http://schemas.microsoft.com/office/powerpoint/2010/main" val="9348663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C0F6F-9B0D-B243-BC44-6486F134687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E44C83E-C4B9-A946-80A0-72ACECDEA12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4747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_Horizontal">
  <p:cSld name="2_Horizontal">
    <p:spTree>
      <p:nvGrpSpPr>
        <p:cNvPr id="1" name="Shape 17"/>
        <p:cNvGrpSpPr/>
        <p:nvPr/>
      </p:nvGrpSpPr>
      <p:grpSpPr>
        <a:xfrm>
          <a:off x="0" y="0"/>
          <a:ext cx="0" cy="0"/>
          <a:chOff x="0" y="0"/>
          <a:chExt cx="0" cy="0"/>
        </a:xfrm>
      </p:grpSpPr>
      <p:cxnSp>
        <p:nvCxnSpPr>
          <p:cNvPr id="18" name="Google Shape;18;p45"/>
          <p:cNvCxnSpPr/>
          <p:nvPr/>
        </p:nvCxnSpPr>
        <p:spPr>
          <a:xfrm>
            <a:off x="3641063" y="0"/>
            <a:ext cx="0" cy="6858000"/>
          </a:xfrm>
          <a:prstGeom prst="straightConnector1">
            <a:avLst/>
          </a:prstGeom>
          <a:noFill/>
          <a:ln w="127000" cap="flat" cmpd="sng">
            <a:solidFill>
              <a:srgbClr val="2FC2E1"/>
            </a:solidFill>
            <a:prstDash val="solid"/>
            <a:miter lim="8000"/>
            <a:headEnd type="none" w="sm" len="sm"/>
            <a:tailEnd type="none" w="sm" len="sm"/>
          </a:ln>
        </p:spPr>
      </p:cxnSp>
      <p:sp>
        <p:nvSpPr>
          <p:cNvPr id="19" name="Google Shape;19;p45"/>
          <p:cNvSpPr txBox="1">
            <a:spLocks noGrp="1"/>
          </p:cNvSpPr>
          <p:nvPr>
            <p:ph type="body" idx="1"/>
          </p:nvPr>
        </p:nvSpPr>
        <p:spPr>
          <a:xfrm>
            <a:off x="3749040" y="943151"/>
            <a:ext cx="8101342" cy="5389847"/>
          </a:xfrm>
          <a:prstGeom prst="rect">
            <a:avLst/>
          </a:prstGeom>
          <a:noFill/>
          <a:ln>
            <a:noFill/>
          </a:ln>
        </p:spPr>
        <p:txBody>
          <a:bodyPr spcFirstLastPara="1" wrap="square" lIns="91425" tIns="91425" rIns="91425" bIns="91425" anchor="t" anchorCtr="0">
            <a:normAutofit/>
          </a:bodyPr>
          <a:lstStyle>
            <a:lvl1pPr marL="457200" marR="0" lvl="0" indent="-387350" algn="l" rtl="0">
              <a:lnSpc>
                <a:spcPct val="90000"/>
              </a:lnSpc>
              <a:spcBef>
                <a:spcPts val="0"/>
              </a:spcBef>
              <a:spcAft>
                <a:spcPts val="0"/>
              </a:spcAft>
              <a:buClr>
                <a:srgbClr val="2FC2E1"/>
              </a:buClr>
              <a:buSzPts val="2500"/>
              <a:buFont typeface="Arimo"/>
              <a:buChar char="▪"/>
              <a:defRPr sz="2000" b="0" i="0" u="none" strike="noStrike" cap="none">
                <a:solidFill>
                  <a:srgbClr val="4C4C4D"/>
                </a:solidFill>
                <a:latin typeface="Arial"/>
                <a:ea typeface="Arial"/>
                <a:cs typeface="Arial"/>
                <a:sym typeface="Arial"/>
              </a:defRPr>
            </a:lvl1pPr>
            <a:lvl2pPr marL="914400" marR="0" lvl="1" indent="-381000" algn="l" rtl="0">
              <a:lnSpc>
                <a:spcPct val="90000"/>
              </a:lnSpc>
              <a:spcBef>
                <a:spcPts val="800"/>
              </a:spcBef>
              <a:spcAft>
                <a:spcPts val="0"/>
              </a:spcAft>
              <a:buClr>
                <a:srgbClr val="2FC2E1"/>
              </a:buClr>
              <a:buSzPts val="2400"/>
              <a:buFont typeface="Arimo"/>
              <a:buChar char="–"/>
              <a:defRPr sz="2000" b="0" i="0" u="none" strike="noStrike" cap="none">
                <a:solidFill>
                  <a:srgbClr val="4C4C4D"/>
                </a:solidFill>
                <a:latin typeface="Arial"/>
                <a:ea typeface="Arial"/>
                <a:cs typeface="Arial"/>
                <a:sym typeface="Arial"/>
              </a:defRPr>
            </a:lvl2pPr>
            <a:lvl3pPr marL="1371600" marR="0" lvl="2" indent="-381000" algn="l" rtl="0">
              <a:lnSpc>
                <a:spcPct val="90000"/>
              </a:lnSpc>
              <a:spcBef>
                <a:spcPts val="800"/>
              </a:spcBef>
              <a:spcAft>
                <a:spcPts val="0"/>
              </a:spcAft>
              <a:buClr>
                <a:srgbClr val="2FC2E1"/>
              </a:buClr>
              <a:buSzPts val="2400"/>
              <a:buFont typeface="Arimo"/>
              <a:buChar char="▫"/>
              <a:defRPr sz="2000" b="0" i="0" u="none" strike="noStrike" cap="none">
                <a:solidFill>
                  <a:srgbClr val="4C4C4D"/>
                </a:solidFill>
                <a:latin typeface="Arial"/>
                <a:ea typeface="Arial"/>
                <a:cs typeface="Arial"/>
                <a:sym typeface="Arial"/>
              </a:defRPr>
            </a:lvl3pPr>
            <a:lvl4pPr marL="1828800" marR="0" lvl="3" indent="-341630" algn="l" rtl="0">
              <a:lnSpc>
                <a:spcPct val="90000"/>
              </a:lnSpc>
              <a:spcBef>
                <a:spcPts val="800"/>
              </a:spcBef>
              <a:spcAft>
                <a:spcPts val="0"/>
              </a:spcAft>
              <a:buClr>
                <a:srgbClr val="2FC2E1"/>
              </a:buClr>
              <a:buSzPts val="1780"/>
              <a:buFont typeface="Arimo"/>
              <a:buChar char="-"/>
              <a:defRPr sz="2000" b="0" i="0" u="none" strike="noStrike" cap="none">
                <a:solidFill>
                  <a:srgbClr val="4C4C4D"/>
                </a:solidFill>
                <a:latin typeface="Arial"/>
                <a:ea typeface="Arial"/>
                <a:cs typeface="Arial"/>
                <a:sym typeface="Arial"/>
              </a:defRPr>
            </a:lvl4pPr>
            <a:lvl5pPr marL="2286000" marR="0" lvl="4" indent="-341629" algn="l" rtl="0">
              <a:lnSpc>
                <a:spcPct val="90000"/>
              </a:lnSpc>
              <a:spcBef>
                <a:spcPts val="800"/>
              </a:spcBef>
              <a:spcAft>
                <a:spcPts val="0"/>
              </a:spcAft>
              <a:buClr>
                <a:srgbClr val="2FC2E1"/>
              </a:buClr>
              <a:buSzPts val="1780"/>
              <a:buFont typeface="Arimo"/>
              <a:buChar char="-"/>
              <a:defRPr sz="2000" b="0" i="0" u="none" strike="noStrike" cap="none">
                <a:solidFill>
                  <a:srgbClr val="4C4C4D"/>
                </a:solidFill>
                <a:latin typeface="Arial"/>
                <a:ea typeface="Arial"/>
                <a:cs typeface="Arial"/>
                <a:sym typeface="Arial"/>
              </a:defRPr>
            </a:lvl5pPr>
            <a:lvl6pPr marL="2743200" marR="0" lvl="5" indent="-342900" algn="l" rtl="0">
              <a:lnSpc>
                <a:spcPct val="90000"/>
              </a:lnSpc>
              <a:spcBef>
                <a:spcPts val="8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lvl="0"/>
            <a:r>
              <a:rPr lang="en-US"/>
              <a:t>Click to edit Master text styles</a:t>
            </a:r>
          </a:p>
        </p:txBody>
      </p:sp>
      <p:pic>
        <p:nvPicPr>
          <p:cNvPr id="20" name="Google Shape;20;p45"/>
          <p:cNvPicPr preferRelativeResize="0"/>
          <p:nvPr/>
        </p:nvPicPr>
        <p:blipFill rotWithShape="1">
          <a:blip r:embed="rId2">
            <a:alphaModFix/>
          </a:blip>
          <a:srcRect/>
          <a:stretch/>
        </p:blipFill>
        <p:spPr>
          <a:xfrm>
            <a:off x="10396672" y="146304"/>
            <a:ext cx="1453717" cy="574015"/>
          </a:xfrm>
          <a:prstGeom prst="rect">
            <a:avLst/>
          </a:prstGeom>
          <a:noFill/>
          <a:ln>
            <a:noFill/>
          </a:ln>
        </p:spPr>
      </p:pic>
      <p:sp>
        <p:nvSpPr>
          <p:cNvPr id="21" name="Google Shape;21;p45"/>
          <p:cNvSpPr>
            <a:spLocks noGrp="1"/>
          </p:cNvSpPr>
          <p:nvPr>
            <p:ph type="pic" idx="2"/>
          </p:nvPr>
        </p:nvSpPr>
        <p:spPr>
          <a:xfrm>
            <a:off x="-3" y="-1"/>
            <a:ext cx="3579213" cy="6857999"/>
          </a:xfrm>
          <a:prstGeom prst="rect">
            <a:avLst/>
          </a:prstGeom>
          <a:noFill/>
          <a:ln>
            <a:noFill/>
          </a:ln>
        </p:spPr>
        <p:txBody>
          <a:bodyPr spcFirstLastPara="1" wrap="square" lIns="68550" tIns="68550" rIns="68550" bIns="68550" anchor="t" anchorCtr="0">
            <a:noAutofit/>
          </a:bodyPr>
          <a:lstStyle>
            <a:lvl1pPr marR="0" lvl="0" algn="l" rtl="0">
              <a:lnSpc>
                <a:spcPct val="100000"/>
              </a:lnSpc>
              <a:spcBef>
                <a:spcPts val="1951"/>
              </a:spcBef>
              <a:spcAft>
                <a:spcPts val="0"/>
              </a:spcAft>
              <a:buClr>
                <a:srgbClr val="38A3D5"/>
              </a:buClr>
              <a:buSzPts val="2380"/>
              <a:buFont typeface="Arial"/>
              <a:buNone/>
              <a:defRPr sz="2267" b="0" i="0" u="none" strike="noStrike" cap="none">
                <a:solidFill>
                  <a:srgbClr val="858789"/>
                </a:solidFill>
                <a:latin typeface="Arial"/>
                <a:ea typeface="Arial"/>
                <a:cs typeface="Arial"/>
                <a:sym typeface="Arial"/>
              </a:defRPr>
            </a:lvl1pPr>
            <a:lvl2pPr marR="0" lvl="1"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2pPr>
            <a:lvl3pPr marR="0" lvl="2"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3pPr>
            <a:lvl4pPr marR="0" lvl="3"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4pPr>
            <a:lvl5pPr marR="0" lvl="4"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5pPr>
            <a:lvl6pPr marR="0" lvl="5"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6pPr>
            <a:lvl7pPr marR="0" lvl="6"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7pPr>
            <a:lvl8pPr marR="0" lvl="7"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8pPr>
            <a:lvl9pPr marR="0" lvl="8"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9pPr>
          </a:lstStyle>
          <a:p>
            <a:r>
              <a:rPr lang="en-US" dirty="0"/>
              <a:t>Click icon to add picture</a:t>
            </a:r>
            <a:endParaRPr dirty="0"/>
          </a:p>
        </p:txBody>
      </p:sp>
      <p:sp>
        <p:nvSpPr>
          <p:cNvPr id="22" name="Google Shape;22;p45"/>
          <p:cNvSpPr txBox="1">
            <a:spLocks noGrp="1"/>
          </p:cNvSpPr>
          <p:nvPr>
            <p:ph type="body" idx="3"/>
          </p:nvPr>
        </p:nvSpPr>
        <p:spPr>
          <a:xfrm>
            <a:off x="3749040" y="182880"/>
            <a:ext cx="5551189" cy="430836"/>
          </a:xfrm>
          <a:prstGeom prst="rect">
            <a:avLst/>
          </a:prstGeom>
          <a:noFill/>
          <a:ln>
            <a:noFill/>
          </a:ln>
        </p:spPr>
        <p:txBody>
          <a:bodyPr spcFirstLastPara="1" wrap="square" lIns="91425" tIns="91425" rIns="91425" bIns="91425" anchor="ctr" anchorCtr="0">
            <a:noAutofit/>
          </a:bodyPr>
          <a:lstStyle>
            <a:lvl1pPr marL="457200" marR="0" lvl="0" indent="-228600" algn="l" rtl="0">
              <a:lnSpc>
                <a:spcPct val="100000"/>
              </a:lnSpc>
              <a:spcBef>
                <a:spcPts val="0"/>
              </a:spcBef>
              <a:spcAft>
                <a:spcPts val="0"/>
              </a:spcAft>
              <a:buClr>
                <a:srgbClr val="2FC2E1"/>
              </a:buClr>
              <a:buSzPts val="2940"/>
              <a:buFont typeface="Arial"/>
              <a:buNone/>
              <a:defRPr sz="2600" b="1" i="0" u="none" strike="noStrike" cap="none">
                <a:solidFill>
                  <a:srgbClr val="035886"/>
                </a:solidFill>
                <a:latin typeface="Arial"/>
                <a:ea typeface="Arial"/>
                <a:cs typeface="Arial"/>
                <a:sym typeface="Arial"/>
              </a:defRPr>
            </a:lvl1pPr>
            <a:lvl2pPr marL="914400" marR="0" lvl="1"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2pPr>
            <a:lvl3pPr marL="1371600" marR="0" lvl="2"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3pPr>
            <a:lvl4pPr marL="1828800" marR="0" lvl="3"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4pPr>
            <a:lvl5pPr marL="2286000" marR="0" lvl="4"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5pPr>
            <a:lvl6pPr marL="2743200" marR="0" lvl="5"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6pPr>
            <a:lvl7pPr marL="3200400" marR="0" lvl="6"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7pPr>
            <a:lvl8pPr marL="3657600" marR="0" lvl="7"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8pPr>
            <a:lvl9pPr marL="4114800" marR="0" lvl="8"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9pPr>
          </a:lstStyle>
          <a:p>
            <a:pPr lvl="0"/>
            <a:r>
              <a:rPr lang="en-US"/>
              <a:t>Click to edit Master text styles</a:t>
            </a:r>
          </a:p>
        </p:txBody>
      </p:sp>
      <p:sp>
        <p:nvSpPr>
          <p:cNvPr id="23" name="Google Shape;23;p45"/>
          <p:cNvSpPr txBox="1">
            <a:spLocks noGrp="1"/>
          </p:cNvSpPr>
          <p:nvPr>
            <p:ph type="sldNum" idx="12"/>
          </p:nvPr>
        </p:nvSpPr>
        <p:spPr>
          <a:xfrm>
            <a:off x="11346202" y="6332998"/>
            <a:ext cx="731700" cy="5250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34235544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0B0A5-6E9C-FBD6-A466-489A287B986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254074C-F300-0FB6-D448-C369F1DA59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01BF16-248D-1EDC-3FD2-5AD098B3DA61}"/>
              </a:ext>
            </a:extLst>
          </p:cNvPr>
          <p:cNvSpPr>
            <a:spLocks noGrp="1"/>
          </p:cNvSpPr>
          <p:nvPr>
            <p:ph type="dt" sz="half" idx="10"/>
          </p:nvPr>
        </p:nvSpPr>
        <p:spPr/>
        <p:txBody>
          <a:bodyPr/>
          <a:lstStyle/>
          <a:p>
            <a:fld id="{16CDFB1A-67F8-411E-9ACB-5D1B7C959226}" type="datetimeFigureOut">
              <a:rPr lang="en-US" smtClean="0"/>
              <a:t>10/11/2023</a:t>
            </a:fld>
            <a:endParaRPr lang="en-US" dirty="0"/>
          </a:p>
        </p:txBody>
      </p:sp>
      <p:sp>
        <p:nvSpPr>
          <p:cNvPr id="5" name="Footer Placeholder 4">
            <a:extLst>
              <a:ext uri="{FF2B5EF4-FFF2-40B4-BE49-F238E27FC236}">
                <a16:creationId xmlns:a16="http://schemas.microsoft.com/office/drawing/2014/main" id="{7A4A88D3-BCC5-C99E-5AEA-C3982FE4C49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912FC52-3039-B366-9DD4-F11554174F14}"/>
              </a:ext>
            </a:extLst>
          </p:cNvPr>
          <p:cNvSpPr>
            <a:spLocks noGrp="1"/>
          </p:cNvSpPr>
          <p:nvPr>
            <p:ph type="sldNum" sz="quarter" idx="12"/>
          </p:nvPr>
        </p:nvSpPr>
        <p:spPr/>
        <p:txBody>
          <a:bodyPr/>
          <a:lstStyle/>
          <a:p>
            <a:fld id="{24D5E54C-1C5E-4572-A25C-7D67E8F71E3C}" type="slidenum">
              <a:rPr lang="en-US" smtClean="0"/>
              <a:t>‹#›</a:t>
            </a:fld>
            <a:endParaRPr lang="en-US" dirty="0"/>
          </a:p>
        </p:txBody>
      </p:sp>
    </p:spTree>
    <p:extLst>
      <p:ext uri="{BB962C8B-B14F-4D97-AF65-F5344CB8AC3E}">
        <p14:creationId xmlns:p14="http://schemas.microsoft.com/office/powerpoint/2010/main" val="23507301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3_Horizontal" userDrawn="1">
  <p:cSld name="4_Horizontal">
    <p:spTree>
      <p:nvGrpSpPr>
        <p:cNvPr id="1" name="Shape 24"/>
        <p:cNvGrpSpPr/>
        <p:nvPr/>
      </p:nvGrpSpPr>
      <p:grpSpPr>
        <a:xfrm>
          <a:off x="0" y="0"/>
          <a:ext cx="0" cy="0"/>
          <a:chOff x="0" y="0"/>
          <a:chExt cx="0" cy="0"/>
        </a:xfrm>
      </p:grpSpPr>
      <p:pic>
        <p:nvPicPr>
          <p:cNvPr id="7" name="Picture 6">
            <a:extLst>
              <a:ext uri="{FF2B5EF4-FFF2-40B4-BE49-F238E27FC236}">
                <a16:creationId xmlns:a16="http://schemas.microsoft.com/office/drawing/2014/main" id="{D06476F6-84C0-584C-CCE2-8CCE5E758C0A}"/>
              </a:ext>
            </a:extLst>
          </p:cNvPr>
          <p:cNvPicPr>
            <a:picLocks noChangeAspect="1"/>
          </p:cNvPicPr>
          <p:nvPr/>
        </p:nvPicPr>
        <p:blipFill>
          <a:blip r:embed="rId2">
            <a:extLst>
              <a:ext uri="{28A0092B-C50C-407E-A947-70E740481C1C}">
                <a14:useLocalDpi xmlns:a14="http://schemas.microsoft.com/office/drawing/2010/main" val="0"/>
              </a:ext>
            </a:extLst>
          </a:blip>
          <a:srcRect t="12566" b="12566"/>
          <a:stretch/>
        </p:blipFill>
        <p:spPr>
          <a:xfrm>
            <a:off x="0" y="1"/>
            <a:ext cx="12201280" cy="6858000"/>
          </a:xfrm>
          <a:prstGeom prst="rect">
            <a:avLst/>
          </a:prstGeom>
          <a:solidFill>
            <a:schemeClr val="bg1"/>
          </a:solidFill>
        </p:spPr>
      </p:pic>
      <p:sp>
        <p:nvSpPr>
          <p:cNvPr id="2" name="Rectangle 1">
            <a:extLst>
              <a:ext uri="{FF2B5EF4-FFF2-40B4-BE49-F238E27FC236}">
                <a16:creationId xmlns:a16="http://schemas.microsoft.com/office/drawing/2014/main" id="{01CAFF81-F792-5999-6723-EEF6F57FD300}"/>
              </a:ext>
            </a:extLst>
          </p:cNvPr>
          <p:cNvSpPr/>
          <p:nvPr/>
        </p:nvSpPr>
        <p:spPr>
          <a:xfrm>
            <a:off x="0" y="0"/>
            <a:ext cx="12201280" cy="6858000"/>
          </a:xfrm>
          <a:prstGeom prst="rect">
            <a:avLst/>
          </a:prstGeom>
          <a:solidFill>
            <a:srgbClr val="02578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6" name="Google Shape;26;p48"/>
          <p:cNvSpPr txBox="1">
            <a:spLocks noGrp="1"/>
          </p:cNvSpPr>
          <p:nvPr>
            <p:ph type="body" idx="1"/>
          </p:nvPr>
        </p:nvSpPr>
        <p:spPr>
          <a:xfrm>
            <a:off x="341611" y="249519"/>
            <a:ext cx="9802850" cy="654941"/>
          </a:xfrm>
          <a:prstGeom prst="rect">
            <a:avLst/>
          </a:prstGeom>
          <a:noFill/>
          <a:ln>
            <a:noFill/>
          </a:ln>
        </p:spPr>
        <p:txBody>
          <a:bodyPr spcFirstLastPara="1" wrap="square" lIns="91425" tIns="91425" rIns="91425" bIns="91425" anchor="ctr" anchorCtr="0">
            <a:noAutofit/>
          </a:bodyPr>
          <a:lstStyle>
            <a:lvl1pPr marL="457200" marR="0" lvl="0" indent="-228600" algn="l" rtl="0">
              <a:lnSpc>
                <a:spcPct val="100000"/>
              </a:lnSpc>
              <a:spcBef>
                <a:spcPts val="0"/>
              </a:spcBef>
              <a:spcAft>
                <a:spcPts val="0"/>
              </a:spcAft>
              <a:buClr>
                <a:srgbClr val="2FC2E1"/>
              </a:buClr>
              <a:buSzPts val="2940"/>
              <a:buFont typeface="Arial"/>
              <a:buNone/>
              <a:defRPr sz="4000" b="1" i="0" u="none" strike="noStrike" cap="none">
                <a:solidFill>
                  <a:schemeClr val="bg1"/>
                </a:solidFill>
                <a:latin typeface="Arial"/>
                <a:ea typeface="Arial"/>
                <a:cs typeface="Arial"/>
                <a:sym typeface="Arial"/>
              </a:defRPr>
            </a:lvl1pPr>
            <a:lvl2pPr marL="914400" marR="0" lvl="1"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2pPr>
            <a:lvl3pPr marL="1371600" marR="0" lvl="2"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3pPr>
            <a:lvl4pPr marL="1828800" marR="0" lvl="3"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4pPr>
            <a:lvl5pPr marL="2286000" marR="0" lvl="4"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5pPr>
            <a:lvl6pPr marL="2743200" marR="0" lvl="5"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6pPr>
            <a:lvl7pPr marL="3200400" marR="0" lvl="6"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7pPr>
            <a:lvl8pPr marL="3657600" marR="0" lvl="7"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8pPr>
            <a:lvl9pPr marL="4114800" marR="0" lvl="8"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9pPr>
          </a:lstStyle>
          <a:p>
            <a:pPr lvl="0"/>
            <a:r>
              <a:rPr lang="en-US"/>
              <a:t>Click to edit Master text styles</a:t>
            </a:r>
          </a:p>
        </p:txBody>
      </p:sp>
      <p:sp>
        <p:nvSpPr>
          <p:cNvPr id="29" name="Google Shape;29;p48"/>
          <p:cNvSpPr txBox="1">
            <a:spLocks noGrp="1"/>
          </p:cNvSpPr>
          <p:nvPr>
            <p:ph type="sldNum" idx="12"/>
          </p:nvPr>
        </p:nvSpPr>
        <p:spPr>
          <a:xfrm>
            <a:off x="11346202" y="6332998"/>
            <a:ext cx="731700" cy="5250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9pPr>
          </a:lstStyle>
          <a:p>
            <a:fld id="{5F6109EE-9495-4C4C-9C9B-FFCEB105891A}" type="slidenum">
              <a:rPr lang="en-US" smtClean="0"/>
              <a:t>‹#›</a:t>
            </a:fld>
            <a:endParaRPr lang="en-US" dirty="0"/>
          </a:p>
        </p:txBody>
      </p:sp>
      <p:pic>
        <p:nvPicPr>
          <p:cNvPr id="9" name="Picture 8" descr="Graphical user interface&#10;&#10;Description automatically generated">
            <a:extLst>
              <a:ext uri="{FF2B5EF4-FFF2-40B4-BE49-F238E27FC236}">
                <a16:creationId xmlns:a16="http://schemas.microsoft.com/office/drawing/2014/main" id="{6BAE063E-78AA-8C25-9C53-E8807EE8EF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2509" y="-72127"/>
            <a:ext cx="1985393" cy="1134699"/>
          </a:xfrm>
          <a:prstGeom prst="rect">
            <a:avLst/>
          </a:prstGeom>
        </p:spPr>
      </p:pic>
    </p:spTree>
    <p:extLst>
      <p:ext uri="{BB962C8B-B14F-4D97-AF65-F5344CB8AC3E}">
        <p14:creationId xmlns:p14="http://schemas.microsoft.com/office/powerpoint/2010/main" val="15137573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2_Horizontal" userDrawn="1">
  <p:cSld name="4_Horizontal">
    <p:spTree>
      <p:nvGrpSpPr>
        <p:cNvPr id="1" name="Shape 17"/>
        <p:cNvGrpSpPr/>
        <p:nvPr/>
      </p:nvGrpSpPr>
      <p:grpSpPr>
        <a:xfrm>
          <a:off x="0" y="0"/>
          <a:ext cx="0" cy="0"/>
          <a:chOff x="0" y="0"/>
          <a:chExt cx="0" cy="0"/>
        </a:xfrm>
      </p:grpSpPr>
      <p:cxnSp>
        <p:nvCxnSpPr>
          <p:cNvPr id="19" name="Google Shape;19;p45"/>
          <p:cNvCxnSpPr/>
          <p:nvPr/>
        </p:nvCxnSpPr>
        <p:spPr>
          <a:xfrm>
            <a:off x="3641063" y="0"/>
            <a:ext cx="0" cy="6858000"/>
          </a:xfrm>
          <a:prstGeom prst="straightConnector1">
            <a:avLst/>
          </a:prstGeom>
          <a:noFill/>
          <a:ln w="127000" cap="flat" cmpd="sng">
            <a:solidFill>
              <a:srgbClr val="2FC2E1"/>
            </a:solidFill>
            <a:prstDash val="solid"/>
            <a:miter lim="8000"/>
            <a:headEnd type="none" w="sm" len="sm"/>
            <a:tailEnd type="none" w="sm" len="sm"/>
          </a:ln>
        </p:spPr>
      </p:cxnSp>
      <p:sp>
        <p:nvSpPr>
          <p:cNvPr id="21" name="Google Shape;21;p45"/>
          <p:cNvSpPr txBox="1">
            <a:spLocks noGrp="1"/>
          </p:cNvSpPr>
          <p:nvPr>
            <p:ph type="body" idx="2"/>
          </p:nvPr>
        </p:nvSpPr>
        <p:spPr>
          <a:xfrm>
            <a:off x="3749040" y="943151"/>
            <a:ext cx="8101342" cy="5389847"/>
          </a:xfrm>
          <a:prstGeom prst="rect">
            <a:avLst/>
          </a:prstGeom>
          <a:noFill/>
          <a:ln>
            <a:noFill/>
          </a:ln>
        </p:spPr>
        <p:txBody>
          <a:bodyPr spcFirstLastPara="1" wrap="square" lIns="91425" tIns="91440" rIns="91425" bIns="91440" anchor="t" anchorCtr="0">
            <a:normAutofit/>
          </a:bodyPr>
          <a:lstStyle>
            <a:lvl1pPr marL="357188" marR="0" lvl="0" indent="-357188" algn="l" rtl="0">
              <a:lnSpc>
                <a:spcPct val="90000"/>
              </a:lnSpc>
              <a:spcBef>
                <a:spcPts val="0"/>
              </a:spcBef>
              <a:spcAft>
                <a:spcPts val="0"/>
              </a:spcAft>
              <a:buClr>
                <a:srgbClr val="2FC2E1"/>
              </a:buClr>
              <a:buSzPts val="2500"/>
              <a:buFont typeface="Arimo"/>
              <a:buChar char="▪"/>
              <a:tabLst/>
              <a:defRPr sz="2000" b="0" i="0" u="none" strike="noStrike" cap="none">
                <a:solidFill>
                  <a:srgbClr val="4C4C4D"/>
                </a:solidFill>
                <a:latin typeface="Arial"/>
                <a:ea typeface="Arial"/>
                <a:cs typeface="Arial"/>
                <a:sym typeface="Arial"/>
              </a:defRPr>
            </a:lvl1pPr>
            <a:lvl2pPr marL="914400" marR="0" lvl="1" indent="-381000" algn="l" rtl="0">
              <a:lnSpc>
                <a:spcPct val="90000"/>
              </a:lnSpc>
              <a:spcBef>
                <a:spcPts val="800"/>
              </a:spcBef>
              <a:spcAft>
                <a:spcPts val="0"/>
              </a:spcAft>
              <a:buClr>
                <a:srgbClr val="2FC2E1"/>
              </a:buClr>
              <a:buSzPts val="2400"/>
              <a:buFont typeface="Arimo"/>
              <a:buChar char="–"/>
              <a:defRPr sz="2000" b="0" i="0" u="none" strike="noStrike" cap="none">
                <a:solidFill>
                  <a:srgbClr val="4C4C4D"/>
                </a:solidFill>
                <a:latin typeface="Arial"/>
                <a:ea typeface="Arial"/>
                <a:cs typeface="Arial"/>
                <a:sym typeface="Arial"/>
              </a:defRPr>
            </a:lvl2pPr>
            <a:lvl3pPr marL="1371600" marR="0" lvl="2" indent="-381000" algn="l" rtl="0">
              <a:lnSpc>
                <a:spcPct val="90000"/>
              </a:lnSpc>
              <a:spcBef>
                <a:spcPts val="800"/>
              </a:spcBef>
              <a:spcAft>
                <a:spcPts val="0"/>
              </a:spcAft>
              <a:buClr>
                <a:srgbClr val="2FC2E1"/>
              </a:buClr>
              <a:buSzPts val="2400"/>
              <a:buFont typeface="Arimo"/>
              <a:buChar char="▫"/>
              <a:defRPr sz="2000" b="0" i="0" u="none" strike="noStrike" cap="none">
                <a:solidFill>
                  <a:srgbClr val="4C4C4D"/>
                </a:solidFill>
                <a:latin typeface="Arial"/>
                <a:ea typeface="Arial"/>
                <a:cs typeface="Arial"/>
                <a:sym typeface="Arial"/>
              </a:defRPr>
            </a:lvl3pPr>
            <a:lvl4pPr marL="1828800" marR="0" lvl="3" indent="-341630" algn="l" rtl="0">
              <a:lnSpc>
                <a:spcPct val="90000"/>
              </a:lnSpc>
              <a:spcBef>
                <a:spcPts val="800"/>
              </a:spcBef>
              <a:spcAft>
                <a:spcPts val="0"/>
              </a:spcAft>
              <a:buClr>
                <a:srgbClr val="2FC2E1"/>
              </a:buClr>
              <a:buSzPts val="1780"/>
              <a:buFont typeface="Arimo"/>
              <a:buChar char="-"/>
              <a:defRPr sz="2000" b="0" i="0" u="none" strike="noStrike" cap="none">
                <a:solidFill>
                  <a:srgbClr val="4C4C4D"/>
                </a:solidFill>
                <a:latin typeface="Arial"/>
                <a:ea typeface="Arial"/>
                <a:cs typeface="Arial"/>
                <a:sym typeface="Arial"/>
              </a:defRPr>
            </a:lvl4pPr>
            <a:lvl5pPr marL="2286000" marR="0" lvl="4" indent="-341629" algn="l" rtl="0">
              <a:lnSpc>
                <a:spcPct val="90000"/>
              </a:lnSpc>
              <a:spcBef>
                <a:spcPts val="800"/>
              </a:spcBef>
              <a:spcAft>
                <a:spcPts val="0"/>
              </a:spcAft>
              <a:buClr>
                <a:srgbClr val="2FC2E1"/>
              </a:buClr>
              <a:buSzPts val="1780"/>
              <a:buFont typeface="Arimo"/>
              <a:buChar char="-"/>
              <a:defRPr sz="2000" b="0" i="0" u="none" strike="noStrike" cap="none">
                <a:solidFill>
                  <a:srgbClr val="4C4C4D"/>
                </a:solidFill>
                <a:latin typeface="Arial"/>
                <a:ea typeface="Arial"/>
                <a:cs typeface="Arial"/>
                <a:sym typeface="Arial"/>
              </a:defRPr>
            </a:lvl5pPr>
            <a:lvl6pPr marL="2743200" marR="0" lvl="5" indent="-342900" algn="l" rtl="0">
              <a:lnSpc>
                <a:spcPct val="90000"/>
              </a:lnSpc>
              <a:spcBef>
                <a:spcPts val="8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2" name="Google Shape;22;p45"/>
          <p:cNvPicPr preferRelativeResize="0"/>
          <p:nvPr/>
        </p:nvPicPr>
        <p:blipFill rotWithShape="1">
          <a:blip r:embed="rId2">
            <a:alphaModFix/>
          </a:blip>
          <a:srcRect/>
          <a:stretch/>
        </p:blipFill>
        <p:spPr>
          <a:xfrm>
            <a:off x="10396672" y="146304"/>
            <a:ext cx="1453717" cy="574015"/>
          </a:xfrm>
          <a:prstGeom prst="rect">
            <a:avLst/>
          </a:prstGeom>
          <a:noFill/>
          <a:ln>
            <a:noFill/>
          </a:ln>
        </p:spPr>
      </p:pic>
      <p:sp>
        <p:nvSpPr>
          <p:cNvPr id="23" name="Google Shape;23;p45"/>
          <p:cNvSpPr>
            <a:spLocks noGrp="1"/>
          </p:cNvSpPr>
          <p:nvPr>
            <p:ph type="pic" idx="3"/>
          </p:nvPr>
        </p:nvSpPr>
        <p:spPr>
          <a:xfrm>
            <a:off x="-3" y="-1"/>
            <a:ext cx="3579213" cy="6857999"/>
          </a:xfrm>
          <a:prstGeom prst="rect">
            <a:avLst/>
          </a:prstGeom>
          <a:noFill/>
          <a:ln>
            <a:noFill/>
          </a:ln>
        </p:spPr>
        <p:txBody>
          <a:bodyPr spcFirstLastPara="1" wrap="square" lIns="68550" tIns="68550" rIns="68550" bIns="68550" anchor="t" anchorCtr="0">
            <a:noAutofit/>
          </a:bodyPr>
          <a:lstStyle>
            <a:lvl1pPr marR="0" lvl="0" algn="l" rtl="0">
              <a:lnSpc>
                <a:spcPct val="100000"/>
              </a:lnSpc>
              <a:spcBef>
                <a:spcPts val="1951"/>
              </a:spcBef>
              <a:spcAft>
                <a:spcPts val="0"/>
              </a:spcAft>
              <a:buClr>
                <a:srgbClr val="38A3D5"/>
              </a:buClr>
              <a:buSzPts val="2380"/>
              <a:buFont typeface="Arial"/>
              <a:buNone/>
              <a:defRPr sz="2267" b="0" i="0" u="none" strike="noStrike" cap="none">
                <a:solidFill>
                  <a:srgbClr val="858789"/>
                </a:solidFill>
                <a:latin typeface="Arial"/>
                <a:ea typeface="Arial"/>
                <a:cs typeface="Arial"/>
                <a:sym typeface="Arial"/>
              </a:defRPr>
            </a:lvl1pPr>
            <a:lvl2pPr marR="0" lvl="1"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2pPr>
            <a:lvl3pPr marR="0" lvl="2"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3pPr>
            <a:lvl4pPr marR="0" lvl="3"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4pPr>
            <a:lvl5pPr marR="0" lvl="4"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5pPr>
            <a:lvl6pPr marR="0" lvl="5"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6pPr>
            <a:lvl7pPr marR="0" lvl="6"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7pPr>
            <a:lvl8pPr marR="0" lvl="7"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8pPr>
            <a:lvl9pPr marR="0" lvl="8"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9pPr>
          </a:lstStyle>
          <a:p>
            <a:endParaRPr dirty="0"/>
          </a:p>
        </p:txBody>
      </p:sp>
      <p:sp>
        <p:nvSpPr>
          <p:cNvPr id="8" name="Google Shape;39;p48">
            <a:extLst>
              <a:ext uri="{FF2B5EF4-FFF2-40B4-BE49-F238E27FC236}">
                <a16:creationId xmlns:a16="http://schemas.microsoft.com/office/drawing/2014/main" id="{EAC88062-C603-6648-92EA-18061B80F20A}"/>
              </a:ext>
            </a:extLst>
          </p:cNvPr>
          <p:cNvSpPr txBox="1">
            <a:spLocks noGrp="1"/>
          </p:cNvSpPr>
          <p:nvPr>
            <p:ph type="body" idx="1"/>
          </p:nvPr>
        </p:nvSpPr>
        <p:spPr>
          <a:xfrm>
            <a:off x="3749040" y="182880"/>
            <a:ext cx="5551189" cy="430836"/>
          </a:xfrm>
          <a:prstGeom prst="rect">
            <a:avLst/>
          </a:prstGeom>
          <a:noFill/>
          <a:ln>
            <a:noFill/>
          </a:ln>
        </p:spPr>
        <p:txBody>
          <a:bodyPr spcFirstLastPara="1" wrap="square" lIns="91425" tIns="91425" rIns="91425" bIns="91425" anchor="ctr" anchorCtr="0">
            <a:noAutofit/>
          </a:bodyPr>
          <a:lstStyle>
            <a:lvl1pPr marL="15875" marR="0" lvl="0" indent="-6350" algn="l" rtl="0">
              <a:lnSpc>
                <a:spcPct val="100000"/>
              </a:lnSpc>
              <a:spcBef>
                <a:spcPts val="0"/>
              </a:spcBef>
              <a:spcAft>
                <a:spcPts val="0"/>
              </a:spcAft>
              <a:buClr>
                <a:srgbClr val="2FC2E1"/>
              </a:buClr>
              <a:buSzPts val="2940"/>
              <a:buFont typeface="Arial"/>
              <a:buNone/>
              <a:tabLst/>
              <a:defRPr sz="2600" b="1" i="0" u="none" strike="noStrike" cap="none">
                <a:solidFill>
                  <a:srgbClr val="035886"/>
                </a:solidFill>
                <a:latin typeface="Arial"/>
                <a:ea typeface="Arial"/>
                <a:cs typeface="Arial"/>
                <a:sym typeface="Arial"/>
              </a:defRPr>
            </a:lvl1pPr>
            <a:lvl2pPr marL="914400" marR="0" lvl="1"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2pPr>
            <a:lvl3pPr marL="1371600" marR="0" lvl="2"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3pPr>
            <a:lvl4pPr marL="1828800" marR="0" lvl="3"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4pPr>
            <a:lvl5pPr marL="2286000" marR="0" lvl="4"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5pPr>
            <a:lvl6pPr marL="2743200" marR="0" lvl="5"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6pPr>
            <a:lvl7pPr marL="3200400" marR="0" lvl="6"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7pPr>
            <a:lvl8pPr marL="3657600" marR="0" lvl="7"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8pPr>
            <a:lvl9pPr marL="4114800" marR="0" lvl="8"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9pPr>
          </a:lstStyle>
          <a:p>
            <a:endParaRPr/>
          </a:p>
        </p:txBody>
      </p:sp>
      <p:sp>
        <p:nvSpPr>
          <p:cNvPr id="10" name="Google Shape;54;p7">
            <a:extLst>
              <a:ext uri="{FF2B5EF4-FFF2-40B4-BE49-F238E27FC236}">
                <a16:creationId xmlns:a16="http://schemas.microsoft.com/office/drawing/2014/main" id="{97176E89-81AB-C34D-8329-6846B97DF318}"/>
              </a:ext>
            </a:extLst>
          </p:cNvPr>
          <p:cNvSpPr txBox="1">
            <a:spLocks noGrp="1"/>
          </p:cNvSpPr>
          <p:nvPr>
            <p:ph type="sldNum" idx="12"/>
          </p:nvPr>
        </p:nvSpPr>
        <p:spPr>
          <a:xfrm>
            <a:off x="11346202" y="6332998"/>
            <a:ext cx="731700" cy="525000"/>
          </a:xfrm>
          <a:prstGeom prst="rect">
            <a:avLst/>
          </a:prstGeom>
        </p:spPr>
        <p:txBody>
          <a:bodyPr spcFirstLastPara="1" wrap="square" lIns="91425" tIns="91425" rIns="91425" bIns="91425" anchor="t" anchorCtr="0">
            <a:noAutofit/>
          </a:bodyPr>
          <a:lstStyle>
            <a:lvl1pPr lvl="0">
              <a:buNone/>
              <a:defRPr sz="1600">
                <a:solidFill>
                  <a:srgbClr val="565656"/>
                </a:solidFill>
              </a:defRPr>
            </a:lvl1pPr>
            <a:lvl2pPr lvl="1">
              <a:buNone/>
              <a:defRPr>
                <a:solidFill>
                  <a:srgbClr val="565656"/>
                </a:solidFill>
              </a:defRPr>
            </a:lvl2pPr>
            <a:lvl3pPr lvl="2">
              <a:buNone/>
              <a:defRPr>
                <a:solidFill>
                  <a:srgbClr val="565656"/>
                </a:solidFill>
              </a:defRPr>
            </a:lvl3pPr>
            <a:lvl4pPr lvl="3">
              <a:buNone/>
              <a:defRPr>
                <a:solidFill>
                  <a:srgbClr val="565656"/>
                </a:solidFill>
              </a:defRPr>
            </a:lvl4pPr>
            <a:lvl5pPr lvl="4">
              <a:buNone/>
              <a:defRPr>
                <a:solidFill>
                  <a:srgbClr val="565656"/>
                </a:solidFill>
              </a:defRPr>
            </a:lvl5pPr>
            <a:lvl6pPr lvl="5">
              <a:buNone/>
              <a:defRPr>
                <a:solidFill>
                  <a:srgbClr val="565656"/>
                </a:solidFill>
              </a:defRPr>
            </a:lvl6pPr>
            <a:lvl7pPr lvl="6">
              <a:buNone/>
              <a:defRPr>
                <a:solidFill>
                  <a:srgbClr val="565656"/>
                </a:solidFill>
              </a:defRPr>
            </a:lvl7pPr>
            <a:lvl8pPr lvl="7">
              <a:buNone/>
              <a:defRPr>
                <a:solidFill>
                  <a:srgbClr val="565656"/>
                </a:solidFill>
              </a:defRPr>
            </a:lvl8pPr>
            <a:lvl9pPr lvl="8">
              <a:buNone/>
              <a:defRPr>
                <a:solidFill>
                  <a:srgbClr val="565656"/>
                </a:solidFill>
              </a:defRPr>
            </a:lvl9pPr>
          </a:lstStyle>
          <a:p>
            <a:pPr algn="r"/>
            <a:fld id="{00000000-1234-1234-1234-123412341234}" type="slidenum">
              <a:rPr lang="en-US" smtClean="0"/>
              <a:pPr algn="r"/>
              <a:t>‹#›</a:t>
            </a:fld>
            <a:endParaRPr lang="en-US" dirty="0"/>
          </a:p>
        </p:txBody>
      </p:sp>
    </p:spTree>
    <p:extLst>
      <p:ext uri="{BB962C8B-B14F-4D97-AF65-F5344CB8AC3E}">
        <p14:creationId xmlns:p14="http://schemas.microsoft.com/office/powerpoint/2010/main" val="18536189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3_Horizontal" userDrawn="1">
  <p:cSld name="4_Horizontal">
    <p:spTree>
      <p:nvGrpSpPr>
        <p:cNvPr id="1" name="Shape 24"/>
        <p:cNvGrpSpPr/>
        <p:nvPr/>
      </p:nvGrpSpPr>
      <p:grpSpPr>
        <a:xfrm>
          <a:off x="0" y="0"/>
          <a:ext cx="0" cy="0"/>
          <a:chOff x="0" y="0"/>
          <a:chExt cx="0" cy="0"/>
        </a:xfrm>
      </p:grpSpPr>
      <p:pic>
        <p:nvPicPr>
          <p:cNvPr id="7" name="Picture 6">
            <a:extLst>
              <a:ext uri="{FF2B5EF4-FFF2-40B4-BE49-F238E27FC236}">
                <a16:creationId xmlns:a16="http://schemas.microsoft.com/office/drawing/2014/main" id="{D06476F6-84C0-584C-CCE2-8CCE5E758C0A}"/>
              </a:ext>
            </a:extLst>
          </p:cNvPr>
          <p:cNvPicPr>
            <a:picLocks noChangeAspect="1"/>
          </p:cNvPicPr>
          <p:nvPr/>
        </p:nvPicPr>
        <p:blipFill>
          <a:blip r:embed="rId2">
            <a:extLst>
              <a:ext uri="{28A0092B-C50C-407E-A947-70E740481C1C}">
                <a14:useLocalDpi xmlns:a14="http://schemas.microsoft.com/office/drawing/2010/main" val="0"/>
              </a:ext>
            </a:extLst>
          </a:blip>
          <a:srcRect t="12566" b="12566"/>
          <a:stretch/>
        </p:blipFill>
        <p:spPr>
          <a:xfrm>
            <a:off x="0" y="1"/>
            <a:ext cx="12201280" cy="6858000"/>
          </a:xfrm>
          <a:prstGeom prst="rect">
            <a:avLst/>
          </a:prstGeom>
          <a:solidFill>
            <a:schemeClr val="bg1"/>
          </a:solidFill>
        </p:spPr>
      </p:pic>
      <p:sp>
        <p:nvSpPr>
          <p:cNvPr id="2" name="Rectangle 1">
            <a:extLst>
              <a:ext uri="{FF2B5EF4-FFF2-40B4-BE49-F238E27FC236}">
                <a16:creationId xmlns:a16="http://schemas.microsoft.com/office/drawing/2014/main" id="{01CAFF81-F792-5999-6723-EEF6F57FD300}"/>
              </a:ext>
            </a:extLst>
          </p:cNvPr>
          <p:cNvSpPr/>
          <p:nvPr/>
        </p:nvSpPr>
        <p:spPr>
          <a:xfrm>
            <a:off x="0" y="0"/>
            <a:ext cx="12201280" cy="6858000"/>
          </a:xfrm>
          <a:prstGeom prst="rect">
            <a:avLst/>
          </a:prstGeom>
          <a:solidFill>
            <a:srgbClr val="02578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6" name="Google Shape;26;p48"/>
          <p:cNvSpPr txBox="1">
            <a:spLocks noGrp="1"/>
          </p:cNvSpPr>
          <p:nvPr>
            <p:ph type="body" idx="1"/>
          </p:nvPr>
        </p:nvSpPr>
        <p:spPr>
          <a:xfrm>
            <a:off x="341611" y="249519"/>
            <a:ext cx="9802850" cy="654941"/>
          </a:xfrm>
          <a:prstGeom prst="rect">
            <a:avLst/>
          </a:prstGeom>
          <a:noFill/>
          <a:ln>
            <a:noFill/>
          </a:ln>
        </p:spPr>
        <p:txBody>
          <a:bodyPr spcFirstLastPara="1" wrap="square" lIns="91425" tIns="91425" rIns="91425" bIns="91425" anchor="ctr" anchorCtr="0">
            <a:noAutofit/>
          </a:bodyPr>
          <a:lstStyle>
            <a:lvl1pPr marL="457200" marR="0" lvl="0" indent="-228600" algn="l" rtl="0">
              <a:lnSpc>
                <a:spcPct val="100000"/>
              </a:lnSpc>
              <a:spcBef>
                <a:spcPts val="0"/>
              </a:spcBef>
              <a:spcAft>
                <a:spcPts val="0"/>
              </a:spcAft>
              <a:buClr>
                <a:srgbClr val="2FC2E1"/>
              </a:buClr>
              <a:buSzPts val="2940"/>
              <a:buFont typeface="Arial"/>
              <a:buNone/>
              <a:defRPr sz="4000" b="1" i="0" u="none" strike="noStrike" cap="none">
                <a:solidFill>
                  <a:schemeClr val="bg1"/>
                </a:solidFill>
                <a:latin typeface="Arial"/>
                <a:ea typeface="Arial"/>
                <a:cs typeface="Arial"/>
                <a:sym typeface="Arial"/>
              </a:defRPr>
            </a:lvl1pPr>
            <a:lvl2pPr marL="914400" marR="0" lvl="1"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2pPr>
            <a:lvl3pPr marL="1371600" marR="0" lvl="2"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3pPr>
            <a:lvl4pPr marL="1828800" marR="0" lvl="3"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4pPr>
            <a:lvl5pPr marL="2286000" marR="0" lvl="4"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5pPr>
            <a:lvl6pPr marL="2743200" marR="0" lvl="5"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6pPr>
            <a:lvl7pPr marL="3200400" marR="0" lvl="6"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7pPr>
            <a:lvl8pPr marL="3657600" marR="0" lvl="7"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8pPr>
            <a:lvl9pPr marL="4114800" marR="0" lvl="8"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9pPr>
          </a:lstStyle>
          <a:p>
            <a:pPr lvl="0"/>
            <a:r>
              <a:rPr lang="en-US"/>
              <a:t>Click to edit Master text styles</a:t>
            </a:r>
          </a:p>
        </p:txBody>
      </p:sp>
      <p:sp>
        <p:nvSpPr>
          <p:cNvPr id="29" name="Google Shape;29;p48"/>
          <p:cNvSpPr txBox="1">
            <a:spLocks noGrp="1"/>
          </p:cNvSpPr>
          <p:nvPr>
            <p:ph type="sldNum" idx="12"/>
          </p:nvPr>
        </p:nvSpPr>
        <p:spPr>
          <a:xfrm>
            <a:off x="11346202" y="6332998"/>
            <a:ext cx="731700" cy="5250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9pPr>
          </a:lstStyle>
          <a:p>
            <a:fld id="{5F6109EE-9495-4C4C-9C9B-FFCEB105891A}" type="slidenum">
              <a:rPr lang="en-US" smtClean="0"/>
              <a:t>‹#›</a:t>
            </a:fld>
            <a:endParaRPr lang="en-US" dirty="0"/>
          </a:p>
        </p:txBody>
      </p:sp>
      <p:pic>
        <p:nvPicPr>
          <p:cNvPr id="9" name="Picture 8" descr="Graphical user interface&#10;&#10;Description automatically generated">
            <a:extLst>
              <a:ext uri="{FF2B5EF4-FFF2-40B4-BE49-F238E27FC236}">
                <a16:creationId xmlns:a16="http://schemas.microsoft.com/office/drawing/2014/main" id="{6BAE063E-78AA-8C25-9C53-E8807EE8EF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2509" y="-72127"/>
            <a:ext cx="1985393" cy="1134699"/>
          </a:xfrm>
          <a:prstGeom prst="rect">
            <a:avLst/>
          </a:prstGeom>
        </p:spPr>
      </p:pic>
    </p:spTree>
    <p:extLst>
      <p:ext uri="{BB962C8B-B14F-4D97-AF65-F5344CB8AC3E}">
        <p14:creationId xmlns:p14="http://schemas.microsoft.com/office/powerpoint/2010/main" val="5620997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3_Horizontal" userDrawn="1">
  <p:cSld name="4_Horizontal">
    <p:bg>
      <p:bgPr>
        <a:solidFill>
          <a:schemeClr val="accent2"/>
        </a:solidFill>
        <a:effectLst/>
      </p:bgPr>
    </p:bg>
    <p:spTree>
      <p:nvGrpSpPr>
        <p:cNvPr id="1" name="Shape 24"/>
        <p:cNvGrpSpPr/>
        <p:nvPr/>
      </p:nvGrpSpPr>
      <p:grpSpPr>
        <a:xfrm>
          <a:off x="0" y="0"/>
          <a:ext cx="0" cy="0"/>
          <a:chOff x="0" y="0"/>
          <a:chExt cx="0" cy="0"/>
        </a:xfrm>
      </p:grpSpPr>
      <p:sp>
        <p:nvSpPr>
          <p:cNvPr id="26" name="Google Shape;26;p48"/>
          <p:cNvSpPr txBox="1">
            <a:spLocks noGrp="1"/>
          </p:cNvSpPr>
          <p:nvPr>
            <p:ph type="body" idx="1"/>
          </p:nvPr>
        </p:nvSpPr>
        <p:spPr>
          <a:xfrm>
            <a:off x="341611" y="249520"/>
            <a:ext cx="9802850" cy="430836"/>
          </a:xfrm>
          <a:prstGeom prst="rect">
            <a:avLst/>
          </a:prstGeom>
          <a:noFill/>
          <a:ln>
            <a:noFill/>
          </a:ln>
        </p:spPr>
        <p:txBody>
          <a:bodyPr spcFirstLastPara="1" wrap="square" lIns="91425" tIns="91425" rIns="91425" bIns="91425" anchor="ctr" anchorCtr="0">
            <a:noAutofit/>
          </a:bodyPr>
          <a:lstStyle>
            <a:lvl1pPr marL="457200" marR="0" lvl="0" indent="-228600" algn="l" rtl="0">
              <a:lnSpc>
                <a:spcPct val="100000"/>
              </a:lnSpc>
              <a:spcBef>
                <a:spcPts val="0"/>
              </a:spcBef>
              <a:spcAft>
                <a:spcPts val="0"/>
              </a:spcAft>
              <a:buClr>
                <a:srgbClr val="2FC2E1"/>
              </a:buClr>
              <a:buSzPts val="2940"/>
              <a:buFont typeface="Arial"/>
              <a:buNone/>
              <a:defRPr sz="2600" b="1" i="0" u="none" strike="noStrike" cap="none">
                <a:solidFill>
                  <a:schemeClr val="bg1"/>
                </a:solidFill>
                <a:latin typeface="Arial"/>
                <a:ea typeface="Arial"/>
                <a:cs typeface="Arial"/>
                <a:sym typeface="Arial"/>
              </a:defRPr>
            </a:lvl1pPr>
            <a:lvl2pPr marL="914400" marR="0" lvl="1"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2pPr>
            <a:lvl3pPr marL="1371600" marR="0" lvl="2"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3pPr>
            <a:lvl4pPr marL="1828800" marR="0" lvl="3"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4pPr>
            <a:lvl5pPr marL="2286000" marR="0" lvl="4"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5pPr>
            <a:lvl6pPr marL="2743200" marR="0" lvl="5"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6pPr>
            <a:lvl7pPr marL="3200400" marR="0" lvl="6"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7pPr>
            <a:lvl8pPr marL="3657600" marR="0" lvl="7"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8pPr>
            <a:lvl9pPr marL="4114800" marR="0" lvl="8"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9pPr>
          </a:lstStyle>
          <a:p>
            <a:pPr lvl="0"/>
            <a:r>
              <a:rPr lang="en-US"/>
              <a:t>Click to edit Master text styles</a:t>
            </a:r>
          </a:p>
        </p:txBody>
      </p:sp>
      <p:sp>
        <p:nvSpPr>
          <p:cNvPr id="29" name="Google Shape;29;p48"/>
          <p:cNvSpPr txBox="1">
            <a:spLocks noGrp="1"/>
          </p:cNvSpPr>
          <p:nvPr>
            <p:ph type="sldNum" idx="12"/>
          </p:nvPr>
        </p:nvSpPr>
        <p:spPr>
          <a:xfrm>
            <a:off x="11346202" y="6332998"/>
            <a:ext cx="731700" cy="5250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600"/>
              <a:buFont typeface="Arial"/>
              <a:buNone/>
              <a:defRPr sz="1600" b="0" i="0" u="none" strike="noStrike" cap="none">
                <a:solidFill>
                  <a:schemeClr val="bg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9pPr>
          </a:lstStyle>
          <a:p>
            <a:fld id="{5F6109EE-9495-4C4C-9C9B-FFCEB105891A}" type="slidenum">
              <a:rPr lang="en-US" smtClean="0"/>
              <a:pPr/>
              <a:t>‹#›</a:t>
            </a:fld>
            <a:endParaRPr lang="en-US" dirty="0"/>
          </a:p>
        </p:txBody>
      </p:sp>
      <p:pic>
        <p:nvPicPr>
          <p:cNvPr id="9" name="Picture 8" descr="Graphical user interface&#10;&#10;Description automatically generated">
            <a:extLst>
              <a:ext uri="{FF2B5EF4-FFF2-40B4-BE49-F238E27FC236}">
                <a16:creationId xmlns:a16="http://schemas.microsoft.com/office/drawing/2014/main" id="{6BAE063E-78AA-8C25-9C53-E8807EE8EF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2509" y="-72127"/>
            <a:ext cx="1985393" cy="1134699"/>
          </a:xfrm>
          <a:prstGeom prst="rect">
            <a:avLst/>
          </a:prstGeom>
        </p:spPr>
      </p:pic>
      <p:sp>
        <p:nvSpPr>
          <p:cNvPr id="4" name="Google Shape;27;p48">
            <a:extLst>
              <a:ext uri="{FF2B5EF4-FFF2-40B4-BE49-F238E27FC236}">
                <a16:creationId xmlns:a16="http://schemas.microsoft.com/office/drawing/2014/main" id="{E5C28A68-B273-DFDD-0215-2661C88FC0F2}"/>
              </a:ext>
            </a:extLst>
          </p:cNvPr>
          <p:cNvSpPr txBox="1">
            <a:spLocks noGrp="1"/>
          </p:cNvSpPr>
          <p:nvPr>
            <p:ph type="body" idx="13"/>
          </p:nvPr>
        </p:nvSpPr>
        <p:spPr>
          <a:xfrm>
            <a:off x="348868" y="2456364"/>
            <a:ext cx="11508778" cy="983877"/>
          </a:xfrm>
          <a:prstGeom prst="rect">
            <a:avLst/>
          </a:prstGeom>
          <a:noFill/>
          <a:ln>
            <a:noFill/>
          </a:ln>
        </p:spPr>
        <p:txBody>
          <a:bodyPr spcFirstLastPara="1" wrap="square" lIns="91425" tIns="91425" rIns="91425" bIns="91425" anchor="ctr" anchorCtr="0">
            <a:noAutofit/>
          </a:bodyPr>
          <a:lstStyle>
            <a:lvl1pPr marL="69850" marR="0" lvl="0" indent="0" algn="ctr" rtl="0">
              <a:lnSpc>
                <a:spcPct val="90000"/>
              </a:lnSpc>
              <a:spcBef>
                <a:spcPts val="0"/>
              </a:spcBef>
              <a:spcAft>
                <a:spcPts val="600"/>
              </a:spcAft>
              <a:buClr>
                <a:srgbClr val="2FC2E1"/>
              </a:buClr>
              <a:buSzPts val="2500"/>
              <a:buFont typeface="Arimo"/>
              <a:buNone/>
              <a:defRPr sz="2800" b="0" i="0" u="none" strike="noStrike" cap="none">
                <a:solidFill>
                  <a:schemeClr val="bg1"/>
                </a:solidFill>
                <a:latin typeface="Arial"/>
                <a:ea typeface="Arial"/>
                <a:cs typeface="Arial"/>
                <a:sym typeface="Arial"/>
              </a:defRPr>
            </a:lvl1pPr>
            <a:lvl2pPr marL="914400" marR="0" lvl="1" indent="-381000" algn="l" rtl="0">
              <a:lnSpc>
                <a:spcPct val="90000"/>
              </a:lnSpc>
              <a:spcBef>
                <a:spcPts val="800"/>
              </a:spcBef>
              <a:spcAft>
                <a:spcPts val="0"/>
              </a:spcAft>
              <a:buClr>
                <a:srgbClr val="2FC2E1"/>
              </a:buClr>
              <a:buSzPts val="2400"/>
              <a:buFont typeface="Arimo"/>
              <a:buChar char="–"/>
              <a:defRPr sz="2000" b="0" i="0" u="none" strike="noStrike" cap="none">
                <a:solidFill>
                  <a:srgbClr val="4C4C4D"/>
                </a:solidFill>
                <a:latin typeface="Arial"/>
                <a:ea typeface="Arial"/>
                <a:cs typeface="Arial"/>
                <a:sym typeface="Arial"/>
              </a:defRPr>
            </a:lvl2pPr>
            <a:lvl3pPr marL="1371600" marR="0" lvl="2" indent="-381000" algn="l" rtl="0">
              <a:lnSpc>
                <a:spcPct val="90000"/>
              </a:lnSpc>
              <a:spcBef>
                <a:spcPts val="800"/>
              </a:spcBef>
              <a:spcAft>
                <a:spcPts val="0"/>
              </a:spcAft>
              <a:buClr>
                <a:srgbClr val="2FC2E1"/>
              </a:buClr>
              <a:buSzPts val="2400"/>
              <a:buFont typeface="Arimo"/>
              <a:buChar char="▫"/>
              <a:defRPr sz="2000" b="0" i="0" u="none" strike="noStrike" cap="none">
                <a:solidFill>
                  <a:srgbClr val="4C4C4D"/>
                </a:solidFill>
                <a:latin typeface="Arial"/>
                <a:ea typeface="Arial"/>
                <a:cs typeface="Arial"/>
                <a:sym typeface="Arial"/>
              </a:defRPr>
            </a:lvl3pPr>
            <a:lvl4pPr marL="1828800" marR="0" lvl="3" indent="-341630" algn="l" rtl="0">
              <a:lnSpc>
                <a:spcPct val="90000"/>
              </a:lnSpc>
              <a:spcBef>
                <a:spcPts val="800"/>
              </a:spcBef>
              <a:spcAft>
                <a:spcPts val="0"/>
              </a:spcAft>
              <a:buClr>
                <a:srgbClr val="2FC2E1"/>
              </a:buClr>
              <a:buSzPts val="1780"/>
              <a:buFont typeface="Arimo"/>
              <a:buChar char="-"/>
              <a:defRPr sz="2000" b="0" i="0" u="none" strike="noStrike" cap="none">
                <a:solidFill>
                  <a:srgbClr val="4C4C4D"/>
                </a:solidFill>
                <a:latin typeface="Arial"/>
                <a:ea typeface="Arial"/>
                <a:cs typeface="Arial"/>
                <a:sym typeface="Arial"/>
              </a:defRPr>
            </a:lvl4pPr>
            <a:lvl5pPr marL="2286000" marR="0" lvl="4" indent="-341629" algn="l" rtl="0">
              <a:lnSpc>
                <a:spcPct val="90000"/>
              </a:lnSpc>
              <a:spcBef>
                <a:spcPts val="800"/>
              </a:spcBef>
              <a:spcAft>
                <a:spcPts val="0"/>
              </a:spcAft>
              <a:buClr>
                <a:srgbClr val="2FC2E1"/>
              </a:buClr>
              <a:buSzPts val="1780"/>
              <a:buFont typeface="Arimo"/>
              <a:buChar char="-"/>
              <a:defRPr sz="2000" b="0" i="0" u="none" strike="noStrike" cap="none">
                <a:solidFill>
                  <a:srgbClr val="4C4C4D"/>
                </a:solidFill>
                <a:latin typeface="Arial"/>
                <a:ea typeface="Arial"/>
                <a:cs typeface="Arial"/>
                <a:sym typeface="Arial"/>
              </a:defRPr>
            </a:lvl5pPr>
            <a:lvl6pPr marL="2743200" marR="0" lvl="5" indent="-342900" algn="l" rtl="0">
              <a:lnSpc>
                <a:spcPct val="90000"/>
              </a:lnSpc>
              <a:spcBef>
                <a:spcPts val="8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lvl="0"/>
            <a:r>
              <a:rPr lang="en-US"/>
              <a:t>Click to edit Master text styles</a:t>
            </a:r>
          </a:p>
        </p:txBody>
      </p:sp>
      <p:cxnSp>
        <p:nvCxnSpPr>
          <p:cNvPr id="2" name="Google Shape;25;p48">
            <a:extLst>
              <a:ext uri="{FF2B5EF4-FFF2-40B4-BE49-F238E27FC236}">
                <a16:creationId xmlns:a16="http://schemas.microsoft.com/office/drawing/2014/main" id="{AABE4738-BBE0-BA4D-4ABD-95CADF367411}"/>
              </a:ext>
            </a:extLst>
          </p:cNvPr>
          <p:cNvCxnSpPr>
            <a:cxnSpLocks/>
          </p:cNvCxnSpPr>
          <p:nvPr userDrawn="1"/>
        </p:nvCxnSpPr>
        <p:spPr>
          <a:xfrm>
            <a:off x="0" y="911750"/>
            <a:ext cx="12206514" cy="0"/>
          </a:xfrm>
          <a:prstGeom prst="straightConnector1">
            <a:avLst/>
          </a:prstGeom>
          <a:noFill/>
          <a:ln w="127000" cap="flat" cmpd="sng">
            <a:solidFill>
              <a:srgbClr val="2FC2E1"/>
            </a:solidFill>
            <a:prstDash val="solid"/>
            <a:miter lim="8000"/>
            <a:headEnd type="none" w="sm" len="sm"/>
            <a:tailEnd type="none" w="sm" len="sm"/>
          </a:ln>
        </p:spPr>
      </p:cxnSp>
    </p:spTree>
    <p:extLst>
      <p:ext uri="{BB962C8B-B14F-4D97-AF65-F5344CB8AC3E}">
        <p14:creationId xmlns:p14="http://schemas.microsoft.com/office/powerpoint/2010/main" val="15374858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5_Horizontal">
  <p:cSld name="5_Horizontal">
    <p:spTree>
      <p:nvGrpSpPr>
        <p:cNvPr id="1" name="Shape 42"/>
        <p:cNvGrpSpPr/>
        <p:nvPr/>
      </p:nvGrpSpPr>
      <p:grpSpPr>
        <a:xfrm>
          <a:off x="0" y="0"/>
          <a:ext cx="0" cy="0"/>
          <a:chOff x="0" y="0"/>
          <a:chExt cx="0" cy="0"/>
        </a:xfrm>
      </p:grpSpPr>
      <p:sp>
        <p:nvSpPr>
          <p:cNvPr id="2" name="Google Shape;54;p7">
            <a:extLst>
              <a:ext uri="{FF2B5EF4-FFF2-40B4-BE49-F238E27FC236}">
                <a16:creationId xmlns:a16="http://schemas.microsoft.com/office/drawing/2014/main" id="{E2207DA5-86A4-8C46-AD0C-E75DDAED5398}"/>
              </a:ext>
            </a:extLst>
          </p:cNvPr>
          <p:cNvSpPr txBox="1">
            <a:spLocks noGrp="1"/>
          </p:cNvSpPr>
          <p:nvPr>
            <p:ph type="sldNum" idx="12"/>
          </p:nvPr>
        </p:nvSpPr>
        <p:spPr>
          <a:xfrm>
            <a:off x="11346202" y="6332998"/>
            <a:ext cx="731700" cy="525000"/>
          </a:xfrm>
          <a:prstGeom prst="rect">
            <a:avLst/>
          </a:prstGeom>
        </p:spPr>
        <p:txBody>
          <a:bodyPr spcFirstLastPara="1" wrap="square" lIns="91425" tIns="91425" rIns="91425" bIns="91425" anchor="t" anchorCtr="0">
            <a:noAutofit/>
          </a:bodyPr>
          <a:lstStyle>
            <a:lvl1pPr lvl="0">
              <a:buNone/>
              <a:defRPr sz="1600">
                <a:solidFill>
                  <a:srgbClr val="565656"/>
                </a:solidFill>
              </a:defRPr>
            </a:lvl1pPr>
            <a:lvl2pPr lvl="1">
              <a:buNone/>
              <a:defRPr>
                <a:solidFill>
                  <a:srgbClr val="565656"/>
                </a:solidFill>
              </a:defRPr>
            </a:lvl2pPr>
            <a:lvl3pPr lvl="2">
              <a:buNone/>
              <a:defRPr>
                <a:solidFill>
                  <a:srgbClr val="565656"/>
                </a:solidFill>
              </a:defRPr>
            </a:lvl3pPr>
            <a:lvl4pPr lvl="3">
              <a:buNone/>
              <a:defRPr>
                <a:solidFill>
                  <a:srgbClr val="565656"/>
                </a:solidFill>
              </a:defRPr>
            </a:lvl4pPr>
            <a:lvl5pPr lvl="4">
              <a:buNone/>
              <a:defRPr>
                <a:solidFill>
                  <a:srgbClr val="565656"/>
                </a:solidFill>
              </a:defRPr>
            </a:lvl5pPr>
            <a:lvl6pPr lvl="5">
              <a:buNone/>
              <a:defRPr>
                <a:solidFill>
                  <a:srgbClr val="565656"/>
                </a:solidFill>
              </a:defRPr>
            </a:lvl6pPr>
            <a:lvl7pPr lvl="6">
              <a:buNone/>
              <a:defRPr>
                <a:solidFill>
                  <a:srgbClr val="565656"/>
                </a:solidFill>
              </a:defRPr>
            </a:lvl7pPr>
            <a:lvl8pPr lvl="7">
              <a:buNone/>
              <a:defRPr>
                <a:solidFill>
                  <a:srgbClr val="565656"/>
                </a:solidFill>
              </a:defRPr>
            </a:lvl8pPr>
            <a:lvl9pPr lvl="8">
              <a:buNone/>
              <a:defRPr>
                <a:solidFill>
                  <a:srgbClr val="565656"/>
                </a:solidFill>
              </a:defRPr>
            </a:lvl9pPr>
          </a:lstStyle>
          <a:p>
            <a:pPr algn="r"/>
            <a:fld id="{00000000-1234-1234-1234-123412341234}" type="slidenum">
              <a:rPr lang="en-US" smtClean="0"/>
              <a:pPr algn="r"/>
              <a:t>‹#›</a:t>
            </a:fld>
            <a:endParaRPr lang="en-US" dirty="0"/>
          </a:p>
        </p:txBody>
      </p:sp>
    </p:spTree>
    <p:extLst>
      <p:ext uri="{BB962C8B-B14F-4D97-AF65-F5344CB8AC3E}">
        <p14:creationId xmlns:p14="http://schemas.microsoft.com/office/powerpoint/2010/main" val="11266076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3_Horizontal">
  <p:cSld name="3_Horizontal">
    <p:spTree>
      <p:nvGrpSpPr>
        <p:cNvPr id="1" name="Shape 146"/>
        <p:cNvGrpSpPr/>
        <p:nvPr/>
      </p:nvGrpSpPr>
      <p:grpSpPr>
        <a:xfrm>
          <a:off x="0" y="0"/>
          <a:ext cx="0" cy="0"/>
          <a:chOff x="0" y="0"/>
          <a:chExt cx="0" cy="0"/>
        </a:xfrm>
      </p:grpSpPr>
      <p:cxnSp>
        <p:nvCxnSpPr>
          <p:cNvPr id="147" name="Google Shape;147;p32"/>
          <p:cNvCxnSpPr/>
          <p:nvPr/>
        </p:nvCxnSpPr>
        <p:spPr>
          <a:xfrm>
            <a:off x="0" y="911750"/>
            <a:ext cx="12206515" cy="0"/>
          </a:xfrm>
          <a:prstGeom prst="straightConnector1">
            <a:avLst/>
          </a:prstGeom>
          <a:noFill/>
          <a:ln w="127000" cap="flat" cmpd="sng">
            <a:solidFill>
              <a:srgbClr val="2FC2E1"/>
            </a:solidFill>
            <a:prstDash val="solid"/>
            <a:miter lim="8000"/>
            <a:headEnd type="none" w="sm" len="sm"/>
            <a:tailEnd type="none" w="sm" len="sm"/>
          </a:ln>
        </p:spPr>
      </p:cxnSp>
      <p:sp>
        <p:nvSpPr>
          <p:cNvPr id="148" name="Google Shape;148;p32"/>
          <p:cNvSpPr txBox="1">
            <a:spLocks noGrp="1"/>
          </p:cNvSpPr>
          <p:nvPr>
            <p:ph type="body" idx="1"/>
          </p:nvPr>
        </p:nvSpPr>
        <p:spPr>
          <a:xfrm>
            <a:off x="341611" y="249520"/>
            <a:ext cx="9802850" cy="430836"/>
          </a:xfrm>
          <a:prstGeom prst="rect">
            <a:avLst/>
          </a:prstGeom>
          <a:noFill/>
          <a:ln>
            <a:noFill/>
          </a:ln>
        </p:spPr>
        <p:txBody>
          <a:bodyPr spcFirstLastPara="1" wrap="square" lIns="91425" tIns="91425" rIns="91425" bIns="91425" anchor="ctr" anchorCtr="0">
            <a:noAutofit/>
          </a:bodyPr>
          <a:lstStyle>
            <a:lvl1pPr marL="457200" marR="0" lvl="0" indent="-228600" algn="l" rtl="0">
              <a:lnSpc>
                <a:spcPct val="100000"/>
              </a:lnSpc>
              <a:spcBef>
                <a:spcPts val="0"/>
              </a:spcBef>
              <a:spcAft>
                <a:spcPts val="0"/>
              </a:spcAft>
              <a:buClr>
                <a:srgbClr val="2FC2E1"/>
              </a:buClr>
              <a:buSzPts val="2940"/>
              <a:buFont typeface="Arial"/>
              <a:buNone/>
              <a:defRPr sz="2600" b="1" i="0" u="none" strike="noStrike" cap="none">
                <a:solidFill>
                  <a:srgbClr val="035886"/>
                </a:solidFill>
                <a:latin typeface="Arial"/>
                <a:ea typeface="Arial"/>
                <a:cs typeface="Arial"/>
                <a:sym typeface="Arial"/>
              </a:defRPr>
            </a:lvl1pPr>
            <a:lvl2pPr marL="914400" marR="0" lvl="1"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2pPr>
            <a:lvl3pPr marL="1371600" marR="0" lvl="2"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3pPr>
            <a:lvl4pPr marL="1828800" marR="0" lvl="3"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4pPr>
            <a:lvl5pPr marL="2286000" marR="0" lvl="4"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5pPr>
            <a:lvl6pPr marL="2743200" marR="0" lvl="5"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6pPr>
            <a:lvl7pPr marL="3200400" marR="0" lvl="6"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7pPr>
            <a:lvl8pPr marL="3657600" marR="0" lvl="7"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8pPr>
            <a:lvl9pPr marL="4114800" marR="0" lvl="8"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9pPr>
          </a:lstStyle>
          <a:p>
            <a:endParaRPr/>
          </a:p>
        </p:txBody>
      </p:sp>
      <p:sp>
        <p:nvSpPr>
          <p:cNvPr id="149" name="Google Shape;149;p32"/>
          <p:cNvSpPr txBox="1">
            <a:spLocks noGrp="1"/>
          </p:cNvSpPr>
          <p:nvPr>
            <p:ph type="body" idx="2"/>
          </p:nvPr>
        </p:nvSpPr>
        <p:spPr>
          <a:xfrm>
            <a:off x="341611" y="1213394"/>
            <a:ext cx="11508778" cy="461665"/>
          </a:xfrm>
          <a:prstGeom prst="rect">
            <a:avLst/>
          </a:prstGeom>
          <a:noFill/>
          <a:ln>
            <a:noFill/>
          </a:ln>
        </p:spPr>
        <p:txBody>
          <a:bodyPr spcFirstLastPara="1" wrap="square" lIns="91425" tIns="91425" rIns="91425" bIns="91425" anchor="t" anchorCtr="0">
            <a:normAutofit/>
          </a:bodyPr>
          <a:lstStyle>
            <a:lvl1pPr marL="457200" marR="0" lvl="0" indent="-387350" algn="l" rtl="0">
              <a:lnSpc>
                <a:spcPct val="90000"/>
              </a:lnSpc>
              <a:spcBef>
                <a:spcPts val="0"/>
              </a:spcBef>
              <a:spcAft>
                <a:spcPts val="0"/>
              </a:spcAft>
              <a:buClr>
                <a:srgbClr val="2FC2E1"/>
              </a:buClr>
              <a:buSzPts val="2500"/>
              <a:buFont typeface="Arimo"/>
              <a:buChar char="▪"/>
              <a:defRPr sz="2000" b="0" i="0" u="none" strike="noStrike" cap="none">
                <a:solidFill>
                  <a:srgbClr val="4C4C4D"/>
                </a:solidFill>
                <a:latin typeface="Arial"/>
                <a:ea typeface="Arial"/>
                <a:cs typeface="Arial"/>
                <a:sym typeface="Arial"/>
              </a:defRPr>
            </a:lvl1pPr>
            <a:lvl2pPr marL="914400" marR="0" lvl="1" indent="-381000" algn="l" rtl="0">
              <a:lnSpc>
                <a:spcPct val="90000"/>
              </a:lnSpc>
              <a:spcBef>
                <a:spcPts val="800"/>
              </a:spcBef>
              <a:spcAft>
                <a:spcPts val="0"/>
              </a:spcAft>
              <a:buClr>
                <a:srgbClr val="2FC2E1"/>
              </a:buClr>
              <a:buSzPts val="2400"/>
              <a:buFont typeface="Arimo"/>
              <a:buChar char="–"/>
              <a:defRPr sz="2000" b="0" i="0" u="none" strike="noStrike" cap="none">
                <a:solidFill>
                  <a:srgbClr val="4C4C4D"/>
                </a:solidFill>
                <a:latin typeface="Arial"/>
                <a:ea typeface="Arial"/>
                <a:cs typeface="Arial"/>
                <a:sym typeface="Arial"/>
              </a:defRPr>
            </a:lvl2pPr>
            <a:lvl3pPr marL="1371600" marR="0" lvl="2" indent="-381000" algn="l" rtl="0">
              <a:lnSpc>
                <a:spcPct val="90000"/>
              </a:lnSpc>
              <a:spcBef>
                <a:spcPts val="800"/>
              </a:spcBef>
              <a:spcAft>
                <a:spcPts val="0"/>
              </a:spcAft>
              <a:buClr>
                <a:srgbClr val="2FC2E1"/>
              </a:buClr>
              <a:buSzPts val="2400"/>
              <a:buFont typeface="Arimo"/>
              <a:buChar char="▫"/>
              <a:defRPr sz="2000" b="0" i="0" u="none" strike="noStrike" cap="none">
                <a:solidFill>
                  <a:srgbClr val="4C4C4D"/>
                </a:solidFill>
                <a:latin typeface="Arial"/>
                <a:ea typeface="Arial"/>
                <a:cs typeface="Arial"/>
                <a:sym typeface="Arial"/>
              </a:defRPr>
            </a:lvl3pPr>
            <a:lvl4pPr marL="1828800" marR="0" lvl="3" indent="-341630" algn="l" rtl="0">
              <a:lnSpc>
                <a:spcPct val="90000"/>
              </a:lnSpc>
              <a:spcBef>
                <a:spcPts val="800"/>
              </a:spcBef>
              <a:spcAft>
                <a:spcPts val="0"/>
              </a:spcAft>
              <a:buClr>
                <a:srgbClr val="2FC2E1"/>
              </a:buClr>
              <a:buSzPts val="1780"/>
              <a:buFont typeface="Arimo"/>
              <a:buChar char="-"/>
              <a:defRPr sz="2000" b="0" i="0" u="none" strike="noStrike" cap="none">
                <a:solidFill>
                  <a:srgbClr val="4C4C4D"/>
                </a:solidFill>
                <a:latin typeface="Arial"/>
                <a:ea typeface="Arial"/>
                <a:cs typeface="Arial"/>
                <a:sym typeface="Arial"/>
              </a:defRPr>
            </a:lvl4pPr>
            <a:lvl5pPr marL="2286000" marR="0" lvl="4" indent="-341629" algn="l" rtl="0">
              <a:lnSpc>
                <a:spcPct val="90000"/>
              </a:lnSpc>
              <a:spcBef>
                <a:spcPts val="800"/>
              </a:spcBef>
              <a:spcAft>
                <a:spcPts val="0"/>
              </a:spcAft>
              <a:buClr>
                <a:srgbClr val="2FC2E1"/>
              </a:buClr>
              <a:buSzPts val="1780"/>
              <a:buFont typeface="Arimo"/>
              <a:buChar char="-"/>
              <a:defRPr sz="2000" b="0" i="0" u="none" strike="noStrike" cap="none">
                <a:solidFill>
                  <a:srgbClr val="4C4C4D"/>
                </a:solidFill>
                <a:latin typeface="Arial"/>
                <a:ea typeface="Arial"/>
                <a:cs typeface="Arial"/>
                <a:sym typeface="Arial"/>
              </a:defRPr>
            </a:lvl5pPr>
            <a:lvl6pPr marL="2743200" marR="0" lvl="5" indent="-342900" algn="l" rtl="0">
              <a:lnSpc>
                <a:spcPct val="90000"/>
              </a:lnSpc>
              <a:spcBef>
                <a:spcPts val="8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50" name="Google Shape;150;p32"/>
          <p:cNvPicPr preferRelativeResize="0"/>
          <p:nvPr/>
        </p:nvPicPr>
        <p:blipFill rotWithShape="1">
          <a:blip r:embed="rId2">
            <a:alphaModFix/>
          </a:blip>
          <a:srcRect/>
          <a:stretch/>
        </p:blipFill>
        <p:spPr>
          <a:xfrm>
            <a:off x="10396672" y="146304"/>
            <a:ext cx="1453717" cy="574015"/>
          </a:xfrm>
          <a:prstGeom prst="rect">
            <a:avLst/>
          </a:prstGeom>
          <a:noFill/>
          <a:ln>
            <a:noFill/>
          </a:ln>
        </p:spPr>
      </p:pic>
      <p:sp>
        <p:nvSpPr>
          <p:cNvPr id="151" name="Google Shape;151;p32"/>
          <p:cNvSpPr txBox="1"/>
          <p:nvPr/>
        </p:nvSpPr>
        <p:spPr>
          <a:xfrm>
            <a:off x="11492479" y="6539318"/>
            <a:ext cx="688120" cy="318683"/>
          </a:xfrm>
          <a:prstGeom prst="rect">
            <a:avLst/>
          </a:prstGeom>
          <a:noFill/>
          <a:ln>
            <a:noFill/>
          </a:ln>
        </p:spPr>
        <p:txBody>
          <a:bodyPr spcFirstLastPara="1" wrap="square" lIns="71425" tIns="71425" rIns="71425" bIns="71425" anchor="t" anchorCtr="0">
            <a:noAutofit/>
          </a:bodyPr>
          <a:lstStyle/>
          <a:p>
            <a:pPr marL="0" marR="0" lvl="0" indent="0" algn="r" rtl="0">
              <a:lnSpc>
                <a:spcPct val="80000"/>
              </a:lnSpc>
              <a:spcBef>
                <a:spcPts val="0"/>
              </a:spcBef>
              <a:spcAft>
                <a:spcPts val="0"/>
              </a:spcAft>
              <a:buClr>
                <a:srgbClr val="858789"/>
              </a:buClr>
              <a:buSzPts val="250"/>
              <a:buFont typeface="Arial"/>
              <a:buNone/>
            </a:pPr>
            <a:fld id="{00000000-1234-1234-1234-123412341234}" type="slidenum">
              <a:rPr lang="en-US" sz="1000" b="0" i="0" u="none" strike="noStrike" cap="none">
                <a:solidFill>
                  <a:srgbClr val="858789"/>
                </a:solidFill>
                <a:latin typeface="Arial"/>
                <a:ea typeface="Arial"/>
                <a:cs typeface="Arial"/>
                <a:sym typeface="Arial"/>
              </a:rPr>
              <a:t>‹#›</a:t>
            </a:fld>
            <a:endParaRPr sz="1000" b="0" i="0" u="none" strike="noStrike" cap="none" dirty="0">
              <a:solidFill>
                <a:srgbClr val="858789"/>
              </a:solidFill>
              <a:latin typeface="Arial"/>
              <a:ea typeface="Arial"/>
              <a:cs typeface="Arial"/>
              <a:sym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3_Horizontal">
  <p:cSld name="3_Horizontal 2">
    <p:spTree>
      <p:nvGrpSpPr>
        <p:cNvPr id="1" name="Shape 152"/>
        <p:cNvGrpSpPr/>
        <p:nvPr/>
      </p:nvGrpSpPr>
      <p:grpSpPr>
        <a:xfrm>
          <a:off x="0" y="0"/>
          <a:ext cx="0" cy="0"/>
          <a:chOff x="0" y="0"/>
          <a:chExt cx="0" cy="0"/>
        </a:xfrm>
      </p:grpSpPr>
      <p:cxnSp>
        <p:nvCxnSpPr>
          <p:cNvPr id="153" name="Google Shape;153;p33"/>
          <p:cNvCxnSpPr/>
          <p:nvPr/>
        </p:nvCxnSpPr>
        <p:spPr>
          <a:xfrm>
            <a:off x="0" y="911750"/>
            <a:ext cx="12206514" cy="0"/>
          </a:xfrm>
          <a:prstGeom prst="straightConnector1">
            <a:avLst/>
          </a:prstGeom>
          <a:noFill/>
          <a:ln w="127000" cap="flat" cmpd="sng">
            <a:solidFill>
              <a:srgbClr val="2FC2E1"/>
            </a:solidFill>
            <a:prstDash val="solid"/>
            <a:miter lim="8000"/>
            <a:headEnd type="none" w="sm" len="sm"/>
            <a:tailEnd type="none" w="sm" len="sm"/>
          </a:ln>
        </p:spPr>
      </p:cxnSp>
      <p:sp>
        <p:nvSpPr>
          <p:cNvPr id="154" name="Google Shape;154;p33"/>
          <p:cNvSpPr txBox="1">
            <a:spLocks noGrp="1"/>
          </p:cNvSpPr>
          <p:nvPr>
            <p:ph type="body" idx="1"/>
          </p:nvPr>
        </p:nvSpPr>
        <p:spPr>
          <a:xfrm>
            <a:off x="341611" y="249520"/>
            <a:ext cx="9802850" cy="430836"/>
          </a:xfrm>
          <a:prstGeom prst="rect">
            <a:avLst/>
          </a:prstGeom>
          <a:noFill/>
          <a:ln>
            <a:noFill/>
          </a:ln>
        </p:spPr>
        <p:txBody>
          <a:bodyPr spcFirstLastPara="1" wrap="square" lIns="91425" tIns="91425" rIns="91425" bIns="91425" anchor="ctr" anchorCtr="0">
            <a:noAutofit/>
          </a:bodyPr>
          <a:lstStyle>
            <a:lvl1pPr marL="457200" marR="0" lvl="0" indent="-228600" algn="l" rtl="0">
              <a:lnSpc>
                <a:spcPct val="100000"/>
              </a:lnSpc>
              <a:spcBef>
                <a:spcPts val="0"/>
              </a:spcBef>
              <a:spcAft>
                <a:spcPts val="0"/>
              </a:spcAft>
              <a:buClr>
                <a:srgbClr val="2FC2E1"/>
              </a:buClr>
              <a:buSzPts val="2940"/>
              <a:buFont typeface="Arial"/>
              <a:buNone/>
              <a:defRPr sz="2600" b="1" i="0" u="none" strike="noStrike" cap="none">
                <a:solidFill>
                  <a:srgbClr val="035886"/>
                </a:solidFill>
                <a:latin typeface="Arial"/>
                <a:ea typeface="Arial"/>
                <a:cs typeface="Arial"/>
                <a:sym typeface="Arial"/>
              </a:defRPr>
            </a:lvl1pPr>
            <a:lvl2pPr marL="914400" marR="0" lvl="1"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2pPr>
            <a:lvl3pPr marL="1371600" marR="0" lvl="2"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3pPr>
            <a:lvl4pPr marL="1828800" marR="0" lvl="3"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4pPr>
            <a:lvl5pPr marL="2286000" marR="0" lvl="4"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5pPr>
            <a:lvl6pPr marL="2743200" marR="0" lvl="5"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6pPr>
            <a:lvl7pPr marL="3200400" marR="0" lvl="6"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7pPr>
            <a:lvl8pPr marL="3657600" marR="0" lvl="7"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8pPr>
            <a:lvl9pPr marL="4114800" marR="0" lvl="8"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9pPr>
          </a:lstStyle>
          <a:p>
            <a:endParaRPr/>
          </a:p>
        </p:txBody>
      </p:sp>
      <p:sp>
        <p:nvSpPr>
          <p:cNvPr id="155" name="Google Shape;155;p33"/>
          <p:cNvSpPr txBox="1">
            <a:spLocks noGrp="1"/>
          </p:cNvSpPr>
          <p:nvPr>
            <p:ph type="body" idx="2"/>
          </p:nvPr>
        </p:nvSpPr>
        <p:spPr>
          <a:xfrm>
            <a:off x="341611" y="1213394"/>
            <a:ext cx="11508778" cy="461665"/>
          </a:xfrm>
          <a:prstGeom prst="rect">
            <a:avLst/>
          </a:prstGeom>
          <a:noFill/>
          <a:ln>
            <a:noFill/>
          </a:ln>
        </p:spPr>
        <p:txBody>
          <a:bodyPr spcFirstLastPara="1" wrap="square" lIns="91425" tIns="91425" rIns="91425" bIns="91425" anchor="t" anchorCtr="0">
            <a:normAutofit/>
          </a:bodyPr>
          <a:lstStyle>
            <a:lvl1pPr marL="457200" marR="0" lvl="0" indent="-387350" algn="l" rtl="0">
              <a:lnSpc>
                <a:spcPct val="90000"/>
              </a:lnSpc>
              <a:spcBef>
                <a:spcPts val="0"/>
              </a:spcBef>
              <a:spcAft>
                <a:spcPts val="0"/>
              </a:spcAft>
              <a:buClr>
                <a:srgbClr val="2FC2E1"/>
              </a:buClr>
              <a:buSzPts val="2500"/>
              <a:buFont typeface="Arimo"/>
              <a:buChar char="▪"/>
              <a:defRPr sz="2000" b="0" i="0" u="none" strike="noStrike" cap="none">
                <a:solidFill>
                  <a:srgbClr val="4C4C4D"/>
                </a:solidFill>
                <a:latin typeface="Arial"/>
                <a:ea typeface="Arial"/>
                <a:cs typeface="Arial"/>
                <a:sym typeface="Arial"/>
              </a:defRPr>
            </a:lvl1pPr>
            <a:lvl2pPr marL="914400" marR="0" lvl="1" indent="-381000" algn="l" rtl="0">
              <a:lnSpc>
                <a:spcPct val="90000"/>
              </a:lnSpc>
              <a:spcBef>
                <a:spcPts val="800"/>
              </a:spcBef>
              <a:spcAft>
                <a:spcPts val="0"/>
              </a:spcAft>
              <a:buClr>
                <a:srgbClr val="2FC2E1"/>
              </a:buClr>
              <a:buSzPts val="2400"/>
              <a:buFont typeface="Arimo"/>
              <a:buChar char="–"/>
              <a:defRPr sz="2000" b="0" i="0" u="none" strike="noStrike" cap="none">
                <a:solidFill>
                  <a:srgbClr val="4C4C4D"/>
                </a:solidFill>
                <a:latin typeface="Arial"/>
                <a:ea typeface="Arial"/>
                <a:cs typeface="Arial"/>
                <a:sym typeface="Arial"/>
              </a:defRPr>
            </a:lvl2pPr>
            <a:lvl3pPr marL="1371600" marR="0" lvl="2" indent="-381000" algn="l" rtl="0">
              <a:lnSpc>
                <a:spcPct val="90000"/>
              </a:lnSpc>
              <a:spcBef>
                <a:spcPts val="800"/>
              </a:spcBef>
              <a:spcAft>
                <a:spcPts val="0"/>
              </a:spcAft>
              <a:buClr>
                <a:srgbClr val="2FC2E1"/>
              </a:buClr>
              <a:buSzPts val="2400"/>
              <a:buFont typeface="Arimo"/>
              <a:buChar char="▫"/>
              <a:defRPr sz="2000" b="0" i="0" u="none" strike="noStrike" cap="none">
                <a:solidFill>
                  <a:srgbClr val="4C4C4D"/>
                </a:solidFill>
                <a:latin typeface="Arial"/>
                <a:ea typeface="Arial"/>
                <a:cs typeface="Arial"/>
                <a:sym typeface="Arial"/>
              </a:defRPr>
            </a:lvl3pPr>
            <a:lvl4pPr marL="1828800" marR="0" lvl="3" indent="-341630" algn="l" rtl="0">
              <a:lnSpc>
                <a:spcPct val="90000"/>
              </a:lnSpc>
              <a:spcBef>
                <a:spcPts val="800"/>
              </a:spcBef>
              <a:spcAft>
                <a:spcPts val="0"/>
              </a:spcAft>
              <a:buClr>
                <a:srgbClr val="2FC2E1"/>
              </a:buClr>
              <a:buSzPts val="1780"/>
              <a:buFont typeface="Arimo"/>
              <a:buChar char="-"/>
              <a:defRPr sz="2000" b="0" i="0" u="none" strike="noStrike" cap="none">
                <a:solidFill>
                  <a:srgbClr val="4C4C4D"/>
                </a:solidFill>
                <a:latin typeface="Arial"/>
                <a:ea typeface="Arial"/>
                <a:cs typeface="Arial"/>
                <a:sym typeface="Arial"/>
              </a:defRPr>
            </a:lvl4pPr>
            <a:lvl5pPr marL="2286000" marR="0" lvl="4" indent="-341629" algn="l" rtl="0">
              <a:lnSpc>
                <a:spcPct val="90000"/>
              </a:lnSpc>
              <a:spcBef>
                <a:spcPts val="800"/>
              </a:spcBef>
              <a:spcAft>
                <a:spcPts val="0"/>
              </a:spcAft>
              <a:buClr>
                <a:srgbClr val="2FC2E1"/>
              </a:buClr>
              <a:buSzPts val="1780"/>
              <a:buFont typeface="Arimo"/>
              <a:buChar char="-"/>
              <a:defRPr sz="2000" b="0" i="0" u="none" strike="noStrike" cap="none">
                <a:solidFill>
                  <a:srgbClr val="4C4C4D"/>
                </a:solidFill>
                <a:latin typeface="Arial"/>
                <a:ea typeface="Arial"/>
                <a:cs typeface="Arial"/>
                <a:sym typeface="Arial"/>
              </a:defRPr>
            </a:lvl5pPr>
            <a:lvl6pPr marL="2743200" marR="0" lvl="5" indent="-342900" algn="l" rtl="0">
              <a:lnSpc>
                <a:spcPct val="90000"/>
              </a:lnSpc>
              <a:spcBef>
                <a:spcPts val="8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56" name="Google Shape;156;p33"/>
          <p:cNvPicPr preferRelativeResize="0"/>
          <p:nvPr/>
        </p:nvPicPr>
        <p:blipFill rotWithShape="1">
          <a:blip r:embed="rId2">
            <a:alphaModFix/>
          </a:blip>
          <a:srcRect/>
          <a:stretch/>
        </p:blipFill>
        <p:spPr>
          <a:xfrm>
            <a:off x="10396672" y="146304"/>
            <a:ext cx="1453717" cy="574015"/>
          </a:xfrm>
          <a:prstGeom prst="rect">
            <a:avLst/>
          </a:prstGeom>
          <a:noFill/>
          <a:ln>
            <a:noFill/>
          </a:ln>
        </p:spPr>
      </p:pic>
      <p:sp>
        <p:nvSpPr>
          <p:cNvPr id="157" name="Google Shape;157;p33"/>
          <p:cNvSpPr txBox="1">
            <a:spLocks noGrp="1"/>
          </p:cNvSpPr>
          <p:nvPr>
            <p:ph type="sldNum" idx="12"/>
          </p:nvPr>
        </p:nvSpPr>
        <p:spPr>
          <a:xfrm>
            <a:off x="11346202" y="6332998"/>
            <a:ext cx="731700" cy="5250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9_Horizontal">
  <p:cSld name="9_Horizontal">
    <p:spTree>
      <p:nvGrpSpPr>
        <p:cNvPr id="1" name="Shape 158"/>
        <p:cNvGrpSpPr/>
        <p:nvPr/>
      </p:nvGrpSpPr>
      <p:grpSpPr>
        <a:xfrm>
          <a:off x="0" y="0"/>
          <a:ext cx="0" cy="0"/>
          <a:chOff x="0" y="0"/>
          <a:chExt cx="0" cy="0"/>
        </a:xfrm>
      </p:grpSpPr>
      <p:cxnSp>
        <p:nvCxnSpPr>
          <p:cNvPr id="159" name="Google Shape;159;p36"/>
          <p:cNvCxnSpPr/>
          <p:nvPr/>
        </p:nvCxnSpPr>
        <p:spPr>
          <a:xfrm>
            <a:off x="0" y="1737360"/>
            <a:ext cx="12219049" cy="0"/>
          </a:xfrm>
          <a:prstGeom prst="straightConnector1">
            <a:avLst/>
          </a:prstGeom>
          <a:noFill/>
          <a:ln w="254000" cap="flat" cmpd="sng">
            <a:solidFill>
              <a:srgbClr val="2FC2E1"/>
            </a:solidFill>
            <a:prstDash val="solid"/>
            <a:miter lim="8000"/>
            <a:headEnd type="none" w="sm" len="sm"/>
            <a:tailEnd type="none" w="sm" len="sm"/>
          </a:ln>
        </p:spPr>
      </p:cxnSp>
      <p:sp>
        <p:nvSpPr>
          <p:cNvPr id="160" name="Google Shape;160;p36"/>
          <p:cNvSpPr txBox="1">
            <a:spLocks noGrp="1"/>
          </p:cNvSpPr>
          <p:nvPr>
            <p:ph type="body" idx="1"/>
          </p:nvPr>
        </p:nvSpPr>
        <p:spPr>
          <a:xfrm>
            <a:off x="1033272" y="960120"/>
            <a:ext cx="9929736" cy="572931"/>
          </a:xfrm>
          <a:prstGeom prst="rect">
            <a:avLst/>
          </a:prstGeom>
          <a:noFill/>
          <a:ln>
            <a:noFill/>
          </a:ln>
        </p:spPr>
        <p:txBody>
          <a:bodyPr spcFirstLastPara="1" wrap="square" lIns="91425" tIns="91425" rIns="91425" bIns="91425" anchor="ctr" anchorCtr="0">
            <a:noAutofit/>
          </a:bodyPr>
          <a:lstStyle>
            <a:lvl1pPr marL="457200" marR="0" lvl="0" indent="-228600" algn="l" rtl="0">
              <a:lnSpc>
                <a:spcPct val="100000"/>
              </a:lnSpc>
              <a:spcBef>
                <a:spcPts val="0"/>
              </a:spcBef>
              <a:spcAft>
                <a:spcPts val="0"/>
              </a:spcAft>
              <a:buClr>
                <a:srgbClr val="2FC2E1"/>
              </a:buClr>
              <a:buSzPts val="2940"/>
              <a:buFont typeface="Arial"/>
              <a:buNone/>
              <a:defRPr sz="2800" b="1" i="0" u="none" strike="noStrike" cap="none">
                <a:solidFill>
                  <a:srgbClr val="2FC2E1"/>
                </a:solidFill>
                <a:latin typeface="Arial"/>
                <a:ea typeface="Arial"/>
                <a:cs typeface="Arial"/>
                <a:sym typeface="Arial"/>
              </a:defRPr>
            </a:lvl1pPr>
            <a:lvl2pPr marL="914400" marR="0" lvl="1" indent="-381951"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2pPr>
            <a:lvl3pPr marL="1371600" marR="0" lvl="2" indent="-381951"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3pPr>
            <a:lvl4pPr marL="1828800" marR="0" lvl="3" indent="-381951"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4pPr>
            <a:lvl5pPr marL="2286000" marR="0" lvl="4" indent="-381951"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5pPr>
            <a:lvl6pPr marL="2743200" marR="0" lvl="5" indent="-381951"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6pPr>
            <a:lvl7pPr marL="3200400" marR="0" lvl="6" indent="-381951"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7pPr>
            <a:lvl8pPr marL="3657600" marR="0" lvl="7" indent="-381951"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8pPr>
            <a:lvl9pPr marL="4114800" marR="0" lvl="8" indent="-381951"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9pPr>
          </a:lstStyle>
          <a:p>
            <a:endParaRPr/>
          </a:p>
        </p:txBody>
      </p:sp>
      <p:sp>
        <p:nvSpPr>
          <p:cNvPr id="161" name="Google Shape;161;p36"/>
          <p:cNvSpPr txBox="1"/>
          <p:nvPr/>
        </p:nvSpPr>
        <p:spPr>
          <a:xfrm>
            <a:off x="11162271" y="6539318"/>
            <a:ext cx="688120" cy="318683"/>
          </a:xfrm>
          <a:prstGeom prst="rect">
            <a:avLst/>
          </a:prstGeom>
          <a:noFill/>
          <a:ln>
            <a:noFill/>
          </a:ln>
        </p:spPr>
        <p:txBody>
          <a:bodyPr spcFirstLastPara="1" wrap="square" lIns="71425" tIns="71425" rIns="71425" bIns="71425" anchor="t" anchorCtr="0">
            <a:noAutofit/>
          </a:bodyPr>
          <a:lstStyle/>
          <a:p>
            <a:pPr marL="0" marR="0" lvl="0" indent="0" algn="r" rtl="0">
              <a:lnSpc>
                <a:spcPct val="80000"/>
              </a:lnSpc>
              <a:spcBef>
                <a:spcPts val="0"/>
              </a:spcBef>
              <a:spcAft>
                <a:spcPts val="0"/>
              </a:spcAft>
              <a:buClr>
                <a:srgbClr val="858789"/>
              </a:buClr>
              <a:buSzPts val="250"/>
              <a:buFont typeface="Arial"/>
              <a:buNone/>
            </a:pPr>
            <a:fld id="{00000000-1234-1234-1234-123412341234}" type="slidenum">
              <a:rPr lang="en-US" sz="1000" b="0" i="0" u="none" strike="noStrike" cap="none">
                <a:solidFill>
                  <a:srgbClr val="858789"/>
                </a:solidFill>
                <a:latin typeface="Arial"/>
                <a:ea typeface="Arial"/>
                <a:cs typeface="Arial"/>
                <a:sym typeface="Arial"/>
              </a:rPr>
              <a:t>‹#›</a:t>
            </a:fld>
            <a:endParaRPr sz="1000" b="0" i="0" u="none" strike="noStrike" cap="none" dirty="0">
              <a:solidFill>
                <a:srgbClr val="858789"/>
              </a:solidFill>
              <a:latin typeface="Arial"/>
              <a:ea typeface="Arial"/>
              <a:cs typeface="Arial"/>
              <a:sym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mp; Subtitle" type="title">
  <p:cSld name="TITLE">
    <p:spTree>
      <p:nvGrpSpPr>
        <p:cNvPr id="1" name="Shape 162"/>
        <p:cNvGrpSpPr/>
        <p:nvPr/>
      </p:nvGrpSpPr>
      <p:grpSpPr>
        <a:xfrm>
          <a:off x="0" y="0"/>
          <a:ext cx="0" cy="0"/>
          <a:chOff x="0" y="0"/>
          <a:chExt cx="0" cy="0"/>
        </a:xfrm>
      </p:grpSpPr>
      <p:sp>
        <p:nvSpPr>
          <p:cNvPr id="163" name="Google Shape;163;p38"/>
          <p:cNvSpPr/>
          <p:nvPr/>
        </p:nvSpPr>
        <p:spPr>
          <a:xfrm>
            <a:off x="0" y="5590511"/>
            <a:ext cx="12192000" cy="1293367"/>
          </a:xfrm>
          <a:prstGeom prst="rect">
            <a:avLst/>
          </a:prstGeom>
          <a:solidFill>
            <a:srgbClr val="005885"/>
          </a:solidFill>
          <a:ln>
            <a:noFill/>
          </a:ln>
        </p:spPr>
        <p:txBody>
          <a:bodyPr spcFirstLastPara="1" wrap="square" lIns="35700" tIns="35700" rIns="35700" bIns="35700" anchor="ctr" anchorCtr="0">
            <a:noAutofit/>
          </a:bodyPr>
          <a:lstStyle/>
          <a:p>
            <a:pPr marL="0" marR="0" lvl="0" indent="0" algn="ctr" rtl="0">
              <a:lnSpc>
                <a:spcPct val="80000"/>
              </a:lnSpc>
              <a:spcBef>
                <a:spcPts val="0"/>
              </a:spcBef>
              <a:spcAft>
                <a:spcPts val="0"/>
              </a:spcAft>
              <a:buClr>
                <a:srgbClr val="FFFFFF"/>
              </a:buClr>
              <a:buSzPts val="4000"/>
              <a:buFont typeface="Arial"/>
              <a:buNone/>
            </a:pPr>
            <a:endParaRPr sz="4000" b="0" i="0" u="none" strike="noStrike" cap="none" dirty="0">
              <a:solidFill>
                <a:srgbClr val="858789"/>
              </a:solidFill>
              <a:latin typeface="Arimo"/>
              <a:ea typeface="Arimo"/>
              <a:cs typeface="Arimo"/>
              <a:sym typeface="Arimo"/>
            </a:endParaRPr>
          </a:p>
        </p:txBody>
      </p:sp>
      <p:sp>
        <p:nvSpPr>
          <p:cNvPr id="164" name="Google Shape;164;p38"/>
          <p:cNvSpPr txBox="1">
            <a:spLocks noGrp="1"/>
          </p:cNvSpPr>
          <p:nvPr>
            <p:ph type="title"/>
          </p:nvPr>
        </p:nvSpPr>
        <p:spPr>
          <a:xfrm>
            <a:off x="1567543" y="2558884"/>
            <a:ext cx="9435505" cy="1507232"/>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858789"/>
              </a:buClr>
              <a:buSzPts val="6000"/>
              <a:buFont typeface="Arimo"/>
              <a:buNone/>
              <a:defRPr sz="6000" b="1" i="0" u="none" strike="noStrike" cap="none">
                <a:solidFill>
                  <a:srgbClr val="818285"/>
                </a:solidFill>
                <a:latin typeface="Arial"/>
                <a:ea typeface="Arial"/>
                <a:cs typeface="Arial"/>
                <a:sym typeface="Arial"/>
              </a:defRPr>
            </a:lvl1pPr>
            <a:lvl2pPr marR="0" lvl="1" algn="l" rtl="0">
              <a:lnSpc>
                <a:spcPct val="100000"/>
              </a:lnSpc>
              <a:spcBef>
                <a:spcPts val="1951"/>
              </a:spcBef>
              <a:spcAft>
                <a:spcPts val="0"/>
              </a:spcAft>
              <a:buClr>
                <a:srgbClr val="565656"/>
              </a:buClr>
              <a:buSzPts val="4200"/>
              <a:buFont typeface="Arimo"/>
              <a:buNone/>
              <a:defRPr sz="4200" b="1" i="0" u="none" strike="noStrike" cap="none">
                <a:solidFill>
                  <a:srgbClr val="565656"/>
                </a:solidFill>
                <a:latin typeface="Arimo"/>
                <a:ea typeface="Arimo"/>
                <a:cs typeface="Arimo"/>
                <a:sym typeface="Arimo"/>
              </a:defRPr>
            </a:lvl2pPr>
            <a:lvl3pPr marR="0" lvl="2" algn="l" rtl="0">
              <a:lnSpc>
                <a:spcPct val="100000"/>
              </a:lnSpc>
              <a:spcBef>
                <a:spcPts val="1951"/>
              </a:spcBef>
              <a:spcAft>
                <a:spcPts val="0"/>
              </a:spcAft>
              <a:buClr>
                <a:srgbClr val="565656"/>
              </a:buClr>
              <a:buSzPts val="4200"/>
              <a:buFont typeface="Arimo"/>
              <a:buNone/>
              <a:defRPr sz="4200" b="1" i="0" u="none" strike="noStrike" cap="none">
                <a:solidFill>
                  <a:srgbClr val="565656"/>
                </a:solidFill>
                <a:latin typeface="Arimo"/>
                <a:ea typeface="Arimo"/>
                <a:cs typeface="Arimo"/>
                <a:sym typeface="Arimo"/>
              </a:defRPr>
            </a:lvl3pPr>
            <a:lvl4pPr marR="0" lvl="3" algn="l" rtl="0">
              <a:lnSpc>
                <a:spcPct val="100000"/>
              </a:lnSpc>
              <a:spcBef>
                <a:spcPts val="1951"/>
              </a:spcBef>
              <a:spcAft>
                <a:spcPts val="0"/>
              </a:spcAft>
              <a:buClr>
                <a:srgbClr val="565656"/>
              </a:buClr>
              <a:buSzPts val="4200"/>
              <a:buFont typeface="Arimo"/>
              <a:buNone/>
              <a:defRPr sz="4200" b="1" i="0" u="none" strike="noStrike" cap="none">
                <a:solidFill>
                  <a:srgbClr val="565656"/>
                </a:solidFill>
                <a:latin typeface="Arimo"/>
                <a:ea typeface="Arimo"/>
                <a:cs typeface="Arimo"/>
                <a:sym typeface="Arimo"/>
              </a:defRPr>
            </a:lvl4pPr>
            <a:lvl5pPr marR="0" lvl="4" algn="l" rtl="0">
              <a:lnSpc>
                <a:spcPct val="100000"/>
              </a:lnSpc>
              <a:spcBef>
                <a:spcPts val="1951"/>
              </a:spcBef>
              <a:spcAft>
                <a:spcPts val="0"/>
              </a:spcAft>
              <a:buClr>
                <a:srgbClr val="565656"/>
              </a:buClr>
              <a:buSzPts val="4200"/>
              <a:buFont typeface="Arimo"/>
              <a:buNone/>
              <a:defRPr sz="4200" b="1" i="0" u="none" strike="noStrike" cap="none">
                <a:solidFill>
                  <a:srgbClr val="565656"/>
                </a:solidFill>
                <a:latin typeface="Arimo"/>
                <a:ea typeface="Arimo"/>
                <a:cs typeface="Arimo"/>
                <a:sym typeface="Arimo"/>
              </a:defRPr>
            </a:lvl5pPr>
            <a:lvl6pPr marR="0" lvl="5" algn="l" rtl="0">
              <a:lnSpc>
                <a:spcPct val="100000"/>
              </a:lnSpc>
              <a:spcBef>
                <a:spcPts val="1951"/>
              </a:spcBef>
              <a:spcAft>
                <a:spcPts val="0"/>
              </a:spcAft>
              <a:buClr>
                <a:srgbClr val="565656"/>
              </a:buClr>
              <a:buSzPts val="4200"/>
              <a:buFont typeface="Arimo"/>
              <a:buNone/>
              <a:defRPr sz="4200" b="1" i="0" u="none" strike="noStrike" cap="none">
                <a:solidFill>
                  <a:srgbClr val="565656"/>
                </a:solidFill>
                <a:latin typeface="Arimo"/>
                <a:ea typeface="Arimo"/>
                <a:cs typeface="Arimo"/>
                <a:sym typeface="Arimo"/>
              </a:defRPr>
            </a:lvl6pPr>
            <a:lvl7pPr marR="0" lvl="6" algn="l" rtl="0">
              <a:lnSpc>
                <a:spcPct val="100000"/>
              </a:lnSpc>
              <a:spcBef>
                <a:spcPts val="1951"/>
              </a:spcBef>
              <a:spcAft>
                <a:spcPts val="0"/>
              </a:spcAft>
              <a:buClr>
                <a:srgbClr val="565656"/>
              </a:buClr>
              <a:buSzPts val="4200"/>
              <a:buFont typeface="Arimo"/>
              <a:buNone/>
              <a:defRPr sz="4200" b="1" i="0" u="none" strike="noStrike" cap="none">
                <a:solidFill>
                  <a:srgbClr val="565656"/>
                </a:solidFill>
                <a:latin typeface="Arimo"/>
                <a:ea typeface="Arimo"/>
                <a:cs typeface="Arimo"/>
                <a:sym typeface="Arimo"/>
              </a:defRPr>
            </a:lvl7pPr>
            <a:lvl8pPr marR="0" lvl="7" algn="l" rtl="0">
              <a:lnSpc>
                <a:spcPct val="100000"/>
              </a:lnSpc>
              <a:spcBef>
                <a:spcPts val="1951"/>
              </a:spcBef>
              <a:spcAft>
                <a:spcPts val="0"/>
              </a:spcAft>
              <a:buClr>
                <a:srgbClr val="565656"/>
              </a:buClr>
              <a:buSzPts val="4200"/>
              <a:buFont typeface="Arimo"/>
              <a:buNone/>
              <a:defRPr sz="4200" b="1" i="0" u="none" strike="noStrike" cap="none">
                <a:solidFill>
                  <a:srgbClr val="565656"/>
                </a:solidFill>
                <a:latin typeface="Arimo"/>
                <a:ea typeface="Arimo"/>
                <a:cs typeface="Arimo"/>
                <a:sym typeface="Arimo"/>
              </a:defRPr>
            </a:lvl8pPr>
            <a:lvl9pPr marR="0" lvl="8" algn="l" rtl="0">
              <a:lnSpc>
                <a:spcPct val="100000"/>
              </a:lnSpc>
              <a:spcBef>
                <a:spcPts val="1951"/>
              </a:spcBef>
              <a:spcAft>
                <a:spcPts val="0"/>
              </a:spcAft>
              <a:buClr>
                <a:srgbClr val="565656"/>
              </a:buClr>
              <a:buSzPts val="4200"/>
              <a:buFont typeface="Arimo"/>
              <a:buNone/>
              <a:defRPr sz="4200" b="1" i="0" u="none" strike="noStrike" cap="none">
                <a:solidFill>
                  <a:srgbClr val="565656"/>
                </a:solidFill>
                <a:latin typeface="Arimo"/>
                <a:ea typeface="Arimo"/>
                <a:cs typeface="Arimo"/>
                <a:sym typeface="Arimo"/>
              </a:defRPr>
            </a:lvl9pPr>
          </a:lstStyle>
          <a:p>
            <a:endParaRPr/>
          </a:p>
        </p:txBody>
      </p:sp>
      <p:cxnSp>
        <p:nvCxnSpPr>
          <p:cNvPr id="165" name="Google Shape;165;p38"/>
          <p:cNvCxnSpPr/>
          <p:nvPr/>
        </p:nvCxnSpPr>
        <p:spPr>
          <a:xfrm>
            <a:off x="-2890" y="5452036"/>
            <a:ext cx="12198096" cy="0"/>
          </a:xfrm>
          <a:prstGeom prst="straightConnector1">
            <a:avLst/>
          </a:prstGeom>
          <a:noFill/>
          <a:ln w="635000" cap="flat" cmpd="sng">
            <a:solidFill>
              <a:srgbClr val="2FC2E1"/>
            </a:solidFill>
            <a:prstDash val="solid"/>
            <a:miter lim="8000"/>
            <a:headEnd type="none" w="sm" len="sm"/>
            <a:tailEnd type="none" w="sm" len="sm"/>
          </a:ln>
        </p:spPr>
      </p:cxnSp>
      <p:sp>
        <p:nvSpPr>
          <p:cNvPr id="166" name="Google Shape;166;p38"/>
          <p:cNvSpPr txBox="1">
            <a:spLocks noGrp="1"/>
          </p:cNvSpPr>
          <p:nvPr>
            <p:ph type="body" idx="1"/>
          </p:nvPr>
        </p:nvSpPr>
        <p:spPr>
          <a:xfrm>
            <a:off x="1567543" y="5309404"/>
            <a:ext cx="9568185" cy="281107"/>
          </a:xfrm>
          <a:prstGeom prst="rect">
            <a:avLst/>
          </a:prstGeom>
          <a:noFill/>
          <a:ln>
            <a:noFill/>
          </a:ln>
        </p:spPr>
        <p:txBody>
          <a:bodyPr spcFirstLastPara="1" wrap="square" lIns="91425" tIns="91425" rIns="91425" bIns="91425" anchor="ctr" anchorCtr="0">
            <a:noAutofit/>
          </a:bodyPr>
          <a:lstStyle>
            <a:lvl1pPr marL="457200" marR="0" lvl="0" indent="-228600" algn="l" rtl="0">
              <a:lnSpc>
                <a:spcPct val="100000"/>
              </a:lnSpc>
              <a:spcBef>
                <a:spcPts val="0"/>
              </a:spcBef>
              <a:spcAft>
                <a:spcPts val="0"/>
              </a:spcAft>
              <a:buClr>
                <a:srgbClr val="38A3D5"/>
              </a:buClr>
              <a:buSzPts val="2520"/>
              <a:buFont typeface="Arial"/>
              <a:buNone/>
              <a:defRPr sz="2400" b="1" i="0" u="none" strike="noStrike" cap="none">
                <a:solidFill>
                  <a:srgbClr val="FFFFFF"/>
                </a:solidFill>
                <a:latin typeface="Arial"/>
                <a:ea typeface="Arial"/>
                <a:cs typeface="Arial"/>
                <a:sym typeface="Arial"/>
              </a:defRPr>
            </a:lvl1pPr>
            <a:lvl2pPr marL="914400" marR="0" lvl="1"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2pPr>
            <a:lvl3pPr marL="1371600" marR="0" lvl="2"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3pPr>
            <a:lvl4pPr marL="1828800" marR="0" lvl="3"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4pPr>
            <a:lvl5pPr marL="2286000" marR="0" lvl="4"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5pPr>
            <a:lvl6pPr marL="2743200" marR="0" lvl="5"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6pPr>
            <a:lvl7pPr marL="3200400" marR="0" lvl="6"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7pPr>
            <a:lvl8pPr marL="3657600" marR="0" lvl="7"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8pPr>
            <a:lvl9pPr marL="4114800" marR="0" lvl="8"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9pPr>
          </a:lstStyle>
          <a:p>
            <a:endParaRPr/>
          </a:p>
        </p:txBody>
      </p:sp>
      <p:pic>
        <p:nvPicPr>
          <p:cNvPr id="167" name="Google Shape;167;p38" descr="A close up of a logo&#10;&#10;Description automatically generated"/>
          <p:cNvPicPr preferRelativeResize="0"/>
          <p:nvPr/>
        </p:nvPicPr>
        <p:blipFill rotWithShape="1">
          <a:blip r:embed="rId2">
            <a:alphaModFix/>
          </a:blip>
          <a:srcRect/>
          <a:stretch/>
        </p:blipFill>
        <p:spPr>
          <a:xfrm>
            <a:off x="1567543" y="711411"/>
            <a:ext cx="3778181" cy="1389104"/>
          </a:xfrm>
          <a:prstGeom prst="rect">
            <a:avLst/>
          </a:prstGeom>
          <a:noFill/>
          <a:ln>
            <a:noFill/>
          </a:ln>
        </p:spPr>
      </p:pic>
      <p:sp>
        <p:nvSpPr>
          <p:cNvPr id="168" name="Google Shape;168;p38"/>
          <p:cNvSpPr txBox="1">
            <a:spLocks noGrp="1"/>
          </p:cNvSpPr>
          <p:nvPr>
            <p:ph type="body" idx="2"/>
          </p:nvPr>
        </p:nvSpPr>
        <p:spPr>
          <a:xfrm>
            <a:off x="1567543" y="4314251"/>
            <a:ext cx="9435505" cy="471099"/>
          </a:xfrm>
          <a:prstGeom prst="rect">
            <a:avLst/>
          </a:prstGeom>
          <a:noFill/>
          <a:ln>
            <a:noFill/>
          </a:ln>
        </p:spPr>
        <p:txBody>
          <a:bodyPr spcFirstLastPara="1" wrap="square" lIns="91425" tIns="91425" rIns="91425" bIns="91425" anchor="ctr" anchorCtr="0">
            <a:noAutofit/>
          </a:bodyPr>
          <a:lstStyle>
            <a:lvl1pPr marL="457200" marR="0" lvl="0" indent="-228600" algn="l" rtl="0">
              <a:lnSpc>
                <a:spcPct val="100000"/>
              </a:lnSpc>
              <a:spcBef>
                <a:spcPts val="1951"/>
              </a:spcBef>
              <a:spcAft>
                <a:spcPts val="0"/>
              </a:spcAft>
              <a:buClr>
                <a:srgbClr val="38A3D5"/>
              </a:buClr>
              <a:buSzPts val="3150"/>
              <a:buFont typeface="Arial"/>
              <a:buNone/>
              <a:defRPr sz="3000" b="1" i="0" u="none" strike="noStrike" cap="none">
                <a:solidFill>
                  <a:srgbClr val="818285"/>
                </a:solidFill>
                <a:latin typeface="Arial"/>
                <a:ea typeface="Arial"/>
                <a:cs typeface="Arial"/>
                <a:sym typeface="Arial"/>
              </a:defRPr>
            </a:lvl1pPr>
            <a:lvl2pPr marL="914400" marR="0" lvl="1"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2pPr>
            <a:lvl3pPr marL="1371600" marR="0" lvl="2"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3pPr>
            <a:lvl4pPr marL="1828800" marR="0" lvl="3"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4pPr>
            <a:lvl5pPr marL="2286000" marR="0" lvl="4"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5pPr>
            <a:lvl6pPr marL="2743200" marR="0" lvl="5"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6pPr>
            <a:lvl7pPr marL="3200400" marR="0" lvl="6"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7pPr>
            <a:lvl8pPr marL="3657600" marR="0" lvl="7"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8pPr>
            <a:lvl9pPr marL="4114800" marR="0" lvl="8"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3_Horizontal">
  <p:cSld name="3_Horizontal">
    <p:spTree>
      <p:nvGrpSpPr>
        <p:cNvPr id="1" name="Shape 24"/>
        <p:cNvGrpSpPr/>
        <p:nvPr/>
      </p:nvGrpSpPr>
      <p:grpSpPr>
        <a:xfrm>
          <a:off x="0" y="0"/>
          <a:ext cx="0" cy="0"/>
          <a:chOff x="0" y="0"/>
          <a:chExt cx="0" cy="0"/>
        </a:xfrm>
      </p:grpSpPr>
      <p:cxnSp>
        <p:nvCxnSpPr>
          <p:cNvPr id="25" name="Google Shape;25;p48"/>
          <p:cNvCxnSpPr/>
          <p:nvPr/>
        </p:nvCxnSpPr>
        <p:spPr>
          <a:xfrm>
            <a:off x="0" y="911750"/>
            <a:ext cx="12206514" cy="0"/>
          </a:xfrm>
          <a:prstGeom prst="straightConnector1">
            <a:avLst/>
          </a:prstGeom>
          <a:noFill/>
          <a:ln w="127000" cap="flat" cmpd="sng">
            <a:solidFill>
              <a:srgbClr val="2FC2E1"/>
            </a:solidFill>
            <a:prstDash val="solid"/>
            <a:miter lim="8000"/>
            <a:headEnd type="none" w="sm" len="sm"/>
            <a:tailEnd type="none" w="sm" len="sm"/>
          </a:ln>
        </p:spPr>
      </p:cxnSp>
      <p:sp>
        <p:nvSpPr>
          <p:cNvPr id="26" name="Google Shape;26;p48"/>
          <p:cNvSpPr txBox="1">
            <a:spLocks noGrp="1"/>
          </p:cNvSpPr>
          <p:nvPr>
            <p:ph type="body" idx="1"/>
          </p:nvPr>
        </p:nvSpPr>
        <p:spPr>
          <a:xfrm>
            <a:off x="341611" y="249520"/>
            <a:ext cx="9802850" cy="430836"/>
          </a:xfrm>
          <a:prstGeom prst="rect">
            <a:avLst/>
          </a:prstGeom>
          <a:noFill/>
          <a:ln>
            <a:noFill/>
          </a:ln>
        </p:spPr>
        <p:txBody>
          <a:bodyPr spcFirstLastPara="1" wrap="square" lIns="91425" tIns="91425" rIns="91425" bIns="91425" anchor="ctr" anchorCtr="0">
            <a:noAutofit/>
          </a:bodyPr>
          <a:lstStyle>
            <a:lvl1pPr marL="457200" marR="0" lvl="0" indent="-228600" algn="l" rtl="0">
              <a:lnSpc>
                <a:spcPct val="100000"/>
              </a:lnSpc>
              <a:spcBef>
                <a:spcPts val="0"/>
              </a:spcBef>
              <a:spcAft>
                <a:spcPts val="0"/>
              </a:spcAft>
              <a:buClr>
                <a:srgbClr val="2FC2E1"/>
              </a:buClr>
              <a:buSzPts val="2940"/>
              <a:buFont typeface="Arial"/>
              <a:buNone/>
              <a:defRPr sz="2600" b="1" i="0" u="none" strike="noStrike" cap="none">
                <a:solidFill>
                  <a:srgbClr val="035886"/>
                </a:solidFill>
                <a:latin typeface="Arial"/>
                <a:ea typeface="Arial"/>
                <a:cs typeface="Arial"/>
                <a:sym typeface="Arial"/>
              </a:defRPr>
            </a:lvl1pPr>
            <a:lvl2pPr marL="914400" marR="0" lvl="1"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2pPr>
            <a:lvl3pPr marL="1371600" marR="0" lvl="2"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3pPr>
            <a:lvl4pPr marL="1828800" marR="0" lvl="3"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4pPr>
            <a:lvl5pPr marL="2286000" marR="0" lvl="4"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5pPr>
            <a:lvl6pPr marL="2743200" marR="0" lvl="5"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6pPr>
            <a:lvl7pPr marL="3200400" marR="0" lvl="6"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7pPr>
            <a:lvl8pPr marL="3657600" marR="0" lvl="7"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8pPr>
            <a:lvl9pPr marL="4114800" marR="0" lvl="8"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9pPr>
          </a:lstStyle>
          <a:p>
            <a:pPr lvl="0"/>
            <a:r>
              <a:rPr lang="en-US"/>
              <a:t>Click to edit Master text styles</a:t>
            </a:r>
          </a:p>
        </p:txBody>
      </p:sp>
      <p:sp>
        <p:nvSpPr>
          <p:cNvPr id="27" name="Google Shape;27;p48"/>
          <p:cNvSpPr txBox="1">
            <a:spLocks noGrp="1"/>
          </p:cNvSpPr>
          <p:nvPr>
            <p:ph type="body" idx="2"/>
          </p:nvPr>
        </p:nvSpPr>
        <p:spPr>
          <a:xfrm>
            <a:off x="341611" y="1213394"/>
            <a:ext cx="11508778" cy="461665"/>
          </a:xfrm>
          <a:prstGeom prst="rect">
            <a:avLst/>
          </a:prstGeom>
          <a:noFill/>
          <a:ln>
            <a:noFill/>
          </a:ln>
        </p:spPr>
        <p:txBody>
          <a:bodyPr spcFirstLastPara="1" wrap="square" lIns="91425" tIns="91425" rIns="91425" bIns="91425" anchor="t" anchorCtr="0">
            <a:normAutofit/>
          </a:bodyPr>
          <a:lstStyle>
            <a:lvl1pPr marL="457200" marR="0" lvl="0" indent="-387350" algn="l" rtl="0">
              <a:lnSpc>
                <a:spcPct val="90000"/>
              </a:lnSpc>
              <a:spcBef>
                <a:spcPts val="0"/>
              </a:spcBef>
              <a:spcAft>
                <a:spcPts val="0"/>
              </a:spcAft>
              <a:buClr>
                <a:srgbClr val="2FC2E1"/>
              </a:buClr>
              <a:buSzPts val="2500"/>
              <a:buFont typeface="Arimo"/>
              <a:buChar char="▪"/>
              <a:defRPr sz="2000" b="0" i="0" u="none" strike="noStrike" cap="none">
                <a:solidFill>
                  <a:srgbClr val="4C4C4D"/>
                </a:solidFill>
                <a:latin typeface="Arial"/>
                <a:ea typeface="Arial"/>
                <a:cs typeface="Arial"/>
                <a:sym typeface="Arial"/>
              </a:defRPr>
            </a:lvl1pPr>
            <a:lvl2pPr marL="914400" marR="0" lvl="1" indent="-381000" algn="l" rtl="0">
              <a:lnSpc>
                <a:spcPct val="90000"/>
              </a:lnSpc>
              <a:spcBef>
                <a:spcPts val="800"/>
              </a:spcBef>
              <a:spcAft>
                <a:spcPts val="0"/>
              </a:spcAft>
              <a:buClr>
                <a:srgbClr val="2FC2E1"/>
              </a:buClr>
              <a:buSzPts val="2400"/>
              <a:buFont typeface="Arimo"/>
              <a:buChar char="–"/>
              <a:defRPr sz="2000" b="0" i="0" u="none" strike="noStrike" cap="none">
                <a:solidFill>
                  <a:srgbClr val="4C4C4D"/>
                </a:solidFill>
                <a:latin typeface="Arial"/>
                <a:ea typeface="Arial"/>
                <a:cs typeface="Arial"/>
                <a:sym typeface="Arial"/>
              </a:defRPr>
            </a:lvl2pPr>
            <a:lvl3pPr marL="1371600" marR="0" lvl="2" indent="-381000" algn="l" rtl="0">
              <a:lnSpc>
                <a:spcPct val="90000"/>
              </a:lnSpc>
              <a:spcBef>
                <a:spcPts val="800"/>
              </a:spcBef>
              <a:spcAft>
                <a:spcPts val="0"/>
              </a:spcAft>
              <a:buClr>
                <a:srgbClr val="2FC2E1"/>
              </a:buClr>
              <a:buSzPts val="2400"/>
              <a:buFont typeface="Arimo"/>
              <a:buChar char="▫"/>
              <a:defRPr sz="2000" b="0" i="0" u="none" strike="noStrike" cap="none">
                <a:solidFill>
                  <a:srgbClr val="4C4C4D"/>
                </a:solidFill>
                <a:latin typeface="Arial"/>
                <a:ea typeface="Arial"/>
                <a:cs typeface="Arial"/>
                <a:sym typeface="Arial"/>
              </a:defRPr>
            </a:lvl3pPr>
            <a:lvl4pPr marL="1828800" marR="0" lvl="3" indent="-341630" algn="l" rtl="0">
              <a:lnSpc>
                <a:spcPct val="90000"/>
              </a:lnSpc>
              <a:spcBef>
                <a:spcPts val="800"/>
              </a:spcBef>
              <a:spcAft>
                <a:spcPts val="0"/>
              </a:spcAft>
              <a:buClr>
                <a:srgbClr val="2FC2E1"/>
              </a:buClr>
              <a:buSzPts val="1780"/>
              <a:buFont typeface="Arimo"/>
              <a:buChar char="-"/>
              <a:defRPr sz="2000" b="0" i="0" u="none" strike="noStrike" cap="none">
                <a:solidFill>
                  <a:srgbClr val="4C4C4D"/>
                </a:solidFill>
                <a:latin typeface="Arial"/>
                <a:ea typeface="Arial"/>
                <a:cs typeface="Arial"/>
                <a:sym typeface="Arial"/>
              </a:defRPr>
            </a:lvl4pPr>
            <a:lvl5pPr marL="2286000" marR="0" lvl="4" indent="-341629" algn="l" rtl="0">
              <a:lnSpc>
                <a:spcPct val="90000"/>
              </a:lnSpc>
              <a:spcBef>
                <a:spcPts val="800"/>
              </a:spcBef>
              <a:spcAft>
                <a:spcPts val="0"/>
              </a:spcAft>
              <a:buClr>
                <a:srgbClr val="2FC2E1"/>
              </a:buClr>
              <a:buSzPts val="1780"/>
              <a:buFont typeface="Arimo"/>
              <a:buChar char="-"/>
              <a:defRPr sz="2000" b="0" i="0" u="none" strike="noStrike" cap="none">
                <a:solidFill>
                  <a:srgbClr val="4C4C4D"/>
                </a:solidFill>
                <a:latin typeface="Arial"/>
                <a:ea typeface="Arial"/>
                <a:cs typeface="Arial"/>
                <a:sym typeface="Arial"/>
              </a:defRPr>
            </a:lvl5pPr>
            <a:lvl6pPr marL="2743200" marR="0" lvl="5" indent="-342900" algn="l" rtl="0">
              <a:lnSpc>
                <a:spcPct val="90000"/>
              </a:lnSpc>
              <a:spcBef>
                <a:spcPts val="8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lvl="0"/>
            <a:r>
              <a:rPr lang="en-US"/>
              <a:t>Click to edit Master text styles</a:t>
            </a:r>
          </a:p>
        </p:txBody>
      </p:sp>
      <p:pic>
        <p:nvPicPr>
          <p:cNvPr id="28" name="Google Shape;28;p48"/>
          <p:cNvPicPr preferRelativeResize="0"/>
          <p:nvPr/>
        </p:nvPicPr>
        <p:blipFill rotWithShape="1">
          <a:blip r:embed="rId2">
            <a:alphaModFix/>
          </a:blip>
          <a:srcRect/>
          <a:stretch/>
        </p:blipFill>
        <p:spPr>
          <a:xfrm>
            <a:off x="10396672" y="146304"/>
            <a:ext cx="1453717" cy="574015"/>
          </a:xfrm>
          <a:prstGeom prst="rect">
            <a:avLst/>
          </a:prstGeom>
          <a:noFill/>
          <a:ln>
            <a:noFill/>
          </a:ln>
        </p:spPr>
      </p:pic>
      <p:sp>
        <p:nvSpPr>
          <p:cNvPr id="29" name="Google Shape;29;p48"/>
          <p:cNvSpPr txBox="1">
            <a:spLocks noGrp="1"/>
          </p:cNvSpPr>
          <p:nvPr>
            <p:ph type="sldNum" idx="12"/>
          </p:nvPr>
        </p:nvSpPr>
        <p:spPr>
          <a:xfrm>
            <a:off x="11346202" y="6332998"/>
            <a:ext cx="731700" cy="5250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2938106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6_Horizontal">
  <p:cSld name="6_Horizontal">
    <p:spTree>
      <p:nvGrpSpPr>
        <p:cNvPr id="1" name="Shape 169"/>
        <p:cNvGrpSpPr/>
        <p:nvPr/>
      </p:nvGrpSpPr>
      <p:grpSpPr>
        <a:xfrm>
          <a:off x="0" y="0"/>
          <a:ext cx="0" cy="0"/>
          <a:chOff x="0" y="0"/>
          <a:chExt cx="0" cy="0"/>
        </a:xfrm>
      </p:grpSpPr>
      <p:sp>
        <p:nvSpPr>
          <p:cNvPr id="170" name="Google Shape;170;p39"/>
          <p:cNvSpPr/>
          <p:nvPr/>
        </p:nvSpPr>
        <p:spPr>
          <a:xfrm>
            <a:off x="341608" y="861101"/>
            <a:ext cx="11508780" cy="5597755"/>
          </a:xfrm>
          <a:prstGeom prst="rect">
            <a:avLst/>
          </a:prstGeom>
          <a:noFill/>
          <a:ln w="12700" cap="flat" cmpd="sng">
            <a:solidFill>
              <a:srgbClr val="858789"/>
            </a:solidFill>
            <a:prstDash val="solid"/>
            <a:miter lim="8000"/>
            <a:headEnd type="none" w="sm" len="sm"/>
            <a:tailEnd type="none" w="sm" len="sm"/>
          </a:ln>
        </p:spPr>
        <p:txBody>
          <a:bodyPr spcFirstLastPara="1" wrap="square" lIns="35700" tIns="35700" rIns="35700" bIns="35700" anchor="ctr" anchorCtr="0">
            <a:noAutofit/>
          </a:bodyPr>
          <a:lstStyle/>
          <a:p>
            <a:pPr marL="0" marR="0" lvl="0" indent="0" algn="ctr" rtl="0">
              <a:lnSpc>
                <a:spcPct val="80000"/>
              </a:lnSpc>
              <a:spcBef>
                <a:spcPts val="0"/>
              </a:spcBef>
              <a:spcAft>
                <a:spcPts val="0"/>
              </a:spcAft>
              <a:buClr>
                <a:srgbClr val="FFFFFF"/>
              </a:buClr>
              <a:buSzPts val="4000"/>
              <a:buFont typeface="Arial"/>
              <a:buNone/>
            </a:pPr>
            <a:endParaRPr sz="4000" b="0" i="0" u="none" strike="noStrike" cap="none" dirty="0">
              <a:solidFill>
                <a:srgbClr val="858789"/>
              </a:solidFill>
              <a:latin typeface="Arimo"/>
              <a:ea typeface="Arimo"/>
              <a:cs typeface="Arimo"/>
              <a:sym typeface="Arimo"/>
            </a:endParaRPr>
          </a:p>
        </p:txBody>
      </p:sp>
      <p:cxnSp>
        <p:nvCxnSpPr>
          <p:cNvPr id="171" name="Google Shape;171;p39"/>
          <p:cNvCxnSpPr/>
          <p:nvPr/>
        </p:nvCxnSpPr>
        <p:spPr>
          <a:xfrm>
            <a:off x="0" y="1737360"/>
            <a:ext cx="12219049" cy="0"/>
          </a:xfrm>
          <a:prstGeom prst="straightConnector1">
            <a:avLst/>
          </a:prstGeom>
          <a:noFill/>
          <a:ln w="254000" cap="flat" cmpd="sng">
            <a:solidFill>
              <a:srgbClr val="2FC2E1"/>
            </a:solidFill>
            <a:prstDash val="solid"/>
            <a:miter lim="8000"/>
            <a:headEnd type="none" w="sm" len="sm"/>
            <a:tailEnd type="none" w="sm" len="sm"/>
          </a:ln>
        </p:spPr>
      </p:cxnSp>
      <p:sp>
        <p:nvSpPr>
          <p:cNvPr id="172" name="Google Shape;172;p39"/>
          <p:cNvSpPr txBox="1">
            <a:spLocks noGrp="1"/>
          </p:cNvSpPr>
          <p:nvPr>
            <p:ph type="body" idx="1"/>
          </p:nvPr>
        </p:nvSpPr>
        <p:spPr>
          <a:xfrm>
            <a:off x="1030023" y="962448"/>
            <a:ext cx="10131950" cy="572931"/>
          </a:xfrm>
          <a:prstGeom prst="rect">
            <a:avLst/>
          </a:prstGeom>
          <a:noFill/>
          <a:ln>
            <a:noFill/>
          </a:ln>
        </p:spPr>
        <p:txBody>
          <a:bodyPr spcFirstLastPara="1" wrap="square" lIns="91425" tIns="91425" rIns="91425" bIns="91425" anchor="ctr" anchorCtr="0">
            <a:noAutofit/>
          </a:bodyPr>
          <a:lstStyle>
            <a:lvl1pPr marL="457200" marR="0" lvl="0" indent="-228600" algn="l" rtl="0">
              <a:lnSpc>
                <a:spcPct val="100000"/>
              </a:lnSpc>
              <a:spcBef>
                <a:spcPts val="0"/>
              </a:spcBef>
              <a:spcAft>
                <a:spcPts val="0"/>
              </a:spcAft>
              <a:buClr>
                <a:srgbClr val="2FC2E1"/>
              </a:buClr>
              <a:buSzPts val="2940"/>
              <a:buFont typeface="Arial"/>
              <a:buNone/>
              <a:defRPr sz="2800" b="1" i="0" u="none" strike="noStrike" cap="none">
                <a:solidFill>
                  <a:srgbClr val="2FC2E1"/>
                </a:solidFill>
                <a:latin typeface="Arial"/>
                <a:ea typeface="Arial"/>
                <a:cs typeface="Arial"/>
                <a:sym typeface="Arial"/>
              </a:defRPr>
            </a:lvl1pPr>
            <a:lvl2pPr marL="914400" marR="0" lvl="1"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2pPr>
            <a:lvl3pPr marL="1371600" marR="0" lvl="2"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3pPr>
            <a:lvl4pPr marL="1828800" marR="0" lvl="3"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4pPr>
            <a:lvl5pPr marL="2286000" marR="0" lvl="4"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5pPr>
            <a:lvl6pPr marL="2743200" marR="0" lvl="5"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6pPr>
            <a:lvl7pPr marL="3200400" marR="0" lvl="6"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7pPr>
            <a:lvl8pPr marL="3657600" marR="0" lvl="7"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8pPr>
            <a:lvl9pPr marL="4114800" marR="0" lvl="8"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9pPr>
          </a:lstStyle>
          <a:p>
            <a:endParaRPr/>
          </a:p>
        </p:txBody>
      </p:sp>
      <p:sp>
        <p:nvSpPr>
          <p:cNvPr id="173" name="Google Shape;173;p39"/>
          <p:cNvSpPr txBox="1">
            <a:spLocks noGrp="1"/>
          </p:cNvSpPr>
          <p:nvPr>
            <p:ph type="body" idx="2"/>
          </p:nvPr>
        </p:nvSpPr>
        <p:spPr>
          <a:xfrm>
            <a:off x="1030023" y="2028104"/>
            <a:ext cx="5326391" cy="3968795"/>
          </a:xfrm>
          <a:prstGeom prst="rect">
            <a:avLst/>
          </a:prstGeom>
          <a:noFill/>
          <a:ln>
            <a:noFill/>
          </a:ln>
        </p:spPr>
        <p:txBody>
          <a:bodyPr spcFirstLastPara="1" wrap="square" lIns="91425" tIns="45700" rIns="91425" bIns="45700" anchor="t" anchorCtr="0">
            <a:normAutofit/>
          </a:bodyPr>
          <a:lstStyle>
            <a:lvl1pPr marL="457200" marR="0" lvl="0" indent="-387350" algn="l" rtl="0">
              <a:lnSpc>
                <a:spcPct val="100000"/>
              </a:lnSpc>
              <a:spcBef>
                <a:spcPts val="0"/>
              </a:spcBef>
              <a:spcAft>
                <a:spcPts val="0"/>
              </a:spcAft>
              <a:buClr>
                <a:srgbClr val="2FC2E1"/>
              </a:buClr>
              <a:buSzPts val="2500"/>
              <a:buFont typeface="Arimo"/>
              <a:buChar char="▪"/>
              <a:defRPr sz="2000" b="0" i="0" u="none" strike="noStrike" cap="none">
                <a:solidFill>
                  <a:srgbClr val="4C4C4D"/>
                </a:solidFill>
                <a:latin typeface="Arial"/>
                <a:ea typeface="Arial"/>
                <a:cs typeface="Arial"/>
                <a:sym typeface="Arial"/>
              </a:defRPr>
            </a:lvl1pPr>
            <a:lvl2pPr marL="914400" marR="0" lvl="1" indent="-381000" algn="l" rtl="0">
              <a:lnSpc>
                <a:spcPct val="100000"/>
              </a:lnSpc>
              <a:spcBef>
                <a:spcPts val="800"/>
              </a:spcBef>
              <a:spcAft>
                <a:spcPts val="0"/>
              </a:spcAft>
              <a:buClr>
                <a:srgbClr val="2FC2E1"/>
              </a:buClr>
              <a:buSzPts val="2400"/>
              <a:buFont typeface="Arimo"/>
              <a:buChar char="–"/>
              <a:defRPr sz="2000" b="0" i="0" u="none" strike="noStrike" cap="none">
                <a:solidFill>
                  <a:srgbClr val="4C4C4D"/>
                </a:solidFill>
                <a:latin typeface="Arial"/>
                <a:ea typeface="Arial"/>
                <a:cs typeface="Arial"/>
                <a:sym typeface="Arial"/>
              </a:defRPr>
            </a:lvl2pPr>
            <a:lvl3pPr marL="1371600" marR="0" lvl="2" indent="-381000" algn="l" rtl="0">
              <a:lnSpc>
                <a:spcPct val="100000"/>
              </a:lnSpc>
              <a:spcBef>
                <a:spcPts val="800"/>
              </a:spcBef>
              <a:spcAft>
                <a:spcPts val="0"/>
              </a:spcAft>
              <a:buClr>
                <a:srgbClr val="2FC2E1"/>
              </a:buClr>
              <a:buSzPts val="2400"/>
              <a:buFont typeface="Arimo"/>
              <a:buChar char="▫"/>
              <a:defRPr sz="2000" b="0" i="0" u="none" strike="noStrike" cap="none">
                <a:solidFill>
                  <a:srgbClr val="4C4C4D"/>
                </a:solidFill>
                <a:latin typeface="Arial"/>
                <a:ea typeface="Arial"/>
                <a:cs typeface="Arial"/>
                <a:sym typeface="Arial"/>
              </a:defRPr>
            </a:lvl3pPr>
            <a:lvl4pPr marL="1828800" marR="0" lvl="3" indent="-341630" algn="l" rtl="0">
              <a:lnSpc>
                <a:spcPct val="100000"/>
              </a:lnSpc>
              <a:spcBef>
                <a:spcPts val="800"/>
              </a:spcBef>
              <a:spcAft>
                <a:spcPts val="0"/>
              </a:spcAft>
              <a:buClr>
                <a:srgbClr val="2FC2E1"/>
              </a:buClr>
              <a:buSzPts val="1780"/>
              <a:buFont typeface="Arimo"/>
              <a:buChar char="-"/>
              <a:defRPr sz="2000" b="0" i="0" u="none" strike="noStrike" cap="none">
                <a:solidFill>
                  <a:srgbClr val="4C4C4D"/>
                </a:solidFill>
                <a:latin typeface="Arial"/>
                <a:ea typeface="Arial"/>
                <a:cs typeface="Arial"/>
                <a:sym typeface="Arial"/>
              </a:defRPr>
            </a:lvl4pPr>
            <a:lvl5pPr marL="2286000" marR="0" lvl="4" indent="-341629" algn="l" rtl="0">
              <a:lnSpc>
                <a:spcPct val="100000"/>
              </a:lnSpc>
              <a:spcBef>
                <a:spcPts val="800"/>
              </a:spcBef>
              <a:spcAft>
                <a:spcPts val="0"/>
              </a:spcAft>
              <a:buClr>
                <a:srgbClr val="2FC2E1"/>
              </a:buClr>
              <a:buSzPts val="1780"/>
              <a:buFont typeface="Arimo"/>
              <a:buChar char="-"/>
              <a:defRPr sz="2000" b="0" i="0" u="none" strike="noStrike" cap="none">
                <a:solidFill>
                  <a:srgbClr val="4C4C4D"/>
                </a:solidFill>
                <a:latin typeface="Arial"/>
                <a:ea typeface="Arial"/>
                <a:cs typeface="Arial"/>
                <a:sym typeface="Arial"/>
              </a:defRPr>
            </a:lvl5pPr>
            <a:lvl6pPr marL="2743200" marR="0" lvl="5" indent="-228600" algn="l" rtl="0">
              <a:lnSpc>
                <a:spcPct val="100000"/>
              </a:lnSpc>
              <a:spcBef>
                <a:spcPts val="8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174" name="Google Shape;174;p39"/>
          <p:cNvPicPr preferRelativeResize="0"/>
          <p:nvPr/>
        </p:nvPicPr>
        <p:blipFill rotWithShape="1">
          <a:blip r:embed="rId2">
            <a:alphaModFix/>
          </a:blip>
          <a:srcRect/>
          <a:stretch/>
        </p:blipFill>
        <p:spPr>
          <a:xfrm>
            <a:off x="10396671" y="147203"/>
            <a:ext cx="1453717" cy="574015"/>
          </a:xfrm>
          <a:prstGeom prst="rect">
            <a:avLst/>
          </a:prstGeom>
          <a:noFill/>
          <a:ln>
            <a:noFill/>
          </a:ln>
        </p:spPr>
      </p:pic>
      <p:sp>
        <p:nvSpPr>
          <p:cNvPr id="175" name="Google Shape;175;p39"/>
          <p:cNvSpPr>
            <a:spLocks noGrp="1"/>
          </p:cNvSpPr>
          <p:nvPr>
            <p:ph type="pic" idx="3"/>
          </p:nvPr>
        </p:nvSpPr>
        <p:spPr>
          <a:xfrm>
            <a:off x="6698022" y="2028105"/>
            <a:ext cx="4463951" cy="3968793"/>
          </a:xfrm>
          <a:prstGeom prst="rect">
            <a:avLst/>
          </a:prstGeom>
          <a:noFill/>
          <a:ln>
            <a:noFill/>
          </a:ln>
        </p:spPr>
      </p:sp>
      <p:sp>
        <p:nvSpPr>
          <p:cNvPr id="176" name="Google Shape;176;p39"/>
          <p:cNvSpPr txBox="1"/>
          <p:nvPr/>
        </p:nvSpPr>
        <p:spPr>
          <a:xfrm>
            <a:off x="11500942" y="6539318"/>
            <a:ext cx="688120" cy="318683"/>
          </a:xfrm>
          <a:prstGeom prst="rect">
            <a:avLst/>
          </a:prstGeom>
          <a:noFill/>
          <a:ln>
            <a:noFill/>
          </a:ln>
        </p:spPr>
        <p:txBody>
          <a:bodyPr spcFirstLastPara="1" wrap="square" lIns="71425" tIns="71425" rIns="71425" bIns="71425" anchor="t" anchorCtr="0">
            <a:noAutofit/>
          </a:bodyPr>
          <a:lstStyle/>
          <a:p>
            <a:pPr marL="0" marR="0" lvl="0" indent="0" algn="r" rtl="0">
              <a:lnSpc>
                <a:spcPct val="80000"/>
              </a:lnSpc>
              <a:spcBef>
                <a:spcPts val="0"/>
              </a:spcBef>
              <a:spcAft>
                <a:spcPts val="0"/>
              </a:spcAft>
              <a:buClr>
                <a:srgbClr val="858789"/>
              </a:buClr>
              <a:buSzPts val="250"/>
              <a:buFont typeface="Arial"/>
              <a:buNone/>
            </a:pPr>
            <a:fld id="{00000000-1234-1234-1234-123412341234}" type="slidenum">
              <a:rPr lang="en-US" sz="1000" b="0" i="0" u="none" strike="noStrike" cap="none">
                <a:solidFill>
                  <a:srgbClr val="858789"/>
                </a:solidFill>
                <a:latin typeface="Arial"/>
                <a:ea typeface="Arial"/>
                <a:cs typeface="Arial"/>
                <a:sym typeface="Arial"/>
              </a:rPr>
              <a:t>‹#›</a:t>
            </a:fld>
            <a:endParaRPr sz="1000" b="0" i="0" u="none" strike="noStrike" cap="none" dirty="0">
              <a:solidFill>
                <a:srgbClr val="858789"/>
              </a:solidFill>
              <a:latin typeface="Arial"/>
              <a:ea typeface="Arial"/>
              <a:cs typeface="Arial"/>
              <a:sym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9_Horizontal">
  <p:cSld name="9_Horizontal 2">
    <p:spTree>
      <p:nvGrpSpPr>
        <p:cNvPr id="1" name="Shape 177"/>
        <p:cNvGrpSpPr/>
        <p:nvPr/>
      </p:nvGrpSpPr>
      <p:grpSpPr>
        <a:xfrm>
          <a:off x="0" y="0"/>
          <a:ext cx="0" cy="0"/>
          <a:chOff x="0" y="0"/>
          <a:chExt cx="0" cy="0"/>
        </a:xfrm>
      </p:grpSpPr>
      <p:cxnSp>
        <p:nvCxnSpPr>
          <p:cNvPr id="178" name="Google Shape;178;p40"/>
          <p:cNvCxnSpPr/>
          <p:nvPr/>
        </p:nvCxnSpPr>
        <p:spPr>
          <a:xfrm>
            <a:off x="0" y="1737360"/>
            <a:ext cx="12219049" cy="0"/>
          </a:xfrm>
          <a:prstGeom prst="straightConnector1">
            <a:avLst/>
          </a:prstGeom>
          <a:noFill/>
          <a:ln w="254000" cap="flat" cmpd="sng">
            <a:solidFill>
              <a:srgbClr val="2FC2E1"/>
            </a:solidFill>
            <a:prstDash val="solid"/>
            <a:miter lim="8000"/>
            <a:headEnd type="none" w="sm" len="sm"/>
            <a:tailEnd type="none" w="sm" len="sm"/>
          </a:ln>
        </p:spPr>
      </p:cxnSp>
      <p:sp>
        <p:nvSpPr>
          <p:cNvPr id="179" name="Google Shape;179;p40"/>
          <p:cNvSpPr txBox="1">
            <a:spLocks noGrp="1"/>
          </p:cNvSpPr>
          <p:nvPr>
            <p:ph type="body" idx="1"/>
          </p:nvPr>
        </p:nvSpPr>
        <p:spPr>
          <a:xfrm>
            <a:off x="1033272" y="960120"/>
            <a:ext cx="9929736" cy="572931"/>
          </a:xfrm>
          <a:prstGeom prst="rect">
            <a:avLst/>
          </a:prstGeom>
          <a:noFill/>
          <a:ln>
            <a:noFill/>
          </a:ln>
        </p:spPr>
        <p:txBody>
          <a:bodyPr spcFirstLastPara="1" wrap="square" lIns="91425" tIns="91425" rIns="91425" bIns="91425" anchor="ctr" anchorCtr="0">
            <a:noAutofit/>
          </a:bodyPr>
          <a:lstStyle>
            <a:lvl1pPr marL="457200" marR="0" lvl="0" indent="-228600" algn="l" rtl="0">
              <a:lnSpc>
                <a:spcPct val="100000"/>
              </a:lnSpc>
              <a:spcBef>
                <a:spcPts val="0"/>
              </a:spcBef>
              <a:spcAft>
                <a:spcPts val="0"/>
              </a:spcAft>
              <a:buClr>
                <a:srgbClr val="2FC2E1"/>
              </a:buClr>
              <a:buSzPts val="2940"/>
              <a:buFont typeface="Arial"/>
              <a:buNone/>
              <a:defRPr sz="2800" b="1" i="0" u="none" strike="noStrike" cap="none">
                <a:solidFill>
                  <a:srgbClr val="2FC2E1"/>
                </a:solidFill>
                <a:latin typeface="Arial"/>
                <a:ea typeface="Arial"/>
                <a:cs typeface="Arial"/>
                <a:sym typeface="Arial"/>
              </a:defRPr>
            </a:lvl1pPr>
            <a:lvl2pPr marL="914400" marR="0" lvl="1" indent="-381951"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2pPr>
            <a:lvl3pPr marL="1371600" marR="0" lvl="2" indent="-381951"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3pPr>
            <a:lvl4pPr marL="1828800" marR="0" lvl="3" indent="-381951"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4pPr>
            <a:lvl5pPr marL="2286000" marR="0" lvl="4" indent="-381951"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5pPr>
            <a:lvl6pPr marL="2743200" marR="0" lvl="5" indent="-381951"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6pPr>
            <a:lvl7pPr marL="3200400" marR="0" lvl="6" indent="-381951"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7pPr>
            <a:lvl8pPr marL="3657600" marR="0" lvl="7" indent="-381951"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8pPr>
            <a:lvl9pPr marL="4114800" marR="0" lvl="8" indent="-381951"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9pPr>
          </a:lstStyle>
          <a:p>
            <a:endParaRPr/>
          </a:p>
        </p:txBody>
      </p:sp>
      <p:pic>
        <p:nvPicPr>
          <p:cNvPr id="180" name="Google Shape;180;p40"/>
          <p:cNvPicPr preferRelativeResize="0"/>
          <p:nvPr/>
        </p:nvPicPr>
        <p:blipFill rotWithShape="1">
          <a:blip r:embed="rId2">
            <a:alphaModFix/>
          </a:blip>
          <a:srcRect/>
          <a:stretch/>
        </p:blipFill>
        <p:spPr>
          <a:xfrm>
            <a:off x="10477416" y="172018"/>
            <a:ext cx="1453717" cy="574015"/>
          </a:xfrm>
          <a:prstGeom prst="rect">
            <a:avLst/>
          </a:prstGeom>
          <a:noFill/>
          <a:ln>
            <a:noFill/>
          </a:ln>
        </p:spPr>
      </p:pic>
      <p:sp>
        <p:nvSpPr>
          <p:cNvPr id="181" name="Google Shape;181;p40"/>
          <p:cNvSpPr txBox="1"/>
          <p:nvPr/>
        </p:nvSpPr>
        <p:spPr>
          <a:xfrm>
            <a:off x="11500942" y="6539318"/>
            <a:ext cx="688120" cy="318683"/>
          </a:xfrm>
          <a:prstGeom prst="rect">
            <a:avLst/>
          </a:prstGeom>
          <a:noFill/>
          <a:ln>
            <a:noFill/>
          </a:ln>
        </p:spPr>
        <p:txBody>
          <a:bodyPr spcFirstLastPara="1" wrap="square" lIns="71425" tIns="71425" rIns="71425" bIns="71425" anchor="t" anchorCtr="0">
            <a:noAutofit/>
          </a:bodyPr>
          <a:lstStyle/>
          <a:p>
            <a:pPr marL="0" marR="0" lvl="0" indent="0" algn="r" rtl="0">
              <a:lnSpc>
                <a:spcPct val="80000"/>
              </a:lnSpc>
              <a:spcBef>
                <a:spcPts val="0"/>
              </a:spcBef>
              <a:spcAft>
                <a:spcPts val="0"/>
              </a:spcAft>
              <a:buClr>
                <a:srgbClr val="858789"/>
              </a:buClr>
              <a:buSzPts val="250"/>
              <a:buFont typeface="Arial"/>
              <a:buNone/>
            </a:pPr>
            <a:fld id="{00000000-1234-1234-1234-123412341234}" type="slidenum">
              <a:rPr lang="en-US" sz="1000" b="0" i="0" u="none" strike="noStrike" cap="none">
                <a:solidFill>
                  <a:srgbClr val="858789"/>
                </a:solidFill>
                <a:latin typeface="Arial"/>
                <a:ea typeface="Arial"/>
                <a:cs typeface="Arial"/>
                <a:sym typeface="Arial"/>
              </a:rPr>
              <a:t>‹#›</a:t>
            </a:fld>
            <a:endParaRPr sz="1000" b="0" i="0" u="none" strike="noStrike" cap="none" dirty="0">
              <a:solidFill>
                <a:srgbClr val="858789"/>
              </a:solidFill>
              <a:latin typeface="Arial"/>
              <a:ea typeface="Arial"/>
              <a:cs typeface="Arial"/>
              <a:sym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4_Horizontal">
  <p:cSld name="4_Horizontal">
    <p:spTree>
      <p:nvGrpSpPr>
        <p:cNvPr id="1" name="Shape 182"/>
        <p:cNvGrpSpPr/>
        <p:nvPr/>
      </p:nvGrpSpPr>
      <p:grpSpPr>
        <a:xfrm>
          <a:off x="0" y="0"/>
          <a:ext cx="0" cy="0"/>
          <a:chOff x="0" y="0"/>
          <a:chExt cx="0" cy="0"/>
        </a:xfrm>
      </p:grpSpPr>
      <p:sp>
        <p:nvSpPr>
          <p:cNvPr id="183" name="Google Shape;183;p41"/>
          <p:cNvSpPr/>
          <p:nvPr/>
        </p:nvSpPr>
        <p:spPr>
          <a:xfrm>
            <a:off x="341610" y="859536"/>
            <a:ext cx="11508780" cy="5439153"/>
          </a:xfrm>
          <a:prstGeom prst="rect">
            <a:avLst/>
          </a:prstGeom>
          <a:noFill/>
          <a:ln w="12700" cap="flat" cmpd="sng">
            <a:solidFill>
              <a:srgbClr val="858789"/>
            </a:solidFill>
            <a:prstDash val="solid"/>
            <a:miter lim="8000"/>
            <a:headEnd type="none" w="sm" len="sm"/>
            <a:tailEnd type="none" w="sm" len="sm"/>
          </a:ln>
        </p:spPr>
        <p:txBody>
          <a:bodyPr spcFirstLastPara="1" wrap="square" lIns="35700" tIns="35700" rIns="35700" bIns="35700" anchor="ctr" anchorCtr="0">
            <a:noAutofit/>
          </a:bodyPr>
          <a:lstStyle/>
          <a:p>
            <a:pPr marL="0" marR="0" lvl="0" indent="0" algn="ctr" rtl="0">
              <a:lnSpc>
                <a:spcPct val="80000"/>
              </a:lnSpc>
              <a:spcBef>
                <a:spcPts val="0"/>
              </a:spcBef>
              <a:spcAft>
                <a:spcPts val="0"/>
              </a:spcAft>
              <a:buClr>
                <a:srgbClr val="FFFFFF"/>
              </a:buClr>
              <a:buSzPts val="4000"/>
              <a:buFont typeface="Arial"/>
              <a:buNone/>
            </a:pPr>
            <a:endParaRPr sz="4000" b="0" i="0" u="none" strike="noStrike" cap="none" dirty="0">
              <a:solidFill>
                <a:srgbClr val="858789"/>
              </a:solidFill>
              <a:latin typeface="Arimo"/>
              <a:ea typeface="Arimo"/>
              <a:cs typeface="Arimo"/>
              <a:sym typeface="Arimo"/>
            </a:endParaRPr>
          </a:p>
        </p:txBody>
      </p:sp>
      <p:cxnSp>
        <p:nvCxnSpPr>
          <p:cNvPr id="184" name="Google Shape;184;p41"/>
          <p:cNvCxnSpPr/>
          <p:nvPr/>
        </p:nvCxnSpPr>
        <p:spPr>
          <a:xfrm>
            <a:off x="0" y="1737360"/>
            <a:ext cx="12219049" cy="0"/>
          </a:xfrm>
          <a:prstGeom prst="straightConnector1">
            <a:avLst/>
          </a:prstGeom>
          <a:noFill/>
          <a:ln w="254000" cap="flat" cmpd="sng">
            <a:solidFill>
              <a:srgbClr val="2FC2E1"/>
            </a:solidFill>
            <a:prstDash val="solid"/>
            <a:miter lim="8000"/>
            <a:headEnd type="none" w="sm" len="sm"/>
            <a:tailEnd type="none" w="sm" len="sm"/>
          </a:ln>
        </p:spPr>
      </p:cxnSp>
      <p:sp>
        <p:nvSpPr>
          <p:cNvPr id="185" name="Google Shape;185;p41"/>
          <p:cNvSpPr txBox="1">
            <a:spLocks noGrp="1"/>
          </p:cNvSpPr>
          <p:nvPr>
            <p:ph type="body" idx="1"/>
          </p:nvPr>
        </p:nvSpPr>
        <p:spPr>
          <a:xfrm>
            <a:off x="1033272" y="960120"/>
            <a:ext cx="10162304" cy="572931"/>
          </a:xfrm>
          <a:prstGeom prst="rect">
            <a:avLst/>
          </a:prstGeom>
          <a:noFill/>
          <a:ln>
            <a:noFill/>
          </a:ln>
        </p:spPr>
        <p:txBody>
          <a:bodyPr spcFirstLastPara="1" wrap="square" lIns="91425" tIns="91425" rIns="91425" bIns="91425" anchor="ctr" anchorCtr="0">
            <a:noAutofit/>
          </a:bodyPr>
          <a:lstStyle>
            <a:lvl1pPr marL="457200" marR="0" lvl="0" indent="-228600" algn="ctr" rtl="0">
              <a:lnSpc>
                <a:spcPct val="100000"/>
              </a:lnSpc>
              <a:spcBef>
                <a:spcPts val="0"/>
              </a:spcBef>
              <a:spcAft>
                <a:spcPts val="0"/>
              </a:spcAft>
              <a:buClr>
                <a:srgbClr val="2FC2E1"/>
              </a:buClr>
              <a:buSzPts val="2940"/>
              <a:buFont typeface="Arial"/>
              <a:buNone/>
              <a:defRPr sz="2800" b="1" i="0" u="none" strike="noStrike" cap="none">
                <a:solidFill>
                  <a:srgbClr val="2FC2E1"/>
                </a:solidFill>
                <a:latin typeface="Arial"/>
                <a:ea typeface="Arial"/>
                <a:cs typeface="Arial"/>
                <a:sym typeface="Arial"/>
              </a:defRPr>
            </a:lvl1pPr>
            <a:lvl2pPr marL="914400" marR="0" lvl="1" indent="-381951"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2pPr>
            <a:lvl3pPr marL="1371600" marR="0" lvl="2" indent="-381951"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3pPr>
            <a:lvl4pPr marL="1828800" marR="0" lvl="3" indent="-381951"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4pPr>
            <a:lvl5pPr marL="2286000" marR="0" lvl="4" indent="-381951"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5pPr>
            <a:lvl6pPr marL="2743200" marR="0" lvl="5" indent="-381951"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6pPr>
            <a:lvl7pPr marL="3200400" marR="0" lvl="6" indent="-381951"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7pPr>
            <a:lvl8pPr marL="3657600" marR="0" lvl="7" indent="-381951"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8pPr>
            <a:lvl9pPr marL="4114800" marR="0" lvl="8" indent="-381951"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9pPr>
          </a:lstStyle>
          <a:p>
            <a:endParaRPr/>
          </a:p>
        </p:txBody>
      </p:sp>
      <p:sp>
        <p:nvSpPr>
          <p:cNvPr id="186" name="Google Shape;186;p41"/>
          <p:cNvSpPr txBox="1">
            <a:spLocks noGrp="1"/>
          </p:cNvSpPr>
          <p:nvPr>
            <p:ph type="body" idx="2"/>
          </p:nvPr>
        </p:nvSpPr>
        <p:spPr>
          <a:xfrm>
            <a:off x="1033272" y="2097727"/>
            <a:ext cx="10162304" cy="3900734"/>
          </a:xfrm>
          <a:prstGeom prst="rect">
            <a:avLst/>
          </a:prstGeom>
          <a:noFill/>
          <a:ln>
            <a:noFill/>
          </a:ln>
        </p:spPr>
        <p:txBody>
          <a:bodyPr spcFirstLastPara="1" wrap="square" lIns="91425" tIns="45700" rIns="91425" bIns="45700" anchor="t" anchorCtr="0">
            <a:normAutofit/>
          </a:bodyPr>
          <a:lstStyle>
            <a:lvl1pPr marL="457200" marR="0" lvl="0" indent="-387350" algn="l" rtl="0">
              <a:lnSpc>
                <a:spcPct val="100000"/>
              </a:lnSpc>
              <a:spcBef>
                <a:spcPts val="0"/>
              </a:spcBef>
              <a:spcAft>
                <a:spcPts val="0"/>
              </a:spcAft>
              <a:buClr>
                <a:srgbClr val="2FC2E1"/>
              </a:buClr>
              <a:buSzPts val="2500"/>
              <a:buFont typeface="Arial"/>
              <a:buChar char="•"/>
              <a:defRPr sz="2000" b="0" i="0" u="none" strike="noStrike" cap="none">
                <a:solidFill>
                  <a:srgbClr val="4C4C4D"/>
                </a:solidFill>
                <a:latin typeface="Arial"/>
                <a:ea typeface="Arial"/>
                <a:cs typeface="Arial"/>
                <a:sym typeface="Arial"/>
              </a:defRPr>
            </a:lvl1pPr>
            <a:lvl2pPr marL="914400" marR="0" lvl="1" indent="-381000" algn="l" rtl="0">
              <a:lnSpc>
                <a:spcPct val="100000"/>
              </a:lnSpc>
              <a:spcBef>
                <a:spcPts val="800"/>
              </a:spcBef>
              <a:spcAft>
                <a:spcPts val="0"/>
              </a:spcAft>
              <a:buClr>
                <a:srgbClr val="2FC2E1"/>
              </a:buClr>
              <a:buSzPts val="2400"/>
              <a:buFont typeface="Arial"/>
              <a:buChar char="•"/>
              <a:defRPr sz="2000" b="0" i="0" u="none" strike="noStrike" cap="none">
                <a:solidFill>
                  <a:srgbClr val="4C4C4D"/>
                </a:solidFill>
                <a:latin typeface="Arial"/>
                <a:ea typeface="Arial"/>
                <a:cs typeface="Arial"/>
                <a:sym typeface="Arial"/>
              </a:defRPr>
            </a:lvl2pPr>
            <a:lvl3pPr marL="1371600" marR="0" lvl="2" indent="-381000" algn="l" rtl="0">
              <a:lnSpc>
                <a:spcPct val="100000"/>
              </a:lnSpc>
              <a:spcBef>
                <a:spcPts val="800"/>
              </a:spcBef>
              <a:spcAft>
                <a:spcPts val="0"/>
              </a:spcAft>
              <a:buClr>
                <a:srgbClr val="2FC2E1"/>
              </a:buClr>
              <a:buSzPts val="2400"/>
              <a:buFont typeface="Arial"/>
              <a:buChar char="•"/>
              <a:defRPr sz="2000" b="0" i="0" u="none" strike="noStrike" cap="none">
                <a:solidFill>
                  <a:srgbClr val="4C4C4D"/>
                </a:solidFill>
                <a:latin typeface="Arial"/>
                <a:ea typeface="Arial"/>
                <a:cs typeface="Arial"/>
                <a:sym typeface="Arial"/>
              </a:defRPr>
            </a:lvl3pPr>
            <a:lvl4pPr marL="1828800" marR="0" lvl="3" indent="-341630" algn="l" rtl="0">
              <a:lnSpc>
                <a:spcPct val="100000"/>
              </a:lnSpc>
              <a:spcBef>
                <a:spcPts val="800"/>
              </a:spcBef>
              <a:spcAft>
                <a:spcPts val="0"/>
              </a:spcAft>
              <a:buClr>
                <a:srgbClr val="2FC2E1"/>
              </a:buClr>
              <a:buSzPts val="1780"/>
              <a:buFont typeface="Arial"/>
              <a:buChar char="•"/>
              <a:defRPr sz="2000" b="0" i="0" u="none" strike="noStrike" cap="none">
                <a:solidFill>
                  <a:srgbClr val="4C4C4D"/>
                </a:solidFill>
                <a:latin typeface="Arial"/>
                <a:ea typeface="Arial"/>
                <a:cs typeface="Arial"/>
                <a:sym typeface="Arial"/>
              </a:defRPr>
            </a:lvl4pPr>
            <a:lvl5pPr marL="2286000" marR="0" lvl="4" indent="-341629" algn="l" rtl="0">
              <a:lnSpc>
                <a:spcPct val="100000"/>
              </a:lnSpc>
              <a:spcBef>
                <a:spcPts val="800"/>
              </a:spcBef>
              <a:spcAft>
                <a:spcPts val="0"/>
              </a:spcAft>
              <a:buClr>
                <a:srgbClr val="2FC2E1"/>
              </a:buClr>
              <a:buSzPts val="1780"/>
              <a:buFont typeface="Arial"/>
              <a:buChar char="•"/>
              <a:defRPr sz="2000" b="0" i="0" u="none" strike="noStrike" cap="none">
                <a:solidFill>
                  <a:srgbClr val="4C4C4D"/>
                </a:solidFill>
                <a:latin typeface="Arial"/>
                <a:ea typeface="Arial"/>
                <a:cs typeface="Arial"/>
                <a:sym typeface="Arial"/>
              </a:defRPr>
            </a:lvl5pPr>
            <a:lvl6pPr marL="2743200" marR="0" lvl="5" indent="-228600" algn="l" rtl="0">
              <a:lnSpc>
                <a:spcPct val="100000"/>
              </a:lnSpc>
              <a:spcBef>
                <a:spcPts val="80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pic>
        <p:nvPicPr>
          <p:cNvPr id="187" name="Google Shape;187;p41"/>
          <p:cNvPicPr preferRelativeResize="0"/>
          <p:nvPr/>
        </p:nvPicPr>
        <p:blipFill rotWithShape="1">
          <a:blip r:embed="rId2">
            <a:alphaModFix/>
          </a:blip>
          <a:srcRect/>
          <a:stretch/>
        </p:blipFill>
        <p:spPr>
          <a:xfrm>
            <a:off x="10396672" y="146304"/>
            <a:ext cx="1453717" cy="574015"/>
          </a:xfrm>
          <a:prstGeom prst="rect">
            <a:avLst/>
          </a:prstGeom>
          <a:noFill/>
          <a:ln>
            <a:noFill/>
          </a:ln>
        </p:spPr>
      </p:pic>
      <p:sp>
        <p:nvSpPr>
          <p:cNvPr id="188" name="Google Shape;188;p41"/>
          <p:cNvSpPr txBox="1"/>
          <p:nvPr/>
        </p:nvSpPr>
        <p:spPr>
          <a:xfrm>
            <a:off x="11500942" y="6539318"/>
            <a:ext cx="688120" cy="318683"/>
          </a:xfrm>
          <a:prstGeom prst="rect">
            <a:avLst/>
          </a:prstGeom>
          <a:noFill/>
          <a:ln>
            <a:noFill/>
          </a:ln>
        </p:spPr>
        <p:txBody>
          <a:bodyPr spcFirstLastPara="1" wrap="square" lIns="71425" tIns="71425" rIns="71425" bIns="71425" anchor="t" anchorCtr="0">
            <a:noAutofit/>
          </a:bodyPr>
          <a:lstStyle/>
          <a:p>
            <a:pPr marL="0" marR="0" lvl="0" indent="0" algn="r" rtl="0">
              <a:lnSpc>
                <a:spcPct val="80000"/>
              </a:lnSpc>
              <a:spcBef>
                <a:spcPts val="0"/>
              </a:spcBef>
              <a:spcAft>
                <a:spcPts val="0"/>
              </a:spcAft>
              <a:buClr>
                <a:srgbClr val="858789"/>
              </a:buClr>
              <a:buSzPts val="250"/>
              <a:buFont typeface="Arial"/>
              <a:buNone/>
            </a:pPr>
            <a:fld id="{00000000-1234-1234-1234-123412341234}" type="slidenum">
              <a:rPr lang="en-US" sz="1000" b="0" i="0" u="none" strike="noStrike" cap="none">
                <a:solidFill>
                  <a:srgbClr val="858789"/>
                </a:solidFill>
                <a:latin typeface="Arial"/>
                <a:ea typeface="Arial"/>
                <a:cs typeface="Arial"/>
                <a:sym typeface="Arial"/>
              </a:rPr>
              <a:t>‹#›</a:t>
            </a:fld>
            <a:endParaRPr sz="1000" b="0" i="0" u="none" strike="noStrike" cap="none" dirty="0">
              <a:solidFill>
                <a:srgbClr val="858789"/>
              </a:solidFill>
              <a:latin typeface="Arial"/>
              <a:ea typeface="Arial"/>
              <a:cs typeface="Arial"/>
              <a:sym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2_Horizontal">
  <p:cSld name="2_Horizontal">
    <p:spTree>
      <p:nvGrpSpPr>
        <p:cNvPr id="1" name="Shape 189"/>
        <p:cNvGrpSpPr/>
        <p:nvPr/>
      </p:nvGrpSpPr>
      <p:grpSpPr>
        <a:xfrm>
          <a:off x="0" y="0"/>
          <a:ext cx="0" cy="0"/>
          <a:chOff x="0" y="0"/>
          <a:chExt cx="0" cy="0"/>
        </a:xfrm>
      </p:grpSpPr>
      <p:cxnSp>
        <p:nvCxnSpPr>
          <p:cNvPr id="190" name="Google Shape;190;p42"/>
          <p:cNvCxnSpPr/>
          <p:nvPr/>
        </p:nvCxnSpPr>
        <p:spPr>
          <a:xfrm>
            <a:off x="3641063" y="0"/>
            <a:ext cx="0" cy="6858000"/>
          </a:xfrm>
          <a:prstGeom prst="straightConnector1">
            <a:avLst/>
          </a:prstGeom>
          <a:noFill/>
          <a:ln w="127000" cap="flat" cmpd="sng">
            <a:solidFill>
              <a:srgbClr val="2FC2E1"/>
            </a:solidFill>
            <a:prstDash val="solid"/>
            <a:miter lim="8000"/>
            <a:headEnd type="none" w="sm" len="sm"/>
            <a:tailEnd type="none" w="sm" len="sm"/>
          </a:ln>
        </p:spPr>
      </p:cxnSp>
      <p:sp>
        <p:nvSpPr>
          <p:cNvPr id="191" name="Google Shape;191;p42"/>
          <p:cNvSpPr txBox="1">
            <a:spLocks noGrp="1"/>
          </p:cNvSpPr>
          <p:nvPr>
            <p:ph type="body" idx="1"/>
          </p:nvPr>
        </p:nvSpPr>
        <p:spPr>
          <a:xfrm>
            <a:off x="3749040" y="943151"/>
            <a:ext cx="8101342" cy="5389847"/>
          </a:xfrm>
          <a:prstGeom prst="rect">
            <a:avLst/>
          </a:prstGeom>
          <a:noFill/>
          <a:ln>
            <a:noFill/>
          </a:ln>
        </p:spPr>
        <p:txBody>
          <a:bodyPr spcFirstLastPara="1" wrap="square" lIns="91425" tIns="91425" rIns="91425" bIns="91425" anchor="t" anchorCtr="0">
            <a:normAutofit/>
          </a:bodyPr>
          <a:lstStyle>
            <a:lvl1pPr marL="457200" marR="0" lvl="0" indent="-387350" algn="l" rtl="0">
              <a:lnSpc>
                <a:spcPct val="90000"/>
              </a:lnSpc>
              <a:spcBef>
                <a:spcPts val="0"/>
              </a:spcBef>
              <a:spcAft>
                <a:spcPts val="0"/>
              </a:spcAft>
              <a:buClr>
                <a:srgbClr val="2FC2E1"/>
              </a:buClr>
              <a:buSzPts val="2500"/>
              <a:buFont typeface="Arimo"/>
              <a:buChar char="▪"/>
              <a:defRPr sz="2000" b="0" i="0" u="none" strike="noStrike" cap="none">
                <a:solidFill>
                  <a:srgbClr val="4C4C4D"/>
                </a:solidFill>
                <a:latin typeface="Arial"/>
                <a:ea typeface="Arial"/>
                <a:cs typeface="Arial"/>
                <a:sym typeface="Arial"/>
              </a:defRPr>
            </a:lvl1pPr>
            <a:lvl2pPr marL="914400" marR="0" lvl="1" indent="-381000" algn="l" rtl="0">
              <a:lnSpc>
                <a:spcPct val="90000"/>
              </a:lnSpc>
              <a:spcBef>
                <a:spcPts val="800"/>
              </a:spcBef>
              <a:spcAft>
                <a:spcPts val="0"/>
              </a:spcAft>
              <a:buClr>
                <a:srgbClr val="2FC2E1"/>
              </a:buClr>
              <a:buSzPts val="2400"/>
              <a:buFont typeface="Arimo"/>
              <a:buChar char="–"/>
              <a:defRPr sz="2000" b="0" i="0" u="none" strike="noStrike" cap="none">
                <a:solidFill>
                  <a:srgbClr val="4C4C4D"/>
                </a:solidFill>
                <a:latin typeface="Arial"/>
                <a:ea typeface="Arial"/>
                <a:cs typeface="Arial"/>
                <a:sym typeface="Arial"/>
              </a:defRPr>
            </a:lvl2pPr>
            <a:lvl3pPr marL="1371600" marR="0" lvl="2" indent="-381000" algn="l" rtl="0">
              <a:lnSpc>
                <a:spcPct val="90000"/>
              </a:lnSpc>
              <a:spcBef>
                <a:spcPts val="800"/>
              </a:spcBef>
              <a:spcAft>
                <a:spcPts val="0"/>
              </a:spcAft>
              <a:buClr>
                <a:srgbClr val="2FC2E1"/>
              </a:buClr>
              <a:buSzPts val="2400"/>
              <a:buFont typeface="Arimo"/>
              <a:buChar char="▫"/>
              <a:defRPr sz="2000" b="0" i="0" u="none" strike="noStrike" cap="none">
                <a:solidFill>
                  <a:srgbClr val="4C4C4D"/>
                </a:solidFill>
                <a:latin typeface="Arial"/>
                <a:ea typeface="Arial"/>
                <a:cs typeface="Arial"/>
                <a:sym typeface="Arial"/>
              </a:defRPr>
            </a:lvl3pPr>
            <a:lvl4pPr marL="1828800" marR="0" lvl="3" indent="-341630" algn="l" rtl="0">
              <a:lnSpc>
                <a:spcPct val="90000"/>
              </a:lnSpc>
              <a:spcBef>
                <a:spcPts val="800"/>
              </a:spcBef>
              <a:spcAft>
                <a:spcPts val="0"/>
              </a:spcAft>
              <a:buClr>
                <a:srgbClr val="2FC2E1"/>
              </a:buClr>
              <a:buSzPts val="1780"/>
              <a:buFont typeface="Arimo"/>
              <a:buChar char="-"/>
              <a:defRPr sz="2000" b="0" i="0" u="none" strike="noStrike" cap="none">
                <a:solidFill>
                  <a:srgbClr val="4C4C4D"/>
                </a:solidFill>
                <a:latin typeface="Arial"/>
                <a:ea typeface="Arial"/>
                <a:cs typeface="Arial"/>
                <a:sym typeface="Arial"/>
              </a:defRPr>
            </a:lvl4pPr>
            <a:lvl5pPr marL="2286000" marR="0" lvl="4" indent="-341629" algn="l" rtl="0">
              <a:lnSpc>
                <a:spcPct val="90000"/>
              </a:lnSpc>
              <a:spcBef>
                <a:spcPts val="800"/>
              </a:spcBef>
              <a:spcAft>
                <a:spcPts val="0"/>
              </a:spcAft>
              <a:buClr>
                <a:srgbClr val="2FC2E1"/>
              </a:buClr>
              <a:buSzPts val="1780"/>
              <a:buFont typeface="Arimo"/>
              <a:buChar char="-"/>
              <a:defRPr sz="2000" b="0" i="0" u="none" strike="noStrike" cap="none">
                <a:solidFill>
                  <a:srgbClr val="4C4C4D"/>
                </a:solidFill>
                <a:latin typeface="Arial"/>
                <a:ea typeface="Arial"/>
                <a:cs typeface="Arial"/>
                <a:sym typeface="Arial"/>
              </a:defRPr>
            </a:lvl5pPr>
            <a:lvl6pPr marL="2743200" marR="0" lvl="5" indent="-342900" algn="l" rtl="0">
              <a:lnSpc>
                <a:spcPct val="90000"/>
              </a:lnSpc>
              <a:spcBef>
                <a:spcPts val="8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92" name="Google Shape;192;p42"/>
          <p:cNvPicPr preferRelativeResize="0"/>
          <p:nvPr/>
        </p:nvPicPr>
        <p:blipFill rotWithShape="1">
          <a:blip r:embed="rId2">
            <a:alphaModFix/>
          </a:blip>
          <a:srcRect/>
          <a:stretch/>
        </p:blipFill>
        <p:spPr>
          <a:xfrm>
            <a:off x="10396672" y="146304"/>
            <a:ext cx="1453717" cy="574015"/>
          </a:xfrm>
          <a:prstGeom prst="rect">
            <a:avLst/>
          </a:prstGeom>
          <a:noFill/>
          <a:ln>
            <a:noFill/>
          </a:ln>
        </p:spPr>
      </p:pic>
      <p:sp>
        <p:nvSpPr>
          <p:cNvPr id="193" name="Google Shape;193;p42"/>
          <p:cNvSpPr>
            <a:spLocks noGrp="1"/>
          </p:cNvSpPr>
          <p:nvPr>
            <p:ph type="pic" idx="2"/>
          </p:nvPr>
        </p:nvSpPr>
        <p:spPr>
          <a:xfrm>
            <a:off x="-3" y="-1"/>
            <a:ext cx="3579213" cy="6857999"/>
          </a:xfrm>
          <a:prstGeom prst="rect">
            <a:avLst/>
          </a:prstGeom>
          <a:noFill/>
          <a:ln>
            <a:noFill/>
          </a:ln>
        </p:spPr>
      </p:sp>
      <p:sp>
        <p:nvSpPr>
          <p:cNvPr id="194" name="Google Shape;194;p42"/>
          <p:cNvSpPr txBox="1">
            <a:spLocks noGrp="1"/>
          </p:cNvSpPr>
          <p:nvPr>
            <p:ph type="body" idx="3"/>
          </p:nvPr>
        </p:nvSpPr>
        <p:spPr>
          <a:xfrm>
            <a:off x="3749040" y="182880"/>
            <a:ext cx="5551189" cy="430836"/>
          </a:xfrm>
          <a:prstGeom prst="rect">
            <a:avLst/>
          </a:prstGeom>
          <a:noFill/>
          <a:ln>
            <a:noFill/>
          </a:ln>
        </p:spPr>
        <p:txBody>
          <a:bodyPr spcFirstLastPara="1" wrap="square" lIns="91425" tIns="91425" rIns="91425" bIns="91425" anchor="ctr" anchorCtr="0">
            <a:noAutofit/>
          </a:bodyPr>
          <a:lstStyle>
            <a:lvl1pPr marL="457200" marR="0" lvl="0" indent="-228600" algn="l" rtl="0">
              <a:lnSpc>
                <a:spcPct val="100000"/>
              </a:lnSpc>
              <a:spcBef>
                <a:spcPts val="0"/>
              </a:spcBef>
              <a:spcAft>
                <a:spcPts val="0"/>
              </a:spcAft>
              <a:buClr>
                <a:srgbClr val="2FC2E1"/>
              </a:buClr>
              <a:buSzPts val="2940"/>
              <a:buFont typeface="Arial"/>
              <a:buNone/>
              <a:defRPr sz="2600" b="1" i="0" u="none" strike="noStrike" cap="none">
                <a:solidFill>
                  <a:srgbClr val="035886"/>
                </a:solidFill>
                <a:latin typeface="Arial"/>
                <a:ea typeface="Arial"/>
                <a:cs typeface="Arial"/>
                <a:sym typeface="Arial"/>
              </a:defRPr>
            </a:lvl1pPr>
            <a:lvl2pPr marL="914400" marR="0" lvl="1"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2pPr>
            <a:lvl3pPr marL="1371600" marR="0" lvl="2"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3pPr>
            <a:lvl4pPr marL="1828800" marR="0" lvl="3"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4pPr>
            <a:lvl5pPr marL="2286000" marR="0" lvl="4"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5pPr>
            <a:lvl6pPr marL="2743200" marR="0" lvl="5"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6pPr>
            <a:lvl7pPr marL="3200400" marR="0" lvl="6"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7pPr>
            <a:lvl8pPr marL="3657600" marR="0" lvl="7"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8pPr>
            <a:lvl9pPr marL="4114800" marR="0" lvl="8"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9pPr>
          </a:lstStyle>
          <a:p>
            <a:endParaRPr/>
          </a:p>
        </p:txBody>
      </p:sp>
      <p:sp>
        <p:nvSpPr>
          <p:cNvPr id="195" name="Google Shape;195;p42"/>
          <p:cNvSpPr txBox="1"/>
          <p:nvPr/>
        </p:nvSpPr>
        <p:spPr>
          <a:xfrm>
            <a:off x="11500942" y="6539318"/>
            <a:ext cx="688120" cy="318683"/>
          </a:xfrm>
          <a:prstGeom prst="rect">
            <a:avLst/>
          </a:prstGeom>
          <a:noFill/>
          <a:ln>
            <a:noFill/>
          </a:ln>
        </p:spPr>
        <p:txBody>
          <a:bodyPr spcFirstLastPara="1" wrap="square" lIns="71425" tIns="71425" rIns="71425" bIns="71425" anchor="t" anchorCtr="0">
            <a:noAutofit/>
          </a:bodyPr>
          <a:lstStyle/>
          <a:p>
            <a:pPr marL="0" marR="0" lvl="0" indent="0" algn="r" rtl="0">
              <a:lnSpc>
                <a:spcPct val="80000"/>
              </a:lnSpc>
              <a:spcBef>
                <a:spcPts val="0"/>
              </a:spcBef>
              <a:spcAft>
                <a:spcPts val="0"/>
              </a:spcAft>
              <a:buClr>
                <a:srgbClr val="858789"/>
              </a:buClr>
              <a:buSzPts val="250"/>
              <a:buFont typeface="Arial"/>
              <a:buNone/>
            </a:pPr>
            <a:fld id="{00000000-1234-1234-1234-123412341234}" type="slidenum">
              <a:rPr lang="en-US" sz="1000" b="0" i="0" u="none" strike="noStrike" cap="none">
                <a:solidFill>
                  <a:srgbClr val="858789"/>
                </a:solidFill>
                <a:latin typeface="Arial"/>
                <a:ea typeface="Arial"/>
                <a:cs typeface="Arial"/>
                <a:sym typeface="Arial"/>
              </a:rPr>
              <a:t>‹#›</a:t>
            </a:fld>
            <a:endParaRPr sz="1000" b="0" i="0" u="none" strike="noStrike" cap="none" dirty="0">
              <a:solidFill>
                <a:srgbClr val="858789"/>
              </a:solidFill>
              <a:latin typeface="Arial"/>
              <a:ea typeface="Arial"/>
              <a:cs typeface="Arial"/>
              <a:sym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2_Horizontal">
  <p:cSld name="5_Horizontal">
    <p:spTree>
      <p:nvGrpSpPr>
        <p:cNvPr id="1" name="Shape 196"/>
        <p:cNvGrpSpPr/>
        <p:nvPr/>
      </p:nvGrpSpPr>
      <p:grpSpPr>
        <a:xfrm>
          <a:off x="0" y="0"/>
          <a:ext cx="0" cy="0"/>
          <a:chOff x="0" y="0"/>
          <a:chExt cx="0" cy="0"/>
        </a:xfrm>
      </p:grpSpPr>
      <p:cxnSp>
        <p:nvCxnSpPr>
          <p:cNvPr id="197" name="Google Shape;197;p44"/>
          <p:cNvCxnSpPr/>
          <p:nvPr/>
        </p:nvCxnSpPr>
        <p:spPr>
          <a:xfrm>
            <a:off x="3641063" y="0"/>
            <a:ext cx="0" cy="6858000"/>
          </a:xfrm>
          <a:prstGeom prst="straightConnector1">
            <a:avLst/>
          </a:prstGeom>
          <a:noFill/>
          <a:ln w="127000" cap="flat" cmpd="sng">
            <a:solidFill>
              <a:srgbClr val="2FC2E1"/>
            </a:solidFill>
            <a:prstDash val="solid"/>
            <a:miter lim="8000"/>
            <a:headEnd type="none" w="sm" len="sm"/>
            <a:tailEnd type="none" w="sm" len="sm"/>
          </a:ln>
        </p:spPr>
      </p:cxnSp>
      <p:sp>
        <p:nvSpPr>
          <p:cNvPr id="198" name="Google Shape;198;p44"/>
          <p:cNvSpPr txBox="1">
            <a:spLocks noGrp="1"/>
          </p:cNvSpPr>
          <p:nvPr>
            <p:ph type="body" idx="1"/>
          </p:nvPr>
        </p:nvSpPr>
        <p:spPr>
          <a:xfrm>
            <a:off x="3749040" y="943151"/>
            <a:ext cx="8101342" cy="5389847"/>
          </a:xfrm>
          <a:prstGeom prst="rect">
            <a:avLst/>
          </a:prstGeom>
          <a:noFill/>
          <a:ln>
            <a:noFill/>
          </a:ln>
        </p:spPr>
        <p:txBody>
          <a:bodyPr spcFirstLastPara="1" wrap="square" lIns="91425" tIns="91425" rIns="91425" bIns="91425" anchor="t" anchorCtr="0">
            <a:normAutofit/>
          </a:bodyPr>
          <a:lstStyle>
            <a:lvl1pPr marL="457200" marR="0" lvl="0" indent="-387350" algn="l" rtl="0">
              <a:lnSpc>
                <a:spcPct val="90000"/>
              </a:lnSpc>
              <a:spcBef>
                <a:spcPts val="0"/>
              </a:spcBef>
              <a:spcAft>
                <a:spcPts val="0"/>
              </a:spcAft>
              <a:buClr>
                <a:srgbClr val="2FC2E1"/>
              </a:buClr>
              <a:buSzPts val="2500"/>
              <a:buFont typeface="Arimo"/>
              <a:buChar char="▪"/>
              <a:defRPr sz="2000" b="0" i="0" u="none" strike="noStrike" cap="none">
                <a:solidFill>
                  <a:srgbClr val="4C4C4D"/>
                </a:solidFill>
                <a:latin typeface="Arial"/>
                <a:ea typeface="Arial"/>
                <a:cs typeface="Arial"/>
                <a:sym typeface="Arial"/>
              </a:defRPr>
            </a:lvl1pPr>
            <a:lvl2pPr marL="914400" marR="0" lvl="1" indent="-381000" algn="l" rtl="0">
              <a:lnSpc>
                <a:spcPct val="90000"/>
              </a:lnSpc>
              <a:spcBef>
                <a:spcPts val="800"/>
              </a:spcBef>
              <a:spcAft>
                <a:spcPts val="0"/>
              </a:spcAft>
              <a:buClr>
                <a:srgbClr val="2FC2E1"/>
              </a:buClr>
              <a:buSzPts val="2400"/>
              <a:buFont typeface="Arimo"/>
              <a:buChar char="–"/>
              <a:defRPr sz="2000" b="0" i="0" u="none" strike="noStrike" cap="none">
                <a:solidFill>
                  <a:srgbClr val="4C4C4D"/>
                </a:solidFill>
                <a:latin typeface="Arial"/>
                <a:ea typeface="Arial"/>
                <a:cs typeface="Arial"/>
                <a:sym typeface="Arial"/>
              </a:defRPr>
            </a:lvl2pPr>
            <a:lvl3pPr marL="1371600" marR="0" lvl="2" indent="-381000" algn="l" rtl="0">
              <a:lnSpc>
                <a:spcPct val="90000"/>
              </a:lnSpc>
              <a:spcBef>
                <a:spcPts val="800"/>
              </a:spcBef>
              <a:spcAft>
                <a:spcPts val="0"/>
              </a:spcAft>
              <a:buClr>
                <a:srgbClr val="2FC2E1"/>
              </a:buClr>
              <a:buSzPts val="2400"/>
              <a:buFont typeface="Arimo"/>
              <a:buChar char="▫"/>
              <a:defRPr sz="2000" b="0" i="0" u="none" strike="noStrike" cap="none">
                <a:solidFill>
                  <a:srgbClr val="4C4C4D"/>
                </a:solidFill>
                <a:latin typeface="Arial"/>
                <a:ea typeface="Arial"/>
                <a:cs typeface="Arial"/>
                <a:sym typeface="Arial"/>
              </a:defRPr>
            </a:lvl3pPr>
            <a:lvl4pPr marL="1828800" marR="0" lvl="3" indent="-341630" algn="l" rtl="0">
              <a:lnSpc>
                <a:spcPct val="90000"/>
              </a:lnSpc>
              <a:spcBef>
                <a:spcPts val="800"/>
              </a:spcBef>
              <a:spcAft>
                <a:spcPts val="0"/>
              </a:spcAft>
              <a:buClr>
                <a:srgbClr val="2FC2E1"/>
              </a:buClr>
              <a:buSzPts val="1780"/>
              <a:buFont typeface="Arimo"/>
              <a:buChar char="-"/>
              <a:defRPr sz="2000" b="0" i="0" u="none" strike="noStrike" cap="none">
                <a:solidFill>
                  <a:srgbClr val="4C4C4D"/>
                </a:solidFill>
                <a:latin typeface="Arial"/>
                <a:ea typeface="Arial"/>
                <a:cs typeface="Arial"/>
                <a:sym typeface="Arial"/>
              </a:defRPr>
            </a:lvl4pPr>
            <a:lvl5pPr marL="2286000" marR="0" lvl="4" indent="-341629" algn="l" rtl="0">
              <a:lnSpc>
                <a:spcPct val="90000"/>
              </a:lnSpc>
              <a:spcBef>
                <a:spcPts val="800"/>
              </a:spcBef>
              <a:spcAft>
                <a:spcPts val="0"/>
              </a:spcAft>
              <a:buClr>
                <a:srgbClr val="2FC2E1"/>
              </a:buClr>
              <a:buSzPts val="1780"/>
              <a:buFont typeface="Arimo"/>
              <a:buChar char="-"/>
              <a:defRPr sz="2000" b="0" i="0" u="none" strike="noStrike" cap="none">
                <a:solidFill>
                  <a:srgbClr val="4C4C4D"/>
                </a:solidFill>
                <a:latin typeface="Arial"/>
                <a:ea typeface="Arial"/>
                <a:cs typeface="Arial"/>
                <a:sym typeface="Arial"/>
              </a:defRPr>
            </a:lvl5pPr>
            <a:lvl6pPr marL="2743200" marR="0" lvl="5" indent="-342900" algn="l" rtl="0">
              <a:lnSpc>
                <a:spcPct val="90000"/>
              </a:lnSpc>
              <a:spcBef>
                <a:spcPts val="8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99" name="Google Shape;199;p44"/>
          <p:cNvPicPr preferRelativeResize="0"/>
          <p:nvPr/>
        </p:nvPicPr>
        <p:blipFill rotWithShape="1">
          <a:blip r:embed="rId2">
            <a:alphaModFix/>
          </a:blip>
          <a:srcRect/>
          <a:stretch/>
        </p:blipFill>
        <p:spPr>
          <a:xfrm>
            <a:off x="10396672" y="146304"/>
            <a:ext cx="1453717" cy="574015"/>
          </a:xfrm>
          <a:prstGeom prst="rect">
            <a:avLst/>
          </a:prstGeom>
          <a:noFill/>
          <a:ln>
            <a:noFill/>
          </a:ln>
        </p:spPr>
      </p:pic>
      <p:sp>
        <p:nvSpPr>
          <p:cNvPr id="200" name="Google Shape;200;p44"/>
          <p:cNvSpPr>
            <a:spLocks noGrp="1"/>
          </p:cNvSpPr>
          <p:nvPr>
            <p:ph type="pic" idx="2"/>
          </p:nvPr>
        </p:nvSpPr>
        <p:spPr>
          <a:xfrm>
            <a:off x="-3" y="-1"/>
            <a:ext cx="3579213" cy="6857999"/>
          </a:xfrm>
          <a:prstGeom prst="rect">
            <a:avLst/>
          </a:prstGeom>
          <a:noFill/>
          <a:ln>
            <a:noFill/>
          </a:ln>
        </p:spPr>
      </p:sp>
      <p:sp>
        <p:nvSpPr>
          <p:cNvPr id="201" name="Google Shape;201;p44"/>
          <p:cNvSpPr txBox="1">
            <a:spLocks noGrp="1"/>
          </p:cNvSpPr>
          <p:nvPr>
            <p:ph type="body" idx="3"/>
          </p:nvPr>
        </p:nvSpPr>
        <p:spPr>
          <a:xfrm>
            <a:off x="3749040" y="182880"/>
            <a:ext cx="5551189" cy="430836"/>
          </a:xfrm>
          <a:prstGeom prst="rect">
            <a:avLst/>
          </a:prstGeom>
          <a:noFill/>
          <a:ln>
            <a:noFill/>
          </a:ln>
        </p:spPr>
        <p:txBody>
          <a:bodyPr spcFirstLastPara="1" wrap="square" lIns="91425" tIns="91425" rIns="91425" bIns="91425" anchor="ctr" anchorCtr="0">
            <a:noAutofit/>
          </a:bodyPr>
          <a:lstStyle>
            <a:lvl1pPr marL="457200" marR="0" lvl="0" indent="-228600" algn="l" rtl="0">
              <a:lnSpc>
                <a:spcPct val="100000"/>
              </a:lnSpc>
              <a:spcBef>
                <a:spcPts val="0"/>
              </a:spcBef>
              <a:spcAft>
                <a:spcPts val="0"/>
              </a:spcAft>
              <a:buClr>
                <a:srgbClr val="2FC2E1"/>
              </a:buClr>
              <a:buSzPts val="2940"/>
              <a:buFont typeface="Arial"/>
              <a:buNone/>
              <a:defRPr sz="2600" b="1" i="0" u="none" strike="noStrike" cap="none">
                <a:solidFill>
                  <a:srgbClr val="035886"/>
                </a:solidFill>
                <a:latin typeface="Arial"/>
                <a:ea typeface="Arial"/>
                <a:cs typeface="Arial"/>
                <a:sym typeface="Arial"/>
              </a:defRPr>
            </a:lvl1pPr>
            <a:lvl2pPr marL="914400" marR="0" lvl="1"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2pPr>
            <a:lvl3pPr marL="1371600" marR="0" lvl="2"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3pPr>
            <a:lvl4pPr marL="1828800" marR="0" lvl="3"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4pPr>
            <a:lvl5pPr marL="2286000" marR="0" lvl="4"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5pPr>
            <a:lvl6pPr marL="2743200" marR="0" lvl="5"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6pPr>
            <a:lvl7pPr marL="3200400" marR="0" lvl="6"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7pPr>
            <a:lvl8pPr marL="3657600" marR="0" lvl="7"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8pPr>
            <a:lvl9pPr marL="4114800" marR="0" lvl="8"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9pPr>
          </a:lstStyle>
          <a:p>
            <a:endParaRPr/>
          </a:p>
        </p:txBody>
      </p:sp>
      <p:sp>
        <p:nvSpPr>
          <p:cNvPr id="202" name="Google Shape;202;p44"/>
          <p:cNvSpPr txBox="1"/>
          <p:nvPr/>
        </p:nvSpPr>
        <p:spPr>
          <a:xfrm>
            <a:off x="11500942" y="6539318"/>
            <a:ext cx="688120" cy="318683"/>
          </a:xfrm>
          <a:prstGeom prst="rect">
            <a:avLst/>
          </a:prstGeom>
          <a:noFill/>
          <a:ln>
            <a:noFill/>
          </a:ln>
        </p:spPr>
        <p:txBody>
          <a:bodyPr spcFirstLastPara="1" wrap="square" lIns="71425" tIns="71425" rIns="71425" bIns="71425" anchor="t" anchorCtr="0">
            <a:noAutofit/>
          </a:bodyPr>
          <a:lstStyle/>
          <a:p>
            <a:pPr marL="0" marR="0" lvl="0" indent="0" algn="r" rtl="0">
              <a:lnSpc>
                <a:spcPct val="80000"/>
              </a:lnSpc>
              <a:spcBef>
                <a:spcPts val="0"/>
              </a:spcBef>
              <a:spcAft>
                <a:spcPts val="0"/>
              </a:spcAft>
              <a:buClr>
                <a:srgbClr val="858789"/>
              </a:buClr>
              <a:buSzPts val="250"/>
              <a:buFont typeface="Arial"/>
              <a:buNone/>
            </a:pPr>
            <a:fld id="{00000000-1234-1234-1234-123412341234}" type="slidenum">
              <a:rPr lang="en-US" sz="1000" b="0" i="0" u="none" strike="noStrike" cap="none">
                <a:solidFill>
                  <a:srgbClr val="858789"/>
                </a:solidFill>
                <a:latin typeface="Arial"/>
                <a:ea typeface="Arial"/>
                <a:cs typeface="Arial"/>
                <a:sym typeface="Arial"/>
              </a:rPr>
              <a:t>‹#›</a:t>
            </a:fld>
            <a:endParaRPr sz="1000" b="0" i="0" u="none" strike="noStrike" cap="none" dirty="0">
              <a:solidFill>
                <a:srgbClr val="858789"/>
              </a:solidFill>
              <a:latin typeface="Arial"/>
              <a:ea typeface="Arial"/>
              <a:cs typeface="Arial"/>
              <a:sym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03"/>
        <p:cNvGrpSpPr/>
        <p:nvPr/>
      </p:nvGrpSpPr>
      <p:grpSpPr>
        <a:xfrm>
          <a:off x="0" y="0"/>
          <a:ext cx="0" cy="0"/>
          <a:chOff x="0" y="0"/>
          <a:chExt cx="0" cy="0"/>
        </a:xfrm>
      </p:grpSpPr>
      <p:pic>
        <p:nvPicPr>
          <p:cNvPr id="204" name="Google Shape;204;p45"/>
          <p:cNvPicPr preferRelativeResize="0"/>
          <p:nvPr/>
        </p:nvPicPr>
        <p:blipFill rotWithShape="1">
          <a:blip r:embed="rId2">
            <a:alphaModFix/>
          </a:blip>
          <a:srcRect/>
          <a:stretch/>
        </p:blipFill>
        <p:spPr>
          <a:xfrm>
            <a:off x="10396672" y="146304"/>
            <a:ext cx="1453717" cy="574015"/>
          </a:xfrm>
          <a:prstGeom prst="rect">
            <a:avLst/>
          </a:prstGeom>
          <a:noFill/>
          <a:ln>
            <a:noFill/>
          </a:ln>
        </p:spPr>
      </p:pic>
      <p:sp>
        <p:nvSpPr>
          <p:cNvPr id="205" name="Google Shape;205;p45"/>
          <p:cNvSpPr txBox="1">
            <a:spLocks noGrp="1"/>
          </p:cNvSpPr>
          <p:nvPr>
            <p:ph type="body" idx="1"/>
          </p:nvPr>
        </p:nvSpPr>
        <p:spPr>
          <a:xfrm>
            <a:off x="341611" y="1216152"/>
            <a:ext cx="11508778" cy="461665"/>
          </a:xfrm>
          <a:prstGeom prst="rect">
            <a:avLst/>
          </a:prstGeom>
          <a:noFill/>
          <a:ln>
            <a:noFill/>
          </a:ln>
        </p:spPr>
        <p:txBody>
          <a:bodyPr spcFirstLastPara="1" wrap="square" lIns="91425" tIns="91425" rIns="91425" bIns="91425" anchor="t" anchorCtr="0">
            <a:normAutofit/>
          </a:bodyPr>
          <a:lstStyle>
            <a:lvl1pPr marL="457200" marR="0" lvl="0" indent="-387350" algn="l" rtl="0">
              <a:lnSpc>
                <a:spcPct val="90000"/>
              </a:lnSpc>
              <a:spcBef>
                <a:spcPts val="0"/>
              </a:spcBef>
              <a:spcAft>
                <a:spcPts val="0"/>
              </a:spcAft>
              <a:buClr>
                <a:srgbClr val="2FC2E1"/>
              </a:buClr>
              <a:buSzPts val="2500"/>
              <a:buFont typeface="Arimo"/>
              <a:buChar char="▪"/>
              <a:defRPr sz="2000" b="0" i="0" u="none" strike="noStrike" cap="none">
                <a:solidFill>
                  <a:srgbClr val="4C4C4D"/>
                </a:solidFill>
                <a:latin typeface="Arial"/>
                <a:ea typeface="Arial"/>
                <a:cs typeface="Arial"/>
                <a:sym typeface="Arial"/>
              </a:defRPr>
            </a:lvl1pPr>
            <a:lvl2pPr marL="914400" marR="0" lvl="1" indent="-381000" algn="l" rtl="0">
              <a:lnSpc>
                <a:spcPct val="90000"/>
              </a:lnSpc>
              <a:spcBef>
                <a:spcPts val="800"/>
              </a:spcBef>
              <a:spcAft>
                <a:spcPts val="0"/>
              </a:spcAft>
              <a:buClr>
                <a:srgbClr val="2FC2E1"/>
              </a:buClr>
              <a:buSzPts val="2400"/>
              <a:buFont typeface="Arimo"/>
              <a:buChar char="–"/>
              <a:defRPr sz="2000" b="0" i="0" u="none" strike="noStrike" cap="none">
                <a:solidFill>
                  <a:srgbClr val="4C4C4D"/>
                </a:solidFill>
                <a:latin typeface="Arial"/>
                <a:ea typeface="Arial"/>
                <a:cs typeface="Arial"/>
                <a:sym typeface="Arial"/>
              </a:defRPr>
            </a:lvl2pPr>
            <a:lvl3pPr marL="1371600" marR="0" lvl="2" indent="-381000" algn="l" rtl="0">
              <a:lnSpc>
                <a:spcPct val="90000"/>
              </a:lnSpc>
              <a:spcBef>
                <a:spcPts val="800"/>
              </a:spcBef>
              <a:spcAft>
                <a:spcPts val="0"/>
              </a:spcAft>
              <a:buClr>
                <a:srgbClr val="2FC2E1"/>
              </a:buClr>
              <a:buSzPts val="2400"/>
              <a:buFont typeface="Arimo"/>
              <a:buChar char="▫"/>
              <a:defRPr sz="2000" b="0" i="0" u="none" strike="noStrike" cap="none">
                <a:solidFill>
                  <a:srgbClr val="4C4C4D"/>
                </a:solidFill>
                <a:latin typeface="Arial"/>
                <a:ea typeface="Arial"/>
                <a:cs typeface="Arial"/>
                <a:sym typeface="Arial"/>
              </a:defRPr>
            </a:lvl3pPr>
            <a:lvl4pPr marL="1828800" marR="0" lvl="3" indent="-341630" algn="l" rtl="0">
              <a:lnSpc>
                <a:spcPct val="90000"/>
              </a:lnSpc>
              <a:spcBef>
                <a:spcPts val="800"/>
              </a:spcBef>
              <a:spcAft>
                <a:spcPts val="0"/>
              </a:spcAft>
              <a:buClr>
                <a:srgbClr val="2FC2E1"/>
              </a:buClr>
              <a:buSzPts val="1780"/>
              <a:buFont typeface="Arimo"/>
              <a:buChar char="-"/>
              <a:defRPr sz="2000" b="0" i="0" u="none" strike="noStrike" cap="none">
                <a:solidFill>
                  <a:srgbClr val="4C4C4D"/>
                </a:solidFill>
                <a:latin typeface="Arial"/>
                <a:ea typeface="Arial"/>
                <a:cs typeface="Arial"/>
                <a:sym typeface="Arial"/>
              </a:defRPr>
            </a:lvl4pPr>
            <a:lvl5pPr marL="2286000" marR="0" lvl="4" indent="-341629" algn="l" rtl="0">
              <a:lnSpc>
                <a:spcPct val="90000"/>
              </a:lnSpc>
              <a:spcBef>
                <a:spcPts val="800"/>
              </a:spcBef>
              <a:spcAft>
                <a:spcPts val="0"/>
              </a:spcAft>
              <a:buClr>
                <a:srgbClr val="2FC2E1"/>
              </a:buClr>
              <a:buSzPts val="1780"/>
              <a:buFont typeface="Arimo"/>
              <a:buChar char="-"/>
              <a:defRPr sz="2000" b="0" i="0" u="none" strike="noStrike" cap="none">
                <a:solidFill>
                  <a:srgbClr val="4C4C4D"/>
                </a:solidFill>
                <a:latin typeface="Arial"/>
                <a:ea typeface="Arial"/>
                <a:cs typeface="Arial"/>
                <a:sym typeface="Arial"/>
              </a:defRPr>
            </a:lvl5pPr>
            <a:lvl6pPr marL="2743200" marR="0" lvl="5" indent="-342900" algn="l" rtl="0">
              <a:lnSpc>
                <a:spcPct val="90000"/>
              </a:lnSpc>
              <a:spcBef>
                <a:spcPts val="8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6" name="Google Shape;206;p45"/>
          <p:cNvSpPr txBox="1">
            <a:spLocks noGrp="1"/>
          </p:cNvSpPr>
          <p:nvPr>
            <p:ph type="body" idx="2"/>
          </p:nvPr>
        </p:nvSpPr>
        <p:spPr>
          <a:xfrm>
            <a:off x="341611" y="249520"/>
            <a:ext cx="9802850" cy="430836"/>
          </a:xfrm>
          <a:prstGeom prst="rect">
            <a:avLst/>
          </a:prstGeom>
          <a:noFill/>
          <a:ln>
            <a:noFill/>
          </a:ln>
        </p:spPr>
        <p:txBody>
          <a:bodyPr spcFirstLastPara="1" wrap="square" lIns="91425" tIns="91425" rIns="91425" bIns="91425" anchor="ctr" anchorCtr="0">
            <a:noAutofit/>
          </a:bodyPr>
          <a:lstStyle>
            <a:lvl1pPr marL="457200" marR="0" lvl="0" indent="-228600" algn="l" rtl="0">
              <a:lnSpc>
                <a:spcPct val="100000"/>
              </a:lnSpc>
              <a:spcBef>
                <a:spcPts val="0"/>
              </a:spcBef>
              <a:spcAft>
                <a:spcPts val="0"/>
              </a:spcAft>
              <a:buClr>
                <a:srgbClr val="2FC2E1"/>
              </a:buClr>
              <a:buSzPts val="2940"/>
              <a:buFont typeface="Arial"/>
              <a:buNone/>
              <a:defRPr sz="2600" b="1" i="0" u="none" strike="noStrike" cap="none">
                <a:solidFill>
                  <a:srgbClr val="035886"/>
                </a:solidFill>
                <a:latin typeface="Arial"/>
                <a:ea typeface="Arial"/>
                <a:cs typeface="Arial"/>
                <a:sym typeface="Arial"/>
              </a:defRPr>
            </a:lvl1pPr>
            <a:lvl2pPr marL="914400" marR="0" lvl="1"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2pPr>
            <a:lvl3pPr marL="1371600" marR="0" lvl="2"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3pPr>
            <a:lvl4pPr marL="1828800" marR="0" lvl="3"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4pPr>
            <a:lvl5pPr marL="2286000" marR="0" lvl="4"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5pPr>
            <a:lvl6pPr marL="2743200" marR="0" lvl="5"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6pPr>
            <a:lvl7pPr marL="3200400" marR="0" lvl="6"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7pPr>
            <a:lvl8pPr marL="3657600" marR="0" lvl="7"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8pPr>
            <a:lvl9pPr marL="4114800" marR="0" lvl="8"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9pPr>
          </a:lstStyle>
          <a:p>
            <a:endParaRPr/>
          </a:p>
        </p:txBody>
      </p:sp>
      <p:sp>
        <p:nvSpPr>
          <p:cNvPr id="207" name="Google Shape;207;p45"/>
          <p:cNvSpPr txBox="1"/>
          <p:nvPr/>
        </p:nvSpPr>
        <p:spPr>
          <a:xfrm>
            <a:off x="11500942" y="6539318"/>
            <a:ext cx="688120" cy="318683"/>
          </a:xfrm>
          <a:prstGeom prst="rect">
            <a:avLst/>
          </a:prstGeom>
          <a:noFill/>
          <a:ln>
            <a:noFill/>
          </a:ln>
        </p:spPr>
        <p:txBody>
          <a:bodyPr spcFirstLastPara="1" wrap="square" lIns="71425" tIns="71425" rIns="71425" bIns="71425" anchor="t" anchorCtr="0">
            <a:noAutofit/>
          </a:bodyPr>
          <a:lstStyle/>
          <a:p>
            <a:pPr marL="0" marR="0" lvl="0" indent="0" algn="r" rtl="0">
              <a:lnSpc>
                <a:spcPct val="80000"/>
              </a:lnSpc>
              <a:spcBef>
                <a:spcPts val="0"/>
              </a:spcBef>
              <a:spcAft>
                <a:spcPts val="0"/>
              </a:spcAft>
              <a:buClr>
                <a:srgbClr val="858789"/>
              </a:buClr>
              <a:buSzPts val="250"/>
              <a:buFont typeface="Arial"/>
              <a:buNone/>
            </a:pPr>
            <a:fld id="{00000000-1234-1234-1234-123412341234}" type="slidenum">
              <a:rPr lang="en-US" sz="1000" b="0" i="0" u="none" strike="noStrike" cap="none">
                <a:solidFill>
                  <a:srgbClr val="858789"/>
                </a:solidFill>
                <a:latin typeface="Arial"/>
                <a:ea typeface="Arial"/>
                <a:cs typeface="Arial"/>
                <a:sym typeface="Arial"/>
              </a:rPr>
              <a:t>‹#›</a:t>
            </a:fld>
            <a:endParaRPr sz="1000" b="0" i="0" u="none" strike="noStrike" cap="none" dirty="0">
              <a:solidFill>
                <a:srgbClr val="858789"/>
              </a:solidFill>
              <a:latin typeface="Arial"/>
              <a:ea typeface="Arial"/>
              <a:cs typeface="Arial"/>
              <a:sym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8"/>
        <p:cNvGrpSpPr/>
        <p:nvPr/>
      </p:nvGrpSpPr>
      <p:grpSpPr>
        <a:xfrm>
          <a:off x="0" y="0"/>
          <a:ext cx="0" cy="0"/>
          <a:chOff x="0" y="0"/>
          <a:chExt cx="0" cy="0"/>
        </a:xfrm>
      </p:grpSpPr>
      <p:sp>
        <p:nvSpPr>
          <p:cNvPr id="209" name="Google Shape;209;p46"/>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210" name="Google Shape;210;p46"/>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211" name="Google Shape;211;p46"/>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dirty="0"/>
          </a:p>
        </p:txBody>
      </p:sp>
      <p:sp>
        <p:nvSpPr>
          <p:cNvPr id="212" name="Google Shape;212;p46"/>
          <p:cNvSpPr txBox="1"/>
          <p:nvPr/>
        </p:nvSpPr>
        <p:spPr>
          <a:xfrm>
            <a:off x="11162271" y="6539318"/>
            <a:ext cx="688120" cy="318683"/>
          </a:xfrm>
          <a:prstGeom prst="rect">
            <a:avLst/>
          </a:prstGeom>
          <a:noFill/>
          <a:ln>
            <a:noFill/>
          </a:ln>
        </p:spPr>
        <p:txBody>
          <a:bodyPr spcFirstLastPara="1" wrap="square" lIns="71425" tIns="71425" rIns="71425" bIns="71425" anchor="t" anchorCtr="0">
            <a:noAutofit/>
          </a:bodyPr>
          <a:lstStyle/>
          <a:p>
            <a:pPr marL="0" marR="0" lvl="0" indent="0" algn="r" rtl="0">
              <a:lnSpc>
                <a:spcPct val="80000"/>
              </a:lnSpc>
              <a:spcBef>
                <a:spcPts val="0"/>
              </a:spcBef>
              <a:spcAft>
                <a:spcPts val="0"/>
              </a:spcAft>
              <a:buClr>
                <a:srgbClr val="858789"/>
              </a:buClr>
              <a:buSzPts val="250"/>
              <a:buFont typeface="Arial"/>
              <a:buNone/>
            </a:pPr>
            <a:fld id="{00000000-1234-1234-1234-123412341234}" type="slidenum">
              <a:rPr lang="en-US" sz="1000" b="0" i="0" u="none" strike="noStrike" cap="none">
                <a:solidFill>
                  <a:srgbClr val="858789"/>
                </a:solidFill>
                <a:latin typeface="Arial"/>
                <a:ea typeface="Arial"/>
                <a:cs typeface="Arial"/>
                <a:sym typeface="Arial"/>
              </a:rPr>
              <a:t>‹#›</a:t>
            </a:fld>
            <a:endParaRPr sz="1000" b="0" i="0" u="none" strike="noStrike" cap="none" dirty="0">
              <a:solidFill>
                <a:srgbClr val="858789"/>
              </a:solidFill>
              <a:latin typeface="Arial"/>
              <a:ea typeface="Arial"/>
              <a:cs typeface="Arial"/>
              <a:sym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mp; Subtitle">
  <p:cSld name="Title &amp; Subtitle">
    <p:spTree>
      <p:nvGrpSpPr>
        <p:cNvPr id="1" name="Shape 213"/>
        <p:cNvGrpSpPr/>
        <p:nvPr/>
      </p:nvGrpSpPr>
      <p:grpSpPr>
        <a:xfrm>
          <a:off x="0" y="0"/>
          <a:ext cx="0" cy="0"/>
          <a:chOff x="0" y="0"/>
          <a:chExt cx="0" cy="0"/>
        </a:xfrm>
      </p:grpSpPr>
      <p:sp>
        <p:nvSpPr>
          <p:cNvPr id="214" name="Google Shape;214;p47"/>
          <p:cNvSpPr/>
          <p:nvPr/>
        </p:nvSpPr>
        <p:spPr>
          <a:xfrm>
            <a:off x="0" y="5590511"/>
            <a:ext cx="12192000" cy="1293367"/>
          </a:xfrm>
          <a:prstGeom prst="rect">
            <a:avLst/>
          </a:prstGeom>
          <a:solidFill>
            <a:srgbClr val="005885"/>
          </a:solidFill>
          <a:ln>
            <a:noFill/>
          </a:ln>
        </p:spPr>
        <p:txBody>
          <a:bodyPr spcFirstLastPara="1" wrap="square" lIns="35700" tIns="35700" rIns="35700" bIns="35700" anchor="ctr" anchorCtr="0">
            <a:noAutofit/>
          </a:bodyPr>
          <a:lstStyle/>
          <a:p>
            <a:pPr marL="0" marR="0" lvl="0" indent="0" algn="ctr" rtl="0">
              <a:lnSpc>
                <a:spcPct val="80000"/>
              </a:lnSpc>
              <a:spcBef>
                <a:spcPts val="0"/>
              </a:spcBef>
              <a:spcAft>
                <a:spcPts val="0"/>
              </a:spcAft>
              <a:buClr>
                <a:srgbClr val="FFFFFF"/>
              </a:buClr>
              <a:buSzPts val="4000"/>
              <a:buFont typeface="Arial"/>
              <a:buNone/>
            </a:pPr>
            <a:endParaRPr sz="4000" b="0" i="0" u="none" strike="noStrike" cap="none" dirty="0">
              <a:solidFill>
                <a:srgbClr val="858789"/>
              </a:solidFill>
              <a:latin typeface="Arimo"/>
              <a:ea typeface="Arimo"/>
              <a:cs typeface="Arimo"/>
              <a:sym typeface="Arimo"/>
            </a:endParaRPr>
          </a:p>
        </p:txBody>
      </p:sp>
      <p:sp>
        <p:nvSpPr>
          <p:cNvPr id="215" name="Google Shape;215;p47"/>
          <p:cNvSpPr txBox="1">
            <a:spLocks noGrp="1"/>
          </p:cNvSpPr>
          <p:nvPr>
            <p:ph type="title"/>
          </p:nvPr>
        </p:nvSpPr>
        <p:spPr>
          <a:xfrm>
            <a:off x="1567543" y="2558884"/>
            <a:ext cx="9435505" cy="1507232"/>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858789"/>
              </a:buClr>
              <a:buSzPts val="6000"/>
              <a:buFont typeface="Arimo"/>
              <a:buNone/>
              <a:defRPr sz="6000" b="1" i="0" u="none" strike="noStrike" cap="none">
                <a:solidFill>
                  <a:srgbClr val="818285"/>
                </a:solidFill>
                <a:latin typeface="Arial"/>
                <a:ea typeface="Arial"/>
                <a:cs typeface="Arial"/>
                <a:sym typeface="Arial"/>
              </a:defRPr>
            </a:lvl1pPr>
            <a:lvl2pPr marR="0" lvl="1" algn="l" rtl="0">
              <a:lnSpc>
                <a:spcPct val="100000"/>
              </a:lnSpc>
              <a:spcBef>
                <a:spcPts val="1951"/>
              </a:spcBef>
              <a:spcAft>
                <a:spcPts val="0"/>
              </a:spcAft>
              <a:buClr>
                <a:srgbClr val="565656"/>
              </a:buClr>
              <a:buSzPts val="4200"/>
              <a:buFont typeface="Arimo"/>
              <a:buNone/>
              <a:defRPr sz="4200" b="1" i="0" u="none" strike="noStrike" cap="none">
                <a:solidFill>
                  <a:srgbClr val="565656"/>
                </a:solidFill>
                <a:latin typeface="Arimo"/>
                <a:ea typeface="Arimo"/>
                <a:cs typeface="Arimo"/>
                <a:sym typeface="Arimo"/>
              </a:defRPr>
            </a:lvl2pPr>
            <a:lvl3pPr marR="0" lvl="2" algn="l" rtl="0">
              <a:lnSpc>
                <a:spcPct val="100000"/>
              </a:lnSpc>
              <a:spcBef>
                <a:spcPts val="1951"/>
              </a:spcBef>
              <a:spcAft>
                <a:spcPts val="0"/>
              </a:spcAft>
              <a:buClr>
                <a:srgbClr val="565656"/>
              </a:buClr>
              <a:buSzPts val="4200"/>
              <a:buFont typeface="Arimo"/>
              <a:buNone/>
              <a:defRPr sz="4200" b="1" i="0" u="none" strike="noStrike" cap="none">
                <a:solidFill>
                  <a:srgbClr val="565656"/>
                </a:solidFill>
                <a:latin typeface="Arimo"/>
                <a:ea typeface="Arimo"/>
                <a:cs typeface="Arimo"/>
                <a:sym typeface="Arimo"/>
              </a:defRPr>
            </a:lvl3pPr>
            <a:lvl4pPr marR="0" lvl="3" algn="l" rtl="0">
              <a:lnSpc>
                <a:spcPct val="100000"/>
              </a:lnSpc>
              <a:spcBef>
                <a:spcPts val="1951"/>
              </a:spcBef>
              <a:spcAft>
                <a:spcPts val="0"/>
              </a:spcAft>
              <a:buClr>
                <a:srgbClr val="565656"/>
              </a:buClr>
              <a:buSzPts val="4200"/>
              <a:buFont typeface="Arimo"/>
              <a:buNone/>
              <a:defRPr sz="4200" b="1" i="0" u="none" strike="noStrike" cap="none">
                <a:solidFill>
                  <a:srgbClr val="565656"/>
                </a:solidFill>
                <a:latin typeface="Arimo"/>
                <a:ea typeface="Arimo"/>
                <a:cs typeface="Arimo"/>
                <a:sym typeface="Arimo"/>
              </a:defRPr>
            </a:lvl4pPr>
            <a:lvl5pPr marR="0" lvl="4" algn="l" rtl="0">
              <a:lnSpc>
                <a:spcPct val="100000"/>
              </a:lnSpc>
              <a:spcBef>
                <a:spcPts val="1951"/>
              </a:spcBef>
              <a:spcAft>
                <a:spcPts val="0"/>
              </a:spcAft>
              <a:buClr>
                <a:srgbClr val="565656"/>
              </a:buClr>
              <a:buSzPts val="4200"/>
              <a:buFont typeface="Arimo"/>
              <a:buNone/>
              <a:defRPr sz="4200" b="1" i="0" u="none" strike="noStrike" cap="none">
                <a:solidFill>
                  <a:srgbClr val="565656"/>
                </a:solidFill>
                <a:latin typeface="Arimo"/>
                <a:ea typeface="Arimo"/>
                <a:cs typeface="Arimo"/>
                <a:sym typeface="Arimo"/>
              </a:defRPr>
            </a:lvl5pPr>
            <a:lvl6pPr marR="0" lvl="5" algn="l" rtl="0">
              <a:lnSpc>
                <a:spcPct val="100000"/>
              </a:lnSpc>
              <a:spcBef>
                <a:spcPts val="1951"/>
              </a:spcBef>
              <a:spcAft>
                <a:spcPts val="0"/>
              </a:spcAft>
              <a:buClr>
                <a:srgbClr val="565656"/>
              </a:buClr>
              <a:buSzPts val="4200"/>
              <a:buFont typeface="Arimo"/>
              <a:buNone/>
              <a:defRPr sz="4200" b="1" i="0" u="none" strike="noStrike" cap="none">
                <a:solidFill>
                  <a:srgbClr val="565656"/>
                </a:solidFill>
                <a:latin typeface="Arimo"/>
                <a:ea typeface="Arimo"/>
                <a:cs typeface="Arimo"/>
                <a:sym typeface="Arimo"/>
              </a:defRPr>
            </a:lvl6pPr>
            <a:lvl7pPr marR="0" lvl="6" algn="l" rtl="0">
              <a:lnSpc>
                <a:spcPct val="100000"/>
              </a:lnSpc>
              <a:spcBef>
                <a:spcPts val="1951"/>
              </a:spcBef>
              <a:spcAft>
                <a:spcPts val="0"/>
              </a:spcAft>
              <a:buClr>
                <a:srgbClr val="565656"/>
              </a:buClr>
              <a:buSzPts val="4200"/>
              <a:buFont typeface="Arimo"/>
              <a:buNone/>
              <a:defRPr sz="4200" b="1" i="0" u="none" strike="noStrike" cap="none">
                <a:solidFill>
                  <a:srgbClr val="565656"/>
                </a:solidFill>
                <a:latin typeface="Arimo"/>
                <a:ea typeface="Arimo"/>
                <a:cs typeface="Arimo"/>
                <a:sym typeface="Arimo"/>
              </a:defRPr>
            </a:lvl7pPr>
            <a:lvl8pPr marR="0" lvl="7" algn="l" rtl="0">
              <a:lnSpc>
                <a:spcPct val="100000"/>
              </a:lnSpc>
              <a:spcBef>
                <a:spcPts val="1951"/>
              </a:spcBef>
              <a:spcAft>
                <a:spcPts val="0"/>
              </a:spcAft>
              <a:buClr>
                <a:srgbClr val="565656"/>
              </a:buClr>
              <a:buSzPts val="4200"/>
              <a:buFont typeface="Arimo"/>
              <a:buNone/>
              <a:defRPr sz="4200" b="1" i="0" u="none" strike="noStrike" cap="none">
                <a:solidFill>
                  <a:srgbClr val="565656"/>
                </a:solidFill>
                <a:latin typeface="Arimo"/>
                <a:ea typeface="Arimo"/>
                <a:cs typeface="Arimo"/>
                <a:sym typeface="Arimo"/>
              </a:defRPr>
            </a:lvl8pPr>
            <a:lvl9pPr marR="0" lvl="8" algn="l" rtl="0">
              <a:lnSpc>
                <a:spcPct val="100000"/>
              </a:lnSpc>
              <a:spcBef>
                <a:spcPts val="1951"/>
              </a:spcBef>
              <a:spcAft>
                <a:spcPts val="0"/>
              </a:spcAft>
              <a:buClr>
                <a:srgbClr val="565656"/>
              </a:buClr>
              <a:buSzPts val="4200"/>
              <a:buFont typeface="Arimo"/>
              <a:buNone/>
              <a:defRPr sz="4200" b="1" i="0" u="none" strike="noStrike" cap="none">
                <a:solidFill>
                  <a:srgbClr val="565656"/>
                </a:solidFill>
                <a:latin typeface="Arimo"/>
                <a:ea typeface="Arimo"/>
                <a:cs typeface="Arimo"/>
                <a:sym typeface="Arimo"/>
              </a:defRPr>
            </a:lvl9pPr>
          </a:lstStyle>
          <a:p>
            <a:endParaRPr/>
          </a:p>
        </p:txBody>
      </p:sp>
      <p:cxnSp>
        <p:nvCxnSpPr>
          <p:cNvPr id="216" name="Google Shape;216;p47"/>
          <p:cNvCxnSpPr/>
          <p:nvPr/>
        </p:nvCxnSpPr>
        <p:spPr>
          <a:xfrm>
            <a:off x="-2890" y="5452036"/>
            <a:ext cx="12198096" cy="0"/>
          </a:xfrm>
          <a:prstGeom prst="straightConnector1">
            <a:avLst/>
          </a:prstGeom>
          <a:noFill/>
          <a:ln w="635000" cap="flat" cmpd="sng">
            <a:solidFill>
              <a:srgbClr val="2FC2E1"/>
            </a:solidFill>
            <a:prstDash val="solid"/>
            <a:miter lim="8000"/>
            <a:headEnd type="none" w="sm" len="sm"/>
            <a:tailEnd type="none" w="sm" len="sm"/>
          </a:ln>
        </p:spPr>
      </p:cxnSp>
      <p:sp>
        <p:nvSpPr>
          <p:cNvPr id="217" name="Google Shape;217;p47"/>
          <p:cNvSpPr txBox="1">
            <a:spLocks noGrp="1"/>
          </p:cNvSpPr>
          <p:nvPr>
            <p:ph type="body" idx="1"/>
          </p:nvPr>
        </p:nvSpPr>
        <p:spPr>
          <a:xfrm>
            <a:off x="1567543" y="5309404"/>
            <a:ext cx="9568185" cy="281107"/>
          </a:xfrm>
          <a:prstGeom prst="rect">
            <a:avLst/>
          </a:prstGeom>
          <a:noFill/>
          <a:ln>
            <a:noFill/>
          </a:ln>
        </p:spPr>
        <p:txBody>
          <a:bodyPr spcFirstLastPara="1" wrap="square" lIns="91425" tIns="91425" rIns="91425" bIns="91425" anchor="ctr" anchorCtr="0">
            <a:noAutofit/>
          </a:bodyPr>
          <a:lstStyle>
            <a:lvl1pPr marL="457200" marR="0" lvl="0" indent="-228600" algn="l" rtl="0">
              <a:lnSpc>
                <a:spcPct val="100000"/>
              </a:lnSpc>
              <a:spcBef>
                <a:spcPts val="0"/>
              </a:spcBef>
              <a:spcAft>
                <a:spcPts val="0"/>
              </a:spcAft>
              <a:buClr>
                <a:srgbClr val="38A3D5"/>
              </a:buClr>
              <a:buSzPts val="2520"/>
              <a:buFont typeface="Arial"/>
              <a:buNone/>
              <a:defRPr sz="2400" b="1" i="0" u="none" strike="noStrike" cap="none">
                <a:solidFill>
                  <a:srgbClr val="FFFFFF"/>
                </a:solidFill>
                <a:latin typeface="Arial"/>
                <a:ea typeface="Arial"/>
                <a:cs typeface="Arial"/>
                <a:sym typeface="Arial"/>
              </a:defRPr>
            </a:lvl1pPr>
            <a:lvl2pPr marL="914400" marR="0" lvl="1"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2pPr>
            <a:lvl3pPr marL="1371600" marR="0" lvl="2"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3pPr>
            <a:lvl4pPr marL="1828800" marR="0" lvl="3"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4pPr>
            <a:lvl5pPr marL="2286000" marR="0" lvl="4"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5pPr>
            <a:lvl6pPr marL="2743200" marR="0" lvl="5"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6pPr>
            <a:lvl7pPr marL="3200400" marR="0" lvl="6"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7pPr>
            <a:lvl8pPr marL="3657600" marR="0" lvl="7"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8pPr>
            <a:lvl9pPr marL="4114800" marR="0" lvl="8"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9pPr>
          </a:lstStyle>
          <a:p>
            <a:endParaRPr/>
          </a:p>
        </p:txBody>
      </p:sp>
      <p:pic>
        <p:nvPicPr>
          <p:cNvPr id="218" name="Google Shape;218;p47" descr="A close up of a logo&#10;&#10;Description automatically generated"/>
          <p:cNvPicPr preferRelativeResize="0"/>
          <p:nvPr/>
        </p:nvPicPr>
        <p:blipFill rotWithShape="1">
          <a:blip r:embed="rId2">
            <a:alphaModFix/>
          </a:blip>
          <a:srcRect/>
          <a:stretch/>
        </p:blipFill>
        <p:spPr>
          <a:xfrm>
            <a:off x="1567543" y="711411"/>
            <a:ext cx="3778181" cy="1389104"/>
          </a:xfrm>
          <a:prstGeom prst="rect">
            <a:avLst/>
          </a:prstGeom>
          <a:noFill/>
          <a:ln>
            <a:noFill/>
          </a:ln>
        </p:spPr>
      </p:pic>
      <p:sp>
        <p:nvSpPr>
          <p:cNvPr id="219" name="Google Shape;219;p47"/>
          <p:cNvSpPr txBox="1">
            <a:spLocks noGrp="1"/>
          </p:cNvSpPr>
          <p:nvPr>
            <p:ph type="body" idx="2"/>
          </p:nvPr>
        </p:nvSpPr>
        <p:spPr>
          <a:xfrm>
            <a:off x="1567543" y="4314251"/>
            <a:ext cx="9435505" cy="471099"/>
          </a:xfrm>
          <a:prstGeom prst="rect">
            <a:avLst/>
          </a:prstGeom>
          <a:noFill/>
          <a:ln>
            <a:noFill/>
          </a:ln>
        </p:spPr>
        <p:txBody>
          <a:bodyPr spcFirstLastPara="1" wrap="square" lIns="91425" tIns="91425" rIns="91425" bIns="91425" anchor="ctr" anchorCtr="0">
            <a:noAutofit/>
          </a:bodyPr>
          <a:lstStyle>
            <a:lvl1pPr marL="457200" marR="0" lvl="0" indent="-228600" algn="l" rtl="0">
              <a:lnSpc>
                <a:spcPct val="100000"/>
              </a:lnSpc>
              <a:spcBef>
                <a:spcPts val="1951"/>
              </a:spcBef>
              <a:spcAft>
                <a:spcPts val="0"/>
              </a:spcAft>
              <a:buClr>
                <a:srgbClr val="38A3D5"/>
              </a:buClr>
              <a:buSzPts val="3150"/>
              <a:buFont typeface="Arial"/>
              <a:buNone/>
              <a:defRPr sz="3000" b="1" i="0" u="none" strike="noStrike" cap="none">
                <a:solidFill>
                  <a:srgbClr val="818285"/>
                </a:solidFill>
                <a:latin typeface="Arial"/>
                <a:ea typeface="Arial"/>
                <a:cs typeface="Arial"/>
                <a:sym typeface="Arial"/>
              </a:defRPr>
            </a:lvl1pPr>
            <a:lvl2pPr marL="914400" marR="0" lvl="1"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2pPr>
            <a:lvl3pPr marL="1371600" marR="0" lvl="2"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3pPr>
            <a:lvl4pPr marL="1828800" marR="0" lvl="3"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4pPr>
            <a:lvl5pPr marL="2286000" marR="0" lvl="4"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5pPr>
            <a:lvl6pPr marL="2743200" marR="0" lvl="5"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6pPr>
            <a:lvl7pPr marL="3200400" marR="0" lvl="6"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7pPr>
            <a:lvl8pPr marL="3657600" marR="0" lvl="7"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8pPr>
            <a:lvl9pPr marL="4114800" marR="0" lvl="8"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5_Horizontal">
  <p:cSld name="5_Horizontal 2">
    <p:spTree>
      <p:nvGrpSpPr>
        <p:cNvPr id="1" name="Shape 220"/>
        <p:cNvGrpSpPr/>
        <p:nvPr/>
      </p:nvGrpSpPr>
      <p:grpSpPr>
        <a:xfrm>
          <a:off x="0" y="0"/>
          <a:ext cx="0" cy="0"/>
          <a:chOff x="0" y="0"/>
          <a:chExt cx="0" cy="0"/>
        </a:xfrm>
      </p:grpSpPr>
      <p:sp>
        <p:nvSpPr>
          <p:cNvPr id="221" name="Google Shape;221;p49"/>
          <p:cNvSpPr txBox="1">
            <a:spLocks noGrp="1"/>
          </p:cNvSpPr>
          <p:nvPr>
            <p:ph type="sldNum" idx="12"/>
          </p:nvPr>
        </p:nvSpPr>
        <p:spPr>
          <a:xfrm>
            <a:off x="11346202" y="6332998"/>
            <a:ext cx="731700" cy="5250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6_Horizontal">
  <p:cSld name="6_Horizontal 2">
    <p:spTree>
      <p:nvGrpSpPr>
        <p:cNvPr id="1" name="Shape 222"/>
        <p:cNvGrpSpPr/>
        <p:nvPr/>
      </p:nvGrpSpPr>
      <p:grpSpPr>
        <a:xfrm>
          <a:off x="0" y="0"/>
          <a:ext cx="0" cy="0"/>
          <a:chOff x="0" y="0"/>
          <a:chExt cx="0" cy="0"/>
        </a:xfrm>
      </p:grpSpPr>
      <p:sp>
        <p:nvSpPr>
          <p:cNvPr id="223" name="Google Shape;223;p50"/>
          <p:cNvSpPr/>
          <p:nvPr/>
        </p:nvSpPr>
        <p:spPr>
          <a:xfrm>
            <a:off x="341608" y="861101"/>
            <a:ext cx="11508780" cy="5597755"/>
          </a:xfrm>
          <a:prstGeom prst="rect">
            <a:avLst/>
          </a:prstGeom>
          <a:noFill/>
          <a:ln w="12700" cap="flat" cmpd="sng">
            <a:solidFill>
              <a:srgbClr val="858789"/>
            </a:solidFill>
            <a:prstDash val="solid"/>
            <a:miter lim="8000"/>
            <a:headEnd type="none" w="sm" len="sm"/>
            <a:tailEnd type="none" w="sm" len="sm"/>
          </a:ln>
        </p:spPr>
        <p:txBody>
          <a:bodyPr spcFirstLastPara="1" wrap="square" lIns="35700" tIns="35700" rIns="35700" bIns="35700" anchor="ctr" anchorCtr="0">
            <a:noAutofit/>
          </a:bodyPr>
          <a:lstStyle/>
          <a:p>
            <a:pPr marL="0" marR="0" lvl="0" indent="0" algn="ctr" rtl="0">
              <a:lnSpc>
                <a:spcPct val="80000"/>
              </a:lnSpc>
              <a:spcBef>
                <a:spcPts val="0"/>
              </a:spcBef>
              <a:spcAft>
                <a:spcPts val="0"/>
              </a:spcAft>
              <a:buClr>
                <a:srgbClr val="FFFFFF"/>
              </a:buClr>
              <a:buSzPts val="4000"/>
              <a:buFont typeface="Arial"/>
              <a:buNone/>
            </a:pPr>
            <a:endParaRPr sz="4000" b="0" i="0" u="none" strike="noStrike" cap="none" dirty="0">
              <a:solidFill>
                <a:srgbClr val="858789"/>
              </a:solidFill>
              <a:latin typeface="Arimo"/>
              <a:ea typeface="Arimo"/>
              <a:cs typeface="Arimo"/>
              <a:sym typeface="Arimo"/>
            </a:endParaRPr>
          </a:p>
        </p:txBody>
      </p:sp>
      <p:cxnSp>
        <p:nvCxnSpPr>
          <p:cNvPr id="224" name="Google Shape;224;p50"/>
          <p:cNvCxnSpPr/>
          <p:nvPr/>
        </p:nvCxnSpPr>
        <p:spPr>
          <a:xfrm>
            <a:off x="0" y="1737360"/>
            <a:ext cx="12219049" cy="0"/>
          </a:xfrm>
          <a:prstGeom prst="straightConnector1">
            <a:avLst/>
          </a:prstGeom>
          <a:noFill/>
          <a:ln w="254000" cap="flat" cmpd="sng">
            <a:solidFill>
              <a:srgbClr val="2FC2E1"/>
            </a:solidFill>
            <a:prstDash val="solid"/>
            <a:miter lim="8000"/>
            <a:headEnd type="none" w="sm" len="sm"/>
            <a:tailEnd type="none" w="sm" len="sm"/>
          </a:ln>
        </p:spPr>
      </p:cxnSp>
      <p:sp>
        <p:nvSpPr>
          <p:cNvPr id="225" name="Google Shape;225;p50"/>
          <p:cNvSpPr txBox="1">
            <a:spLocks noGrp="1"/>
          </p:cNvSpPr>
          <p:nvPr>
            <p:ph type="body" idx="1"/>
          </p:nvPr>
        </p:nvSpPr>
        <p:spPr>
          <a:xfrm>
            <a:off x="1030023" y="962448"/>
            <a:ext cx="10131950" cy="572931"/>
          </a:xfrm>
          <a:prstGeom prst="rect">
            <a:avLst/>
          </a:prstGeom>
          <a:noFill/>
          <a:ln>
            <a:noFill/>
          </a:ln>
        </p:spPr>
        <p:txBody>
          <a:bodyPr spcFirstLastPara="1" wrap="square" lIns="91425" tIns="91425" rIns="91425" bIns="91425" anchor="ctr" anchorCtr="0">
            <a:noAutofit/>
          </a:bodyPr>
          <a:lstStyle>
            <a:lvl1pPr marL="457200" marR="0" lvl="0" indent="-228600" algn="l" rtl="0">
              <a:lnSpc>
                <a:spcPct val="100000"/>
              </a:lnSpc>
              <a:spcBef>
                <a:spcPts val="0"/>
              </a:spcBef>
              <a:spcAft>
                <a:spcPts val="0"/>
              </a:spcAft>
              <a:buClr>
                <a:srgbClr val="2FC2E1"/>
              </a:buClr>
              <a:buSzPts val="2940"/>
              <a:buFont typeface="Arial"/>
              <a:buNone/>
              <a:defRPr sz="2800" b="1" i="0" u="none" strike="noStrike" cap="none">
                <a:solidFill>
                  <a:srgbClr val="2FC2E1"/>
                </a:solidFill>
                <a:latin typeface="Arial"/>
                <a:ea typeface="Arial"/>
                <a:cs typeface="Arial"/>
                <a:sym typeface="Arial"/>
              </a:defRPr>
            </a:lvl1pPr>
            <a:lvl2pPr marL="914400" marR="0" lvl="1"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2pPr>
            <a:lvl3pPr marL="1371600" marR="0" lvl="2"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3pPr>
            <a:lvl4pPr marL="1828800" marR="0" lvl="3"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4pPr>
            <a:lvl5pPr marL="2286000" marR="0" lvl="4"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5pPr>
            <a:lvl6pPr marL="2743200" marR="0" lvl="5"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6pPr>
            <a:lvl7pPr marL="3200400" marR="0" lvl="6"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7pPr>
            <a:lvl8pPr marL="3657600" marR="0" lvl="7"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8pPr>
            <a:lvl9pPr marL="4114800" marR="0" lvl="8"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9pPr>
          </a:lstStyle>
          <a:p>
            <a:endParaRPr/>
          </a:p>
        </p:txBody>
      </p:sp>
      <p:sp>
        <p:nvSpPr>
          <p:cNvPr id="226" name="Google Shape;226;p50"/>
          <p:cNvSpPr txBox="1">
            <a:spLocks noGrp="1"/>
          </p:cNvSpPr>
          <p:nvPr>
            <p:ph type="body" idx="2"/>
          </p:nvPr>
        </p:nvSpPr>
        <p:spPr>
          <a:xfrm>
            <a:off x="1030023" y="2028104"/>
            <a:ext cx="5326391" cy="3968795"/>
          </a:xfrm>
          <a:prstGeom prst="rect">
            <a:avLst/>
          </a:prstGeom>
          <a:noFill/>
          <a:ln>
            <a:noFill/>
          </a:ln>
        </p:spPr>
        <p:txBody>
          <a:bodyPr spcFirstLastPara="1" wrap="square" lIns="91425" tIns="45700" rIns="91425" bIns="45700" anchor="t" anchorCtr="0">
            <a:normAutofit/>
          </a:bodyPr>
          <a:lstStyle>
            <a:lvl1pPr marL="457200" marR="0" lvl="0" indent="-387350" algn="l" rtl="0">
              <a:lnSpc>
                <a:spcPct val="100000"/>
              </a:lnSpc>
              <a:spcBef>
                <a:spcPts val="0"/>
              </a:spcBef>
              <a:spcAft>
                <a:spcPts val="0"/>
              </a:spcAft>
              <a:buClr>
                <a:srgbClr val="2FC2E1"/>
              </a:buClr>
              <a:buSzPts val="2500"/>
              <a:buFont typeface="Arimo"/>
              <a:buChar char="▪"/>
              <a:defRPr sz="2000" b="0" i="0" u="none" strike="noStrike" cap="none">
                <a:solidFill>
                  <a:srgbClr val="4C4C4D"/>
                </a:solidFill>
                <a:latin typeface="Arial"/>
                <a:ea typeface="Arial"/>
                <a:cs typeface="Arial"/>
                <a:sym typeface="Arial"/>
              </a:defRPr>
            </a:lvl1pPr>
            <a:lvl2pPr marL="914400" marR="0" lvl="1" indent="-381000" algn="l" rtl="0">
              <a:lnSpc>
                <a:spcPct val="100000"/>
              </a:lnSpc>
              <a:spcBef>
                <a:spcPts val="800"/>
              </a:spcBef>
              <a:spcAft>
                <a:spcPts val="0"/>
              </a:spcAft>
              <a:buClr>
                <a:srgbClr val="2FC2E1"/>
              </a:buClr>
              <a:buSzPts val="2400"/>
              <a:buFont typeface="Arimo"/>
              <a:buChar char="–"/>
              <a:defRPr sz="2000" b="0" i="0" u="none" strike="noStrike" cap="none">
                <a:solidFill>
                  <a:srgbClr val="4C4C4D"/>
                </a:solidFill>
                <a:latin typeface="Arial"/>
                <a:ea typeface="Arial"/>
                <a:cs typeface="Arial"/>
                <a:sym typeface="Arial"/>
              </a:defRPr>
            </a:lvl2pPr>
            <a:lvl3pPr marL="1371600" marR="0" lvl="2" indent="-381000" algn="l" rtl="0">
              <a:lnSpc>
                <a:spcPct val="100000"/>
              </a:lnSpc>
              <a:spcBef>
                <a:spcPts val="800"/>
              </a:spcBef>
              <a:spcAft>
                <a:spcPts val="0"/>
              </a:spcAft>
              <a:buClr>
                <a:srgbClr val="2FC2E1"/>
              </a:buClr>
              <a:buSzPts val="2400"/>
              <a:buFont typeface="Arimo"/>
              <a:buChar char="▫"/>
              <a:defRPr sz="2000" b="0" i="0" u="none" strike="noStrike" cap="none">
                <a:solidFill>
                  <a:srgbClr val="4C4C4D"/>
                </a:solidFill>
                <a:latin typeface="Arial"/>
                <a:ea typeface="Arial"/>
                <a:cs typeface="Arial"/>
                <a:sym typeface="Arial"/>
              </a:defRPr>
            </a:lvl3pPr>
            <a:lvl4pPr marL="1828800" marR="0" lvl="3" indent="-341630" algn="l" rtl="0">
              <a:lnSpc>
                <a:spcPct val="100000"/>
              </a:lnSpc>
              <a:spcBef>
                <a:spcPts val="800"/>
              </a:spcBef>
              <a:spcAft>
                <a:spcPts val="0"/>
              </a:spcAft>
              <a:buClr>
                <a:srgbClr val="2FC2E1"/>
              </a:buClr>
              <a:buSzPts val="1780"/>
              <a:buFont typeface="Arimo"/>
              <a:buChar char="-"/>
              <a:defRPr sz="2000" b="0" i="0" u="none" strike="noStrike" cap="none">
                <a:solidFill>
                  <a:srgbClr val="4C4C4D"/>
                </a:solidFill>
                <a:latin typeface="Arial"/>
                <a:ea typeface="Arial"/>
                <a:cs typeface="Arial"/>
                <a:sym typeface="Arial"/>
              </a:defRPr>
            </a:lvl4pPr>
            <a:lvl5pPr marL="2286000" marR="0" lvl="4" indent="-341629" algn="l" rtl="0">
              <a:lnSpc>
                <a:spcPct val="100000"/>
              </a:lnSpc>
              <a:spcBef>
                <a:spcPts val="800"/>
              </a:spcBef>
              <a:spcAft>
                <a:spcPts val="0"/>
              </a:spcAft>
              <a:buClr>
                <a:srgbClr val="2FC2E1"/>
              </a:buClr>
              <a:buSzPts val="1780"/>
              <a:buFont typeface="Arimo"/>
              <a:buChar char="-"/>
              <a:defRPr sz="2000" b="0" i="0" u="none" strike="noStrike" cap="none">
                <a:solidFill>
                  <a:srgbClr val="4C4C4D"/>
                </a:solidFill>
                <a:latin typeface="Arial"/>
                <a:ea typeface="Arial"/>
                <a:cs typeface="Arial"/>
                <a:sym typeface="Arial"/>
              </a:defRPr>
            </a:lvl5pPr>
            <a:lvl6pPr marL="2743200" marR="0" lvl="5" indent="-228600" algn="l" rtl="0">
              <a:lnSpc>
                <a:spcPct val="100000"/>
              </a:lnSpc>
              <a:spcBef>
                <a:spcPts val="8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227" name="Google Shape;227;p50"/>
          <p:cNvPicPr preferRelativeResize="0"/>
          <p:nvPr/>
        </p:nvPicPr>
        <p:blipFill rotWithShape="1">
          <a:blip r:embed="rId2">
            <a:alphaModFix/>
          </a:blip>
          <a:srcRect/>
          <a:stretch/>
        </p:blipFill>
        <p:spPr>
          <a:xfrm>
            <a:off x="10396671" y="147203"/>
            <a:ext cx="1453717" cy="574015"/>
          </a:xfrm>
          <a:prstGeom prst="rect">
            <a:avLst/>
          </a:prstGeom>
          <a:noFill/>
          <a:ln>
            <a:noFill/>
          </a:ln>
        </p:spPr>
      </p:pic>
      <p:sp>
        <p:nvSpPr>
          <p:cNvPr id="228" name="Google Shape;228;p50"/>
          <p:cNvSpPr>
            <a:spLocks noGrp="1"/>
          </p:cNvSpPr>
          <p:nvPr>
            <p:ph type="pic" idx="3"/>
          </p:nvPr>
        </p:nvSpPr>
        <p:spPr>
          <a:xfrm>
            <a:off x="6698022" y="2028105"/>
            <a:ext cx="4463951" cy="3968793"/>
          </a:xfrm>
          <a:prstGeom prst="rect">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30"/>
        <p:cNvGrpSpPr/>
        <p:nvPr/>
      </p:nvGrpSpPr>
      <p:grpSpPr>
        <a:xfrm>
          <a:off x="0" y="0"/>
          <a:ext cx="0" cy="0"/>
          <a:chOff x="0" y="0"/>
          <a:chExt cx="0" cy="0"/>
        </a:xfrm>
      </p:grpSpPr>
      <p:pic>
        <p:nvPicPr>
          <p:cNvPr id="31" name="Google Shape;31;p50"/>
          <p:cNvPicPr preferRelativeResize="0"/>
          <p:nvPr/>
        </p:nvPicPr>
        <p:blipFill rotWithShape="1">
          <a:blip r:embed="rId2">
            <a:alphaModFix/>
          </a:blip>
          <a:srcRect/>
          <a:stretch/>
        </p:blipFill>
        <p:spPr>
          <a:xfrm>
            <a:off x="10396672" y="146304"/>
            <a:ext cx="1453717" cy="574015"/>
          </a:xfrm>
          <a:prstGeom prst="rect">
            <a:avLst/>
          </a:prstGeom>
          <a:noFill/>
          <a:ln>
            <a:noFill/>
          </a:ln>
        </p:spPr>
      </p:pic>
      <p:sp>
        <p:nvSpPr>
          <p:cNvPr id="32" name="Google Shape;32;p50"/>
          <p:cNvSpPr txBox="1">
            <a:spLocks noGrp="1"/>
          </p:cNvSpPr>
          <p:nvPr>
            <p:ph type="body" idx="1"/>
          </p:nvPr>
        </p:nvSpPr>
        <p:spPr>
          <a:xfrm>
            <a:off x="341611" y="1216152"/>
            <a:ext cx="11508778" cy="461665"/>
          </a:xfrm>
          <a:prstGeom prst="rect">
            <a:avLst/>
          </a:prstGeom>
          <a:noFill/>
          <a:ln>
            <a:noFill/>
          </a:ln>
        </p:spPr>
        <p:txBody>
          <a:bodyPr spcFirstLastPara="1" wrap="square" lIns="91425" tIns="91425" rIns="91425" bIns="91425" anchor="t" anchorCtr="0">
            <a:normAutofit/>
          </a:bodyPr>
          <a:lstStyle>
            <a:lvl1pPr marL="457200" marR="0" lvl="0" indent="-387350" algn="l" rtl="0">
              <a:lnSpc>
                <a:spcPct val="90000"/>
              </a:lnSpc>
              <a:spcBef>
                <a:spcPts val="0"/>
              </a:spcBef>
              <a:spcAft>
                <a:spcPts val="0"/>
              </a:spcAft>
              <a:buClr>
                <a:srgbClr val="2FC2E1"/>
              </a:buClr>
              <a:buSzPts val="2500"/>
              <a:buFont typeface="Arimo"/>
              <a:buChar char="▪"/>
              <a:defRPr sz="2000" b="0" i="0" u="none" strike="noStrike" cap="none">
                <a:solidFill>
                  <a:srgbClr val="4C4C4D"/>
                </a:solidFill>
                <a:latin typeface="Arial"/>
                <a:ea typeface="Arial"/>
                <a:cs typeface="Arial"/>
                <a:sym typeface="Arial"/>
              </a:defRPr>
            </a:lvl1pPr>
            <a:lvl2pPr marL="914400" marR="0" lvl="1" indent="-381000" algn="l" rtl="0">
              <a:lnSpc>
                <a:spcPct val="90000"/>
              </a:lnSpc>
              <a:spcBef>
                <a:spcPts val="800"/>
              </a:spcBef>
              <a:spcAft>
                <a:spcPts val="0"/>
              </a:spcAft>
              <a:buClr>
                <a:srgbClr val="2FC2E1"/>
              </a:buClr>
              <a:buSzPts val="2400"/>
              <a:buFont typeface="Arimo"/>
              <a:buChar char="–"/>
              <a:defRPr sz="2000" b="0" i="0" u="none" strike="noStrike" cap="none">
                <a:solidFill>
                  <a:srgbClr val="4C4C4D"/>
                </a:solidFill>
                <a:latin typeface="Arial"/>
                <a:ea typeface="Arial"/>
                <a:cs typeface="Arial"/>
                <a:sym typeface="Arial"/>
              </a:defRPr>
            </a:lvl2pPr>
            <a:lvl3pPr marL="1371600" marR="0" lvl="2" indent="-381000" algn="l" rtl="0">
              <a:lnSpc>
                <a:spcPct val="90000"/>
              </a:lnSpc>
              <a:spcBef>
                <a:spcPts val="800"/>
              </a:spcBef>
              <a:spcAft>
                <a:spcPts val="0"/>
              </a:spcAft>
              <a:buClr>
                <a:srgbClr val="2FC2E1"/>
              </a:buClr>
              <a:buSzPts val="2400"/>
              <a:buFont typeface="Arimo"/>
              <a:buChar char="▫"/>
              <a:defRPr sz="2000" b="0" i="0" u="none" strike="noStrike" cap="none">
                <a:solidFill>
                  <a:srgbClr val="4C4C4D"/>
                </a:solidFill>
                <a:latin typeface="Arial"/>
                <a:ea typeface="Arial"/>
                <a:cs typeface="Arial"/>
                <a:sym typeface="Arial"/>
              </a:defRPr>
            </a:lvl3pPr>
            <a:lvl4pPr marL="1828800" marR="0" lvl="3" indent="-341630" algn="l" rtl="0">
              <a:lnSpc>
                <a:spcPct val="90000"/>
              </a:lnSpc>
              <a:spcBef>
                <a:spcPts val="800"/>
              </a:spcBef>
              <a:spcAft>
                <a:spcPts val="0"/>
              </a:spcAft>
              <a:buClr>
                <a:srgbClr val="2FC2E1"/>
              </a:buClr>
              <a:buSzPts val="1780"/>
              <a:buFont typeface="Arimo"/>
              <a:buChar char="-"/>
              <a:defRPr sz="2000" b="0" i="0" u="none" strike="noStrike" cap="none">
                <a:solidFill>
                  <a:srgbClr val="4C4C4D"/>
                </a:solidFill>
                <a:latin typeface="Arial"/>
                <a:ea typeface="Arial"/>
                <a:cs typeface="Arial"/>
                <a:sym typeface="Arial"/>
              </a:defRPr>
            </a:lvl4pPr>
            <a:lvl5pPr marL="2286000" marR="0" lvl="4" indent="-341629" algn="l" rtl="0">
              <a:lnSpc>
                <a:spcPct val="90000"/>
              </a:lnSpc>
              <a:spcBef>
                <a:spcPts val="800"/>
              </a:spcBef>
              <a:spcAft>
                <a:spcPts val="0"/>
              </a:spcAft>
              <a:buClr>
                <a:srgbClr val="2FC2E1"/>
              </a:buClr>
              <a:buSzPts val="1780"/>
              <a:buFont typeface="Arimo"/>
              <a:buChar char="-"/>
              <a:defRPr sz="2000" b="0" i="0" u="none" strike="noStrike" cap="none">
                <a:solidFill>
                  <a:srgbClr val="4C4C4D"/>
                </a:solidFill>
                <a:latin typeface="Arial"/>
                <a:ea typeface="Arial"/>
                <a:cs typeface="Arial"/>
                <a:sym typeface="Arial"/>
              </a:defRPr>
            </a:lvl5pPr>
            <a:lvl6pPr marL="2743200" marR="0" lvl="5" indent="-342900" algn="l" rtl="0">
              <a:lnSpc>
                <a:spcPct val="90000"/>
              </a:lnSpc>
              <a:spcBef>
                <a:spcPts val="8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33" name="Google Shape;33;p50"/>
          <p:cNvSpPr txBox="1">
            <a:spLocks noGrp="1"/>
          </p:cNvSpPr>
          <p:nvPr>
            <p:ph type="sldNum" idx="12"/>
          </p:nvPr>
        </p:nvSpPr>
        <p:spPr>
          <a:xfrm>
            <a:off x="11346202" y="6332998"/>
            <a:ext cx="731700" cy="5250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smtClean="0"/>
              <a:t>‹#›</a:t>
            </a:fld>
            <a:endParaRPr lang="en-US" dirty="0"/>
          </a:p>
        </p:txBody>
      </p:sp>
      <p:sp>
        <p:nvSpPr>
          <p:cNvPr id="34" name="Google Shape;34;p50"/>
          <p:cNvSpPr txBox="1">
            <a:spLocks noGrp="1"/>
          </p:cNvSpPr>
          <p:nvPr>
            <p:ph type="body" idx="2"/>
          </p:nvPr>
        </p:nvSpPr>
        <p:spPr>
          <a:xfrm>
            <a:off x="341611" y="249520"/>
            <a:ext cx="9802850" cy="430836"/>
          </a:xfrm>
          <a:prstGeom prst="rect">
            <a:avLst/>
          </a:prstGeom>
          <a:noFill/>
          <a:ln>
            <a:noFill/>
          </a:ln>
        </p:spPr>
        <p:txBody>
          <a:bodyPr spcFirstLastPara="1" wrap="square" lIns="91425" tIns="91425" rIns="91425" bIns="91425" anchor="ctr" anchorCtr="0">
            <a:noAutofit/>
          </a:bodyPr>
          <a:lstStyle>
            <a:lvl1pPr marL="457200" marR="0" lvl="0" indent="-228600" algn="l" rtl="0">
              <a:lnSpc>
                <a:spcPct val="100000"/>
              </a:lnSpc>
              <a:spcBef>
                <a:spcPts val="0"/>
              </a:spcBef>
              <a:spcAft>
                <a:spcPts val="0"/>
              </a:spcAft>
              <a:buClr>
                <a:srgbClr val="2FC2E1"/>
              </a:buClr>
              <a:buSzPts val="2940"/>
              <a:buFont typeface="Arial"/>
              <a:buNone/>
              <a:defRPr sz="2600" b="1" i="0" u="none" strike="noStrike" cap="none">
                <a:solidFill>
                  <a:srgbClr val="035886"/>
                </a:solidFill>
                <a:latin typeface="Arial"/>
                <a:ea typeface="Arial"/>
                <a:cs typeface="Arial"/>
                <a:sym typeface="Arial"/>
              </a:defRPr>
            </a:lvl1pPr>
            <a:lvl2pPr marL="914400" marR="0" lvl="1"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2pPr>
            <a:lvl3pPr marL="1371600" marR="0" lvl="2"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3pPr>
            <a:lvl4pPr marL="1828800" marR="0" lvl="3"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4pPr>
            <a:lvl5pPr marL="2286000" marR="0" lvl="4"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5pPr>
            <a:lvl6pPr marL="2743200" marR="0" lvl="5"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6pPr>
            <a:lvl7pPr marL="3200400" marR="0" lvl="6"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7pPr>
            <a:lvl8pPr marL="3657600" marR="0" lvl="7"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8pPr>
            <a:lvl9pPr marL="4114800" marR="0" lvl="8"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9pPr>
          </a:lstStyle>
          <a:p>
            <a:pPr lvl="0"/>
            <a:r>
              <a:rPr lang="en-US"/>
              <a:t>Click to edit Master text styles</a:t>
            </a:r>
          </a:p>
        </p:txBody>
      </p:sp>
    </p:spTree>
    <p:extLst>
      <p:ext uri="{BB962C8B-B14F-4D97-AF65-F5344CB8AC3E}">
        <p14:creationId xmlns:p14="http://schemas.microsoft.com/office/powerpoint/2010/main" val="11465287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5_Horizontal">
  <p:cSld name="7_Horizontal">
    <p:spTree>
      <p:nvGrpSpPr>
        <p:cNvPr id="1" name="Shape 229"/>
        <p:cNvGrpSpPr/>
        <p:nvPr/>
      </p:nvGrpSpPr>
      <p:grpSpPr>
        <a:xfrm>
          <a:off x="0" y="0"/>
          <a:ext cx="0" cy="0"/>
          <a:chOff x="0" y="0"/>
          <a:chExt cx="0" cy="0"/>
        </a:xfrm>
      </p:grpSpPr>
      <p:sp>
        <p:nvSpPr>
          <p:cNvPr id="230" name="Google Shape;230;p51"/>
          <p:cNvSpPr>
            <a:spLocks noGrp="1"/>
          </p:cNvSpPr>
          <p:nvPr>
            <p:ph type="pic" idx="2"/>
          </p:nvPr>
        </p:nvSpPr>
        <p:spPr>
          <a:xfrm>
            <a:off x="8542024" y="0"/>
            <a:ext cx="3649975" cy="6858000"/>
          </a:xfrm>
          <a:prstGeom prst="rect">
            <a:avLst/>
          </a:prstGeom>
          <a:noFill/>
          <a:ln>
            <a:noFill/>
          </a:ln>
        </p:spPr>
      </p:sp>
      <p:cxnSp>
        <p:nvCxnSpPr>
          <p:cNvPr id="231" name="Google Shape;231;p51"/>
          <p:cNvCxnSpPr/>
          <p:nvPr/>
        </p:nvCxnSpPr>
        <p:spPr>
          <a:xfrm>
            <a:off x="8487906" y="0"/>
            <a:ext cx="0" cy="6858000"/>
          </a:xfrm>
          <a:prstGeom prst="straightConnector1">
            <a:avLst/>
          </a:prstGeom>
          <a:noFill/>
          <a:ln w="127000" cap="flat" cmpd="sng">
            <a:solidFill>
              <a:srgbClr val="2FC2E1"/>
            </a:solidFill>
            <a:prstDash val="solid"/>
            <a:miter lim="8000"/>
            <a:headEnd type="none" w="sm" len="sm"/>
            <a:tailEnd type="none" w="sm" len="sm"/>
          </a:ln>
        </p:spPr>
      </p:cxnSp>
      <p:sp>
        <p:nvSpPr>
          <p:cNvPr id="232" name="Google Shape;232;p51"/>
          <p:cNvSpPr txBox="1">
            <a:spLocks noGrp="1"/>
          </p:cNvSpPr>
          <p:nvPr>
            <p:ph type="body" idx="1"/>
          </p:nvPr>
        </p:nvSpPr>
        <p:spPr>
          <a:xfrm>
            <a:off x="341610" y="182880"/>
            <a:ext cx="5754387" cy="502426"/>
          </a:xfrm>
          <a:prstGeom prst="rect">
            <a:avLst/>
          </a:prstGeom>
          <a:noFill/>
          <a:ln>
            <a:noFill/>
          </a:ln>
        </p:spPr>
        <p:txBody>
          <a:bodyPr spcFirstLastPara="1" wrap="square" lIns="91425" tIns="91425" rIns="91425" bIns="91425" anchor="ctr" anchorCtr="0">
            <a:noAutofit/>
          </a:bodyPr>
          <a:lstStyle>
            <a:lvl1pPr marL="457200" marR="0" lvl="0" indent="-228600" algn="l" rtl="0">
              <a:lnSpc>
                <a:spcPct val="100000"/>
              </a:lnSpc>
              <a:spcBef>
                <a:spcPts val="0"/>
              </a:spcBef>
              <a:spcAft>
                <a:spcPts val="0"/>
              </a:spcAft>
              <a:buClr>
                <a:srgbClr val="2FC2E1"/>
              </a:buClr>
              <a:buSzPts val="2940"/>
              <a:buFont typeface="Arial"/>
              <a:buNone/>
              <a:defRPr sz="2600" b="1" i="0" u="none" strike="noStrike" cap="none">
                <a:solidFill>
                  <a:srgbClr val="035886"/>
                </a:solidFill>
                <a:latin typeface="Arial"/>
                <a:ea typeface="Arial"/>
                <a:cs typeface="Arial"/>
                <a:sym typeface="Arial"/>
              </a:defRPr>
            </a:lvl1pPr>
            <a:lvl2pPr marL="914400" marR="0" lvl="1"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2pPr>
            <a:lvl3pPr marL="1371600" marR="0" lvl="2"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3pPr>
            <a:lvl4pPr marL="1828800" marR="0" lvl="3"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4pPr>
            <a:lvl5pPr marL="2286000" marR="0" lvl="4"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5pPr>
            <a:lvl6pPr marL="2743200" marR="0" lvl="5"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6pPr>
            <a:lvl7pPr marL="3200400" marR="0" lvl="6"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7pPr>
            <a:lvl8pPr marL="3657600" marR="0" lvl="7"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8pPr>
            <a:lvl9pPr marL="4114800" marR="0" lvl="8"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9pPr>
          </a:lstStyle>
          <a:p>
            <a:endParaRPr/>
          </a:p>
        </p:txBody>
      </p:sp>
      <p:sp>
        <p:nvSpPr>
          <p:cNvPr id="233" name="Google Shape;233;p51"/>
          <p:cNvSpPr txBox="1">
            <a:spLocks noGrp="1"/>
          </p:cNvSpPr>
          <p:nvPr>
            <p:ph type="body" idx="3"/>
          </p:nvPr>
        </p:nvSpPr>
        <p:spPr>
          <a:xfrm>
            <a:off x="341610" y="924480"/>
            <a:ext cx="7728328" cy="5407047"/>
          </a:xfrm>
          <a:prstGeom prst="rect">
            <a:avLst/>
          </a:prstGeom>
          <a:noFill/>
          <a:ln>
            <a:noFill/>
          </a:ln>
        </p:spPr>
        <p:txBody>
          <a:bodyPr spcFirstLastPara="1" wrap="square" lIns="91425" tIns="45700" rIns="91425" bIns="45700" anchor="t" anchorCtr="0">
            <a:normAutofit/>
          </a:bodyPr>
          <a:lstStyle>
            <a:lvl1pPr marL="457200" marR="0" lvl="0" indent="-387350" algn="l" rtl="0">
              <a:lnSpc>
                <a:spcPct val="90000"/>
              </a:lnSpc>
              <a:spcBef>
                <a:spcPts val="0"/>
              </a:spcBef>
              <a:spcAft>
                <a:spcPts val="0"/>
              </a:spcAft>
              <a:buClr>
                <a:srgbClr val="2FC2E1"/>
              </a:buClr>
              <a:buSzPts val="2500"/>
              <a:buFont typeface="Arimo"/>
              <a:buChar char="▪"/>
              <a:defRPr sz="2000" b="0" i="0" u="none" strike="noStrike" cap="none">
                <a:solidFill>
                  <a:srgbClr val="4C4C4D"/>
                </a:solidFill>
                <a:latin typeface="Arial"/>
                <a:ea typeface="Arial"/>
                <a:cs typeface="Arial"/>
                <a:sym typeface="Arial"/>
              </a:defRPr>
            </a:lvl1pPr>
            <a:lvl2pPr marL="914400" marR="0" lvl="1" indent="-381000" algn="l" rtl="0">
              <a:lnSpc>
                <a:spcPct val="90000"/>
              </a:lnSpc>
              <a:spcBef>
                <a:spcPts val="800"/>
              </a:spcBef>
              <a:spcAft>
                <a:spcPts val="0"/>
              </a:spcAft>
              <a:buClr>
                <a:srgbClr val="2FC2E1"/>
              </a:buClr>
              <a:buSzPts val="2400"/>
              <a:buFont typeface="Arimo"/>
              <a:buChar char="–"/>
              <a:defRPr sz="2000" b="0" i="0" u="none" strike="noStrike" cap="none">
                <a:solidFill>
                  <a:srgbClr val="4C4C4D"/>
                </a:solidFill>
                <a:latin typeface="Arial"/>
                <a:ea typeface="Arial"/>
                <a:cs typeface="Arial"/>
                <a:sym typeface="Arial"/>
              </a:defRPr>
            </a:lvl2pPr>
            <a:lvl3pPr marL="1371600" marR="0" lvl="2" indent="-381000" algn="l" rtl="0">
              <a:lnSpc>
                <a:spcPct val="90000"/>
              </a:lnSpc>
              <a:spcBef>
                <a:spcPts val="800"/>
              </a:spcBef>
              <a:spcAft>
                <a:spcPts val="0"/>
              </a:spcAft>
              <a:buClr>
                <a:srgbClr val="2FC2E1"/>
              </a:buClr>
              <a:buSzPts val="2400"/>
              <a:buFont typeface="Arimo"/>
              <a:buChar char="▫"/>
              <a:defRPr sz="2000" b="0" i="0" u="none" strike="noStrike" cap="none">
                <a:solidFill>
                  <a:srgbClr val="4C4C4D"/>
                </a:solidFill>
                <a:latin typeface="Arial"/>
                <a:ea typeface="Arial"/>
                <a:cs typeface="Arial"/>
                <a:sym typeface="Arial"/>
              </a:defRPr>
            </a:lvl3pPr>
            <a:lvl4pPr marL="1828800" marR="0" lvl="3" indent="-341630" algn="l" rtl="0">
              <a:lnSpc>
                <a:spcPct val="90000"/>
              </a:lnSpc>
              <a:spcBef>
                <a:spcPts val="800"/>
              </a:spcBef>
              <a:spcAft>
                <a:spcPts val="0"/>
              </a:spcAft>
              <a:buClr>
                <a:srgbClr val="2FC2E1"/>
              </a:buClr>
              <a:buSzPts val="1780"/>
              <a:buFont typeface="Arimo"/>
              <a:buChar char="-"/>
              <a:defRPr sz="2000" b="0" i="0" u="none" strike="noStrike" cap="none">
                <a:solidFill>
                  <a:srgbClr val="4C4C4D"/>
                </a:solidFill>
                <a:latin typeface="Arial"/>
                <a:ea typeface="Arial"/>
                <a:cs typeface="Arial"/>
                <a:sym typeface="Arial"/>
              </a:defRPr>
            </a:lvl4pPr>
            <a:lvl5pPr marL="2286000" marR="0" lvl="4" indent="-341629" algn="l" rtl="0">
              <a:lnSpc>
                <a:spcPct val="90000"/>
              </a:lnSpc>
              <a:spcBef>
                <a:spcPts val="800"/>
              </a:spcBef>
              <a:spcAft>
                <a:spcPts val="0"/>
              </a:spcAft>
              <a:buClr>
                <a:srgbClr val="2FC2E1"/>
              </a:buClr>
              <a:buSzPts val="1780"/>
              <a:buFont typeface="Arimo"/>
              <a:buChar char="-"/>
              <a:defRPr sz="2000" b="0" i="0" u="none" strike="noStrike" cap="none">
                <a:solidFill>
                  <a:srgbClr val="4C4C4D"/>
                </a:solidFill>
                <a:latin typeface="Arial"/>
                <a:ea typeface="Arial"/>
                <a:cs typeface="Arial"/>
                <a:sym typeface="Arial"/>
              </a:defRPr>
            </a:lvl5pPr>
            <a:lvl6pPr marL="2743200" marR="0" lvl="5" indent="-342900" algn="l" rtl="0">
              <a:lnSpc>
                <a:spcPct val="90000"/>
              </a:lnSpc>
              <a:spcBef>
                <a:spcPts val="8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3_Horizontal">
  <p:cSld name="13_Horizontal">
    <p:spTree>
      <p:nvGrpSpPr>
        <p:cNvPr id="1" name="Shape 234"/>
        <p:cNvGrpSpPr/>
        <p:nvPr/>
      </p:nvGrpSpPr>
      <p:grpSpPr>
        <a:xfrm>
          <a:off x="0" y="0"/>
          <a:ext cx="0" cy="0"/>
          <a:chOff x="0" y="0"/>
          <a:chExt cx="0" cy="0"/>
        </a:xfrm>
      </p:grpSpPr>
      <p:sp>
        <p:nvSpPr>
          <p:cNvPr id="235" name="Google Shape;235;p52"/>
          <p:cNvSpPr txBox="1">
            <a:spLocks noGrp="1"/>
          </p:cNvSpPr>
          <p:nvPr>
            <p:ph type="body" idx="1"/>
          </p:nvPr>
        </p:nvSpPr>
        <p:spPr>
          <a:xfrm>
            <a:off x="341611" y="249520"/>
            <a:ext cx="9802850" cy="430836"/>
          </a:xfrm>
          <a:prstGeom prst="rect">
            <a:avLst/>
          </a:prstGeom>
          <a:noFill/>
          <a:ln>
            <a:noFill/>
          </a:ln>
        </p:spPr>
        <p:txBody>
          <a:bodyPr spcFirstLastPara="1" wrap="square" lIns="91425" tIns="91425" rIns="91425" bIns="91425" anchor="ctr" anchorCtr="0">
            <a:noAutofit/>
          </a:bodyPr>
          <a:lstStyle>
            <a:lvl1pPr marL="457200" marR="0" lvl="0" indent="-228600" algn="l" rtl="0">
              <a:lnSpc>
                <a:spcPct val="100000"/>
              </a:lnSpc>
              <a:spcBef>
                <a:spcPts val="0"/>
              </a:spcBef>
              <a:spcAft>
                <a:spcPts val="0"/>
              </a:spcAft>
              <a:buClr>
                <a:srgbClr val="2FC2E1"/>
              </a:buClr>
              <a:buSzPts val="2940"/>
              <a:buFont typeface="Arial"/>
              <a:buNone/>
              <a:defRPr sz="2600" b="1" i="0" u="none" strike="noStrike" cap="none">
                <a:solidFill>
                  <a:srgbClr val="035886"/>
                </a:solidFill>
                <a:latin typeface="Arial"/>
                <a:ea typeface="Arial"/>
                <a:cs typeface="Arial"/>
                <a:sym typeface="Arial"/>
              </a:defRPr>
            </a:lvl1pPr>
            <a:lvl2pPr marL="914400" marR="0" lvl="1"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2pPr>
            <a:lvl3pPr marL="1371600" marR="0" lvl="2"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3pPr>
            <a:lvl4pPr marL="1828800" marR="0" lvl="3"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4pPr>
            <a:lvl5pPr marL="2286000" marR="0" lvl="4"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5pPr>
            <a:lvl6pPr marL="2743200" marR="0" lvl="5"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6pPr>
            <a:lvl7pPr marL="3200400" marR="0" lvl="6"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7pPr>
            <a:lvl8pPr marL="3657600" marR="0" lvl="7"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8pPr>
            <a:lvl9pPr marL="4114800" marR="0" lvl="8"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9pPr>
          </a:lstStyle>
          <a:p>
            <a:endParaRPr/>
          </a:p>
        </p:txBody>
      </p:sp>
      <p:sp>
        <p:nvSpPr>
          <p:cNvPr id="236" name="Google Shape;236;p52"/>
          <p:cNvSpPr txBox="1"/>
          <p:nvPr/>
        </p:nvSpPr>
        <p:spPr>
          <a:xfrm>
            <a:off x="11162271" y="6539318"/>
            <a:ext cx="688120" cy="318683"/>
          </a:xfrm>
          <a:prstGeom prst="rect">
            <a:avLst/>
          </a:prstGeom>
          <a:noFill/>
          <a:ln>
            <a:noFill/>
          </a:ln>
        </p:spPr>
        <p:txBody>
          <a:bodyPr spcFirstLastPara="1" wrap="square" lIns="71425" tIns="71425" rIns="71425" bIns="71425" anchor="t" anchorCtr="0">
            <a:noAutofit/>
          </a:bodyPr>
          <a:lstStyle/>
          <a:p>
            <a:pPr marL="0" marR="0" lvl="0" indent="0" algn="r" rtl="0">
              <a:lnSpc>
                <a:spcPct val="80000"/>
              </a:lnSpc>
              <a:spcBef>
                <a:spcPts val="0"/>
              </a:spcBef>
              <a:spcAft>
                <a:spcPts val="0"/>
              </a:spcAft>
              <a:buClr>
                <a:srgbClr val="858789"/>
              </a:buClr>
              <a:buSzPts val="250"/>
              <a:buFont typeface="Arial"/>
              <a:buNone/>
            </a:pPr>
            <a:fld id="{00000000-1234-1234-1234-123412341234}" type="slidenum">
              <a:rPr lang="en-US" sz="1000" b="0" i="0" u="none" strike="noStrike" cap="none">
                <a:solidFill>
                  <a:srgbClr val="858789"/>
                </a:solidFill>
                <a:latin typeface="Arial"/>
                <a:ea typeface="Arial"/>
                <a:cs typeface="Arial"/>
                <a:sym typeface="Arial"/>
              </a:rPr>
              <a:t>‹#›</a:t>
            </a:fld>
            <a:endParaRPr sz="1000" b="0" i="0" u="none" strike="noStrike" cap="none" dirty="0">
              <a:solidFill>
                <a:srgbClr val="858789"/>
              </a:solidFill>
              <a:latin typeface="Arial"/>
              <a:ea typeface="Arial"/>
              <a:cs typeface="Arial"/>
              <a:sym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37"/>
        <p:cNvGrpSpPr/>
        <p:nvPr/>
      </p:nvGrpSpPr>
      <p:grpSpPr>
        <a:xfrm>
          <a:off x="0" y="0"/>
          <a:ext cx="0" cy="0"/>
          <a:chOff x="0" y="0"/>
          <a:chExt cx="0" cy="0"/>
        </a:xfrm>
      </p:grpSpPr>
      <p:sp>
        <p:nvSpPr>
          <p:cNvPr id="238" name="Google Shape;238;p53"/>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239" name="Google Shape;239;p53"/>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240" name="Google Shape;240;p53"/>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mp; Subtitle" type="title">
  <p:cSld name="Title &amp; Subtitle">
    <p:spTree>
      <p:nvGrpSpPr>
        <p:cNvPr id="1" name="Shape 10"/>
        <p:cNvGrpSpPr/>
        <p:nvPr/>
      </p:nvGrpSpPr>
      <p:grpSpPr>
        <a:xfrm>
          <a:off x="0" y="0"/>
          <a:ext cx="0" cy="0"/>
          <a:chOff x="0" y="0"/>
          <a:chExt cx="0" cy="0"/>
        </a:xfrm>
      </p:grpSpPr>
      <p:sp>
        <p:nvSpPr>
          <p:cNvPr id="11" name="Google Shape;11;p44"/>
          <p:cNvSpPr/>
          <p:nvPr/>
        </p:nvSpPr>
        <p:spPr>
          <a:xfrm>
            <a:off x="0" y="5590511"/>
            <a:ext cx="12192000" cy="1293367"/>
          </a:xfrm>
          <a:prstGeom prst="rect">
            <a:avLst/>
          </a:prstGeom>
          <a:solidFill>
            <a:srgbClr val="005885"/>
          </a:solidFill>
          <a:ln>
            <a:noFill/>
          </a:ln>
        </p:spPr>
        <p:txBody>
          <a:bodyPr spcFirstLastPara="1" wrap="square" lIns="35700" tIns="35700" rIns="35700" bIns="35700" anchor="ctr" anchorCtr="0">
            <a:noAutofit/>
          </a:bodyPr>
          <a:lstStyle/>
          <a:p>
            <a:pPr marL="0" marR="0" lvl="0" indent="0" algn="ctr" rtl="0">
              <a:lnSpc>
                <a:spcPct val="80000"/>
              </a:lnSpc>
              <a:spcBef>
                <a:spcPts val="0"/>
              </a:spcBef>
              <a:spcAft>
                <a:spcPts val="0"/>
              </a:spcAft>
              <a:buClr>
                <a:srgbClr val="FFFFFF"/>
              </a:buClr>
              <a:buSzPts val="4000"/>
              <a:buFont typeface="Arial"/>
              <a:buNone/>
            </a:pPr>
            <a:endParaRPr sz="4000" b="0" i="0" u="none" strike="noStrike" cap="none">
              <a:solidFill>
                <a:srgbClr val="858789"/>
              </a:solidFill>
              <a:latin typeface="Arimo"/>
              <a:ea typeface="Arimo"/>
              <a:cs typeface="Arimo"/>
              <a:sym typeface="Arimo"/>
            </a:endParaRPr>
          </a:p>
        </p:txBody>
      </p:sp>
      <p:sp>
        <p:nvSpPr>
          <p:cNvPr id="12" name="Google Shape;12;p44"/>
          <p:cNvSpPr txBox="1">
            <a:spLocks noGrp="1"/>
          </p:cNvSpPr>
          <p:nvPr>
            <p:ph type="title"/>
          </p:nvPr>
        </p:nvSpPr>
        <p:spPr>
          <a:xfrm>
            <a:off x="1567543" y="2558884"/>
            <a:ext cx="9435505" cy="1507232"/>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858789"/>
              </a:buClr>
              <a:buSzPts val="6000"/>
              <a:buFont typeface="Arimo"/>
              <a:buNone/>
              <a:defRPr sz="6000" b="1" i="0" u="none" strike="noStrike" cap="none">
                <a:solidFill>
                  <a:srgbClr val="818285"/>
                </a:solidFill>
                <a:latin typeface="Arial"/>
                <a:ea typeface="Arial"/>
                <a:cs typeface="Arial"/>
                <a:sym typeface="Arial"/>
              </a:defRPr>
            </a:lvl1pPr>
            <a:lvl2pPr marR="0" lvl="1" algn="l" rtl="0">
              <a:lnSpc>
                <a:spcPct val="100000"/>
              </a:lnSpc>
              <a:spcBef>
                <a:spcPts val="1951"/>
              </a:spcBef>
              <a:spcAft>
                <a:spcPts val="0"/>
              </a:spcAft>
              <a:buClr>
                <a:srgbClr val="565656"/>
              </a:buClr>
              <a:buSzPts val="4200"/>
              <a:buFont typeface="Arimo"/>
              <a:buNone/>
              <a:defRPr sz="4200" b="1" i="0" u="none" strike="noStrike" cap="none">
                <a:solidFill>
                  <a:srgbClr val="565656"/>
                </a:solidFill>
                <a:latin typeface="Arimo"/>
                <a:ea typeface="Arimo"/>
                <a:cs typeface="Arimo"/>
                <a:sym typeface="Arimo"/>
              </a:defRPr>
            </a:lvl2pPr>
            <a:lvl3pPr marR="0" lvl="2" algn="l" rtl="0">
              <a:lnSpc>
                <a:spcPct val="100000"/>
              </a:lnSpc>
              <a:spcBef>
                <a:spcPts val="1951"/>
              </a:spcBef>
              <a:spcAft>
                <a:spcPts val="0"/>
              </a:spcAft>
              <a:buClr>
                <a:srgbClr val="565656"/>
              </a:buClr>
              <a:buSzPts val="4200"/>
              <a:buFont typeface="Arimo"/>
              <a:buNone/>
              <a:defRPr sz="4200" b="1" i="0" u="none" strike="noStrike" cap="none">
                <a:solidFill>
                  <a:srgbClr val="565656"/>
                </a:solidFill>
                <a:latin typeface="Arimo"/>
                <a:ea typeface="Arimo"/>
                <a:cs typeface="Arimo"/>
                <a:sym typeface="Arimo"/>
              </a:defRPr>
            </a:lvl3pPr>
            <a:lvl4pPr marR="0" lvl="3" algn="l" rtl="0">
              <a:lnSpc>
                <a:spcPct val="100000"/>
              </a:lnSpc>
              <a:spcBef>
                <a:spcPts val="1951"/>
              </a:spcBef>
              <a:spcAft>
                <a:spcPts val="0"/>
              </a:spcAft>
              <a:buClr>
                <a:srgbClr val="565656"/>
              </a:buClr>
              <a:buSzPts val="4200"/>
              <a:buFont typeface="Arimo"/>
              <a:buNone/>
              <a:defRPr sz="4200" b="1" i="0" u="none" strike="noStrike" cap="none">
                <a:solidFill>
                  <a:srgbClr val="565656"/>
                </a:solidFill>
                <a:latin typeface="Arimo"/>
                <a:ea typeface="Arimo"/>
                <a:cs typeface="Arimo"/>
                <a:sym typeface="Arimo"/>
              </a:defRPr>
            </a:lvl4pPr>
            <a:lvl5pPr marR="0" lvl="4" algn="l" rtl="0">
              <a:lnSpc>
                <a:spcPct val="100000"/>
              </a:lnSpc>
              <a:spcBef>
                <a:spcPts val="1951"/>
              </a:spcBef>
              <a:spcAft>
                <a:spcPts val="0"/>
              </a:spcAft>
              <a:buClr>
                <a:srgbClr val="565656"/>
              </a:buClr>
              <a:buSzPts val="4200"/>
              <a:buFont typeface="Arimo"/>
              <a:buNone/>
              <a:defRPr sz="4200" b="1" i="0" u="none" strike="noStrike" cap="none">
                <a:solidFill>
                  <a:srgbClr val="565656"/>
                </a:solidFill>
                <a:latin typeface="Arimo"/>
                <a:ea typeface="Arimo"/>
                <a:cs typeface="Arimo"/>
                <a:sym typeface="Arimo"/>
              </a:defRPr>
            </a:lvl5pPr>
            <a:lvl6pPr marR="0" lvl="5" algn="l" rtl="0">
              <a:lnSpc>
                <a:spcPct val="100000"/>
              </a:lnSpc>
              <a:spcBef>
                <a:spcPts val="1951"/>
              </a:spcBef>
              <a:spcAft>
                <a:spcPts val="0"/>
              </a:spcAft>
              <a:buClr>
                <a:srgbClr val="565656"/>
              </a:buClr>
              <a:buSzPts val="4200"/>
              <a:buFont typeface="Arimo"/>
              <a:buNone/>
              <a:defRPr sz="4200" b="1" i="0" u="none" strike="noStrike" cap="none">
                <a:solidFill>
                  <a:srgbClr val="565656"/>
                </a:solidFill>
                <a:latin typeface="Arimo"/>
                <a:ea typeface="Arimo"/>
                <a:cs typeface="Arimo"/>
                <a:sym typeface="Arimo"/>
              </a:defRPr>
            </a:lvl6pPr>
            <a:lvl7pPr marR="0" lvl="6" algn="l" rtl="0">
              <a:lnSpc>
                <a:spcPct val="100000"/>
              </a:lnSpc>
              <a:spcBef>
                <a:spcPts val="1951"/>
              </a:spcBef>
              <a:spcAft>
                <a:spcPts val="0"/>
              </a:spcAft>
              <a:buClr>
                <a:srgbClr val="565656"/>
              </a:buClr>
              <a:buSzPts val="4200"/>
              <a:buFont typeface="Arimo"/>
              <a:buNone/>
              <a:defRPr sz="4200" b="1" i="0" u="none" strike="noStrike" cap="none">
                <a:solidFill>
                  <a:srgbClr val="565656"/>
                </a:solidFill>
                <a:latin typeface="Arimo"/>
                <a:ea typeface="Arimo"/>
                <a:cs typeface="Arimo"/>
                <a:sym typeface="Arimo"/>
              </a:defRPr>
            </a:lvl7pPr>
            <a:lvl8pPr marR="0" lvl="7" algn="l" rtl="0">
              <a:lnSpc>
                <a:spcPct val="100000"/>
              </a:lnSpc>
              <a:spcBef>
                <a:spcPts val="1951"/>
              </a:spcBef>
              <a:spcAft>
                <a:spcPts val="0"/>
              </a:spcAft>
              <a:buClr>
                <a:srgbClr val="565656"/>
              </a:buClr>
              <a:buSzPts val="4200"/>
              <a:buFont typeface="Arimo"/>
              <a:buNone/>
              <a:defRPr sz="4200" b="1" i="0" u="none" strike="noStrike" cap="none">
                <a:solidFill>
                  <a:srgbClr val="565656"/>
                </a:solidFill>
                <a:latin typeface="Arimo"/>
                <a:ea typeface="Arimo"/>
                <a:cs typeface="Arimo"/>
                <a:sym typeface="Arimo"/>
              </a:defRPr>
            </a:lvl8pPr>
            <a:lvl9pPr marR="0" lvl="8" algn="l" rtl="0">
              <a:lnSpc>
                <a:spcPct val="100000"/>
              </a:lnSpc>
              <a:spcBef>
                <a:spcPts val="1951"/>
              </a:spcBef>
              <a:spcAft>
                <a:spcPts val="0"/>
              </a:spcAft>
              <a:buClr>
                <a:srgbClr val="565656"/>
              </a:buClr>
              <a:buSzPts val="4200"/>
              <a:buFont typeface="Arimo"/>
              <a:buNone/>
              <a:defRPr sz="4200" b="1" i="0" u="none" strike="noStrike" cap="none">
                <a:solidFill>
                  <a:srgbClr val="565656"/>
                </a:solidFill>
                <a:latin typeface="Arimo"/>
                <a:ea typeface="Arimo"/>
                <a:cs typeface="Arimo"/>
                <a:sym typeface="Arimo"/>
              </a:defRPr>
            </a:lvl9pPr>
          </a:lstStyle>
          <a:p>
            <a:r>
              <a:rPr lang="en-US"/>
              <a:t>Click to edit Master title style</a:t>
            </a:r>
            <a:endParaRPr/>
          </a:p>
        </p:txBody>
      </p:sp>
      <p:cxnSp>
        <p:nvCxnSpPr>
          <p:cNvPr id="13" name="Google Shape;13;p44"/>
          <p:cNvCxnSpPr/>
          <p:nvPr/>
        </p:nvCxnSpPr>
        <p:spPr>
          <a:xfrm>
            <a:off x="-2890" y="5452036"/>
            <a:ext cx="12198096" cy="0"/>
          </a:xfrm>
          <a:prstGeom prst="straightConnector1">
            <a:avLst/>
          </a:prstGeom>
          <a:noFill/>
          <a:ln w="635000" cap="flat" cmpd="sng">
            <a:solidFill>
              <a:srgbClr val="2FC2E1"/>
            </a:solidFill>
            <a:prstDash val="solid"/>
            <a:miter lim="8000"/>
            <a:headEnd type="none" w="sm" len="sm"/>
            <a:tailEnd type="none" w="sm" len="sm"/>
          </a:ln>
        </p:spPr>
      </p:cxnSp>
      <p:sp>
        <p:nvSpPr>
          <p:cNvPr id="14" name="Google Shape;14;p44"/>
          <p:cNvSpPr txBox="1">
            <a:spLocks noGrp="1"/>
          </p:cNvSpPr>
          <p:nvPr>
            <p:ph type="body" idx="1"/>
          </p:nvPr>
        </p:nvSpPr>
        <p:spPr>
          <a:xfrm>
            <a:off x="1567543" y="5309404"/>
            <a:ext cx="9568185" cy="281107"/>
          </a:xfrm>
          <a:prstGeom prst="rect">
            <a:avLst/>
          </a:prstGeom>
          <a:noFill/>
          <a:ln>
            <a:noFill/>
          </a:ln>
        </p:spPr>
        <p:txBody>
          <a:bodyPr spcFirstLastPara="1" wrap="square" lIns="91425" tIns="91425" rIns="91425" bIns="91425" anchor="ctr" anchorCtr="0">
            <a:noAutofit/>
          </a:bodyPr>
          <a:lstStyle>
            <a:lvl1pPr marL="457200" marR="0" lvl="0" indent="-228600" algn="l" rtl="0">
              <a:lnSpc>
                <a:spcPct val="100000"/>
              </a:lnSpc>
              <a:spcBef>
                <a:spcPts val="0"/>
              </a:spcBef>
              <a:spcAft>
                <a:spcPts val="0"/>
              </a:spcAft>
              <a:buClr>
                <a:srgbClr val="38A3D5"/>
              </a:buClr>
              <a:buSzPts val="2520"/>
              <a:buFont typeface="Arial"/>
              <a:buNone/>
              <a:defRPr sz="2400" b="1" i="0" u="none" strike="noStrike" cap="none">
                <a:solidFill>
                  <a:srgbClr val="FFFFFF"/>
                </a:solidFill>
                <a:latin typeface="Arial"/>
                <a:ea typeface="Arial"/>
                <a:cs typeface="Arial"/>
                <a:sym typeface="Arial"/>
              </a:defRPr>
            </a:lvl1pPr>
            <a:lvl2pPr marL="914400" marR="0" lvl="1"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2pPr>
            <a:lvl3pPr marL="1371600" marR="0" lvl="2"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3pPr>
            <a:lvl4pPr marL="1828800" marR="0" lvl="3"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4pPr>
            <a:lvl5pPr marL="2286000" marR="0" lvl="4"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5pPr>
            <a:lvl6pPr marL="2743200" marR="0" lvl="5"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6pPr>
            <a:lvl7pPr marL="3200400" marR="0" lvl="6"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7pPr>
            <a:lvl8pPr marL="3657600" marR="0" lvl="7"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8pPr>
            <a:lvl9pPr marL="4114800" marR="0" lvl="8"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9pPr>
          </a:lstStyle>
          <a:p>
            <a:pPr lvl="0"/>
            <a:r>
              <a:rPr lang="en-US"/>
              <a:t>Click to edit Master text styles</a:t>
            </a:r>
          </a:p>
        </p:txBody>
      </p:sp>
      <p:pic>
        <p:nvPicPr>
          <p:cNvPr id="15" name="Google Shape;15;p44" descr="A close up of a logo&#10;&#10;Description automatically generated"/>
          <p:cNvPicPr preferRelativeResize="0"/>
          <p:nvPr/>
        </p:nvPicPr>
        <p:blipFill rotWithShape="1">
          <a:blip r:embed="rId2">
            <a:alphaModFix/>
          </a:blip>
          <a:srcRect/>
          <a:stretch/>
        </p:blipFill>
        <p:spPr>
          <a:xfrm>
            <a:off x="1567543" y="711411"/>
            <a:ext cx="3778181" cy="1389104"/>
          </a:xfrm>
          <a:prstGeom prst="rect">
            <a:avLst/>
          </a:prstGeom>
          <a:noFill/>
          <a:ln>
            <a:noFill/>
          </a:ln>
        </p:spPr>
      </p:pic>
      <p:sp>
        <p:nvSpPr>
          <p:cNvPr id="16" name="Google Shape;16;p44"/>
          <p:cNvSpPr txBox="1">
            <a:spLocks noGrp="1"/>
          </p:cNvSpPr>
          <p:nvPr>
            <p:ph type="body" idx="2"/>
          </p:nvPr>
        </p:nvSpPr>
        <p:spPr>
          <a:xfrm>
            <a:off x="1567543" y="4314251"/>
            <a:ext cx="9435505" cy="471099"/>
          </a:xfrm>
          <a:prstGeom prst="rect">
            <a:avLst/>
          </a:prstGeom>
          <a:noFill/>
          <a:ln>
            <a:noFill/>
          </a:ln>
        </p:spPr>
        <p:txBody>
          <a:bodyPr spcFirstLastPara="1" wrap="square" lIns="91425" tIns="91425" rIns="91425" bIns="91425" anchor="ctr" anchorCtr="0">
            <a:noAutofit/>
          </a:bodyPr>
          <a:lstStyle>
            <a:lvl1pPr marL="457200" marR="0" lvl="0" indent="-228600" algn="l" rtl="0">
              <a:lnSpc>
                <a:spcPct val="100000"/>
              </a:lnSpc>
              <a:spcBef>
                <a:spcPts val="1951"/>
              </a:spcBef>
              <a:spcAft>
                <a:spcPts val="0"/>
              </a:spcAft>
              <a:buClr>
                <a:srgbClr val="38A3D5"/>
              </a:buClr>
              <a:buSzPts val="3150"/>
              <a:buFont typeface="Arial"/>
              <a:buNone/>
              <a:defRPr sz="3000" b="1" i="0" u="none" strike="noStrike" cap="none">
                <a:solidFill>
                  <a:srgbClr val="818285"/>
                </a:solidFill>
                <a:latin typeface="Arial"/>
                <a:ea typeface="Arial"/>
                <a:cs typeface="Arial"/>
                <a:sym typeface="Arial"/>
              </a:defRPr>
            </a:lvl1pPr>
            <a:lvl2pPr marL="914400" marR="0" lvl="1" indent="-381951"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2pPr>
            <a:lvl3pPr marL="1371600" marR="0" lvl="2" indent="-381951"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3pPr>
            <a:lvl4pPr marL="1828800" marR="0" lvl="3" indent="-381951"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4pPr>
            <a:lvl5pPr marL="2286000" marR="0" lvl="4" indent="-381951"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5pPr>
            <a:lvl6pPr marL="2743200" marR="0" lvl="5" indent="-381951"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6pPr>
            <a:lvl7pPr marL="3200400" marR="0" lvl="6" indent="-381951"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7pPr>
            <a:lvl8pPr marL="3657600" marR="0" lvl="7" indent="-381951"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8pPr>
            <a:lvl9pPr marL="4114800" marR="0" lvl="8" indent="-381951"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9pPr>
          </a:lstStyle>
          <a:p>
            <a:pPr lvl="0"/>
            <a:r>
              <a:rPr lang="en-US"/>
              <a:t>Click to edit Master text styles</a:t>
            </a:r>
          </a:p>
        </p:txBody>
      </p:sp>
    </p:spTree>
    <p:extLst>
      <p:ext uri="{BB962C8B-B14F-4D97-AF65-F5344CB8AC3E}">
        <p14:creationId xmlns:p14="http://schemas.microsoft.com/office/powerpoint/2010/main" val="2014199420"/>
      </p:ext>
    </p:extLst>
  </p:cSld>
  <p:clrMapOvr>
    <a:masterClrMapping/>
  </p:clrMapOvr>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3_Horizontal">
  <p:cSld name="3_Horizontal">
    <p:spTree>
      <p:nvGrpSpPr>
        <p:cNvPr id="1" name="Shape 24"/>
        <p:cNvGrpSpPr/>
        <p:nvPr/>
      </p:nvGrpSpPr>
      <p:grpSpPr>
        <a:xfrm>
          <a:off x="0" y="0"/>
          <a:ext cx="0" cy="0"/>
          <a:chOff x="0" y="0"/>
          <a:chExt cx="0" cy="0"/>
        </a:xfrm>
      </p:grpSpPr>
      <p:cxnSp>
        <p:nvCxnSpPr>
          <p:cNvPr id="25" name="Google Shape;25;p48"/>
          <p:cNvCxnSpPr/>
          <p:nvPr/>
        </p:nvCxnSpPr>
        <p:spPr>
          <a:xfrm>
            <a:off x="0" y="911750"/>
            <a:ext cx="12206514" cy="0"/>
          </a:xfrm>
          <a:prstGeom prst="straightConnector1">
            <a:avLst/>
          </a:prstGeom>
          <a:noFill/>
          <a:ln w="127000" cap="flat" cmpd="sng">
            <a:solidFill>
              <a:srgbClr val="2FC2E1"/>
            </a:solidFill>
            <a:prstDash val="solid"/>
            <a:miter lim="8000"/>
            <a:headEnd type="none" w="sm" len="sm"/>
            <a:tailEnd type="none" w="sm" len="sm"/>
          </a:ln>
        </p:spPr>
      </p:cxnSp>
      <p:sp>
        <p:nvSpPr>
          <p:cNvPr id="26" name="Google Shape;26;p48"/>
          <p:cNvSpPr txBox="1">
            <a:spLocks noGrp="1"/>
          </p:cNvSpPr>
          <p:nvPr>
            <p:ph type="body" idx="1"/>
          </p:nvPr>
        </p:nvSpPr>
        <p:spPr>
          <a:xfrm>
            <a:off x="341611" y="249520"/>
            <a:ext cx="9802850" cy="430836"/>
          </a:xfrm>
          <a:prstGeom prst="rect">
            <a:avLst/>
          </a:prstGeom>
          <a:noFill/>
          <a:ln>
            <a:noFill/>
          </a:ln>
        </p:spPr>
        <p:txBody>
          <a:bodyPr spcFirstLastPara="1" wrap="square" lIns="91425" tIns="91425" rIns="91425" bIns="91425" anchor="ctr" anchorCtr="0">
            <a:noAutofit/>
          </a:bodyPr>
          <a:lstStyle>
            <a:lvl1pPr marL="457200" marR="0" lvl="0" indent="-228600" algn="l" rtl="0">
              <a:lnSpc>
                <a:spcPct val="100000"/>
              </a:lnSpc>
              <a:spcBef>
                <a:spcPts val="0"/>
              </a:spcBef>
              <a:spcAft>
                <a:spcPts val="0"/>
              </a:spcAft>
              <a:buClr>
                <a:srgbClr val="2FC2E1"/>
              </a:buClr>
              <a:buSzPts val="2940"/>
              <a:buFont typeface="Arial"/>
              <a:buNone/>
              <a:defRPr sz="2600" b="1" i="0" u="none" strike="noStrike" cap="none">
                <a:solidFill>
                  <a:srgbClr val="035886"/>
                </a:solidFill>
                <a:latin typeface="Arial"/>
                <a:ea typeface="Arial"/>
                <a:cs typeface="Arial"/>
                <a:sym typeface="Arial"/>
              </a:defRPr>
            </a:lvl1pPr>
            <a:lvl2pPr marL="914400" marR="0" lvl="1"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2pPr>
            <a:lvl3pPr marL="1371600" marR="0" lvl="2"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3pPr>
            <a:lvl4pPr marL="1828800" marR="0" lvl="3"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4pPr>
            <a:lvl5pPr marL="2286000" marR="0" lvl="4"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5pPr>
            <a:lvl6pPr marL="2743200" marR="0" lvl="5"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6pPr>
            <a:lvl7pPr marL="3200400" marR="0" lvl="6"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7pPr>
            <a:lvl8pPr marL="3657600" marR="0" lvl="7"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8pPr>
            <a:lvl9pPr marL="4114800" marR="0" lvl="8"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9pPr>
          </a:lstStyle>
          <a:p>
            <a:pPr lvl="0"/>
            <a:r>
              <a:rPr lang="en-US"/>
              <a:t>Click to edit Master text styles</a:t>
            </a:r>
          </a:p>
        </p:txBody>
      </p:sp>
      <p:sp>
        <p:nvSpPr>
          <p:cNvPr id="27" name="Google Shape;27;p48"/>
          <p:cNvSpPr txBox="1">
            <a:spLocks noGrp="1"/>
          </p:cNvSpPr>
          <p:nvPr>
            <p:ph type="body" idx="2"/>
          </p:nvPr>
        </p:nvSpPr>
        <p:spPr>
          <a:xfrm>
            <a:off x="341611" y="1213394"/>
            <a:ext cx="11508778" cy="461665"/>
          </a:xfrm>
          <a:prstGeom prst="rect">
            <a:avLst/>
          </a:prstGeom>
          <a:noFill/>
          <a:ln>
            <a:noFill/>
          </a:ln>
        </p:spPr>
        <p:txBody>
          <a:bodyPr spcFirstLastPara="1" wrap="square" lIns="91425" tIns="91425" rIns="91425" bIns="91425" anchor="t" anchorCtr="0">
            <a:normAutofit/>
          </a:bodyPr>
          <a:lstStyle>
            <a:lvl1pPr marL="457200" marR="0" lvl="0" indent="-387350" algn="l" rtl="0">
              <a:lnSpc>
                <a:spcPct val="90000"/>
              </a:lnSpc>
              <a:spcBef>
                <a:spcPts val="0"/>
              </a:spcBef>
              <a:spcAft>
                <a:spcPts val="0"/>
              </a:spcAft>
              <a:buClr>
                <a:srgbClr val="2FC2E1"/>
              </a:buClr>
              <a:buSzPts val="2500"/>
              <a:buFont typeface="Arimo"/>
              <a:buChar char="▪"/>
              <a:defRPr sz="2000" b="0" i="0" u="none" strike="noStrike" cap="none">
                <a:solidFill>
                  <a:srgbClr val="4C4C4D"/>
                </a:solidFill>
                <a:latin typeface="Arial"/>
                <a:ea typeface="Arial"/>
                <a:cs typeface="Arial"/>
                <a:sym typeface="Arial"/>
              </a:defRPr>
            </a:lvl1pPr>
            <a:lvl2pPr marL="914400" marR="0" lvl="1" indent="-381000" algn="l" rtl="0">
              <a:lnSpc>
                <a:spcPct val="90000"/>
              </a:lnSpc>
              <a:spcBef>
                <a:spcPts val="800"/>
              </a:spcBef>
              <a:spcAft>
                <a:spcPts val="0"/>
              </a:spcAft>
              <a:buClr>
                <a:srgbClr val="2FC2E1"/>
              </a:buClr>
              <a:buSzPts val="2400"/>
              <a:buFont typeface="Arimo"/>
              <a:buChar char="–"/>
              <a:defRPr sz="2000" b="0" i="0" u="none" strike="noStrike" cap="none">
                <a:solidFill>
                  <a:srgbClr val="4C4C4D"/>
                </a:solidFill>
                <a:latin typeface="Arial"/>
                <a:ea typeface="Arial"/>
                <a:cs typeface="Arial"/>
                <a:sym typeface="Arial"/>
              </a:defRPr>
            </a:lvl2pPr>
            <a:lvl3pPr marL="1371600" marR="0" lvl="2" indent="-381000" algn="l" rtl="0">
              <a:lnSpc>
                <a:spcPct val="90000"/>
              </a:lnSpc>
              <a:spcBef>
                <a:spcPts val="800"/>
              </a:spcBef>
              <a:spcAft>
                <a:spcPts val="0"/>
              </a:spcAft>
              <a:buClr>
                <a:srgbClr val="2FC2E1"/>
              </a:buClr>
              <a:buSzPts val="2400"/>
              <a:buFont typeface="Arimo"/>
              <a:buChar char="▫"/>
              <a:defRPr sz="2000" b="0" i="0" u="none" strike="noStrike" cap="none">
                <a:solidFill>
                  <a:srgbClr val="4C4C4D"/>
                </a:solidFill>
                <a:latin typeface="Arial"/>
                <a:ea typeface="Arial"/>
                <a:cs typeface="Arial"/>
                <a:sym typeface="Arial"/>
              </a:defRPr>
            </a:lvl3pPr>
            <a:lvl4pPr marL="1828800" marR="0" lvl="3" indent="-341630" algn="l" rtl="0">
              <a:lnSpc>
                <a:spcPct val="90000"/>
              </a:lnSpc>
              <a:spcBef>
                <a:spcPts val="800"/>
              </a:spcBef>
              <a:spcAft>
                <a:spcPts val="0"/>
              </a:spcAft>
              <a:buClr>
                <a:srgbClr val="2FC2E1"/>
              </a:buClr>
              <a:buSzPts val="1780"/>
              <a:buFont typeface="Arimo"/>
              <a:buChar char="-"/>
              <a:defRPr sz="2000" b="0" i="0" u="none" strike="noStrike" cap="none">
                <a:solidFill>
                  <a:srgbClr val="4C4C4D"/>
                </a:solidFill>
                <a:latin typeface="Arial"/>
                <a:ea typeface="Arial"/>
                <a:cs typeface="Arial"/>
                <a:sym typeface="Arial"/>
              </a:defRPr>
            </a:lvl4pPr>
            <a:lvl5pPr marL="2286000" marR="0" lvl="4" indent="-341629" algn="l" rtl="0">
              <a:lnSpc>
                <a:spcPct val="90000"/>
              </a:lnSpc>
              <a:spcBef>
                <a:spcPts val="800"/>
              </a:spcBef>
              <a:spcAft>
                <a:spcPts val="0"/>
              </a:spcAft>
              <a:buClr>
                <a:srgbClr val="2FC2E1"/>
              </a:buClr>
              <a:buSzPts val="1780"/>
              <a:buFont typeface="Arimo"/>
              <a:buChar char="-"/>
              <a:defRPr sz="2000" b="0" i="0" u="none" strike="noStrike" cap="none">
                <a:solidFill>
                  <a:srgbClr val="4C4C4D"/>
                </a:solidFill>
                <a:latin typeface="Arial"/>
                <a:ea typeface="Arial"/>
                <a:cs typeface="Arial"/>
                <a:sym typeface="Arial"/>
              </a:defRPr>
            </a:lvl5pPr>
            <a:lvl6pPr marL="2743200" marR="0" lvl="5" indent="-342900" algn="l" rtl="0">
              <a:lnSpc>
                <a:spcPct val="90000"/>
              </a:lnSpc>
              <a:spcBef>
                <a:spcPts val="8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lvl="0"/>
            <a:r>
              <a:rPr lang="en-US"/>
              <a:t>Click to edit Master text styles</a:t>
            </a:r>
          </a:p>
        </p:txBody>
      </p:sp>
      <p:pic>
        <p:nvPicPr>
          <p:cNvPr id="28" name="Google Shape;28;p48"/>
          <p:cNvPicPr preferRelativeResize="0"/>
          <p:nvPr/>
        </p:nvPicPr>
        <p:blipFill rotWithShape="1">
          <a:blip r:embed="rId2">
            <a:alphaModFix/>
          </a:blip>
          <a:srcRect/>
          <a:stretch/>
        </p:blipFill>
        <p:spPr>
          <a:xfrm>
            <a:off x="10396672" y="146304"/>
            <a:ext cx="1453717" cy="574015"/>
          </a:xfrm>
          <a:prstGeom prst="rect">
            <a:avLst/>
          </a:prstGeom>
          <a:noFill/>
          <a:ln>
            <a:noFill/>
          </a:ln>
        </p:spPr>
      </p:pic>
      <p:sp>
        <p:nvSpPr>
          <p:cNvPr id="29" name="Google Shape;29;p48"/>
          <p:cNvSpPr txBox="1">
            <a:spLocks noGrp="1"/>
          </p:cNvSpPr>
          <p:nvPr>
            <p:ph type="sldNum" idx="12"/>
          </p:nvPr>
        </p:nvSpPr>
        <p:spPr>
          <a:xfrm>
            <a:off x="11346202" y="6332998"/>
            <a:ext cx="731700" cy="5250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1973859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30"/>
        <p:cNvGrpSpPr/>
        <p:nvPr/>
      </p:nvGrpSpPr>
      <p:grpSpPr>
        <a:xfrm>
          <a:off x="0" y="0"/>
          <a:ext cx="0" cy="0"/>
          <a:chOff x="0" y="0"/>
          <a:chExt cx="0" cy="0"/>
        </a:xfrm>
      </p:grpSpPr>
      <p:pic>
        <p:nvPicPr>
          <p:cNvPr id="31" name="Google Shape;31;p50"/>
          <p:cNvPicPr preferRelativeResize="0"/>
          <p:nvPr/>
        </p:nvPicPr>
        <p:blipFill rotWithShape="1">
          <a:blip r:embed="rId2">
            <a:alphaModFix/>
          </a:blip>
          <a:srcRect/>
          <a:stretch/>
        </p:blipFill>
        <p:spPr>
          <a:xfrm>
            <a:off x="10396672" y="146304"/>
            <a:ext cx="1453717" cy="574015"/>
          </a:xfrm>
          <a:prstGeom prst="rect">
            <a:avLst/>
          </a:prstGeom>
          <a:noFill/>
          <a:ln>
            <a:noFill/>
          </a:ln>
        </p:spPr>
      </p:pic>
      <p:sp>
        <p:nvSpPr>
          <p:cNvPr id="32" name="Google Shape;32;p50"/>
          <p:cNvSpPr txBox="1">
            <a:spLocks noGrp="1"/>
          </p:cNvSpPr>
          <p:nvPr>
            <p:ph type="body" idx="1"/>
          </p:nvPr>
        </p:nvSpPr>
        <p:spPr>
          <a:xfrm>
            <a:off x="341611" y="1216152"/>
            <a:ext cx="11508778" cy="461665"/>
          </a:xfrm>
          <a:prstGeom prst="rect">
            <a:avLst/>
          </a:prstGeom>
          <a:noFill/>
          <a:ln>
            <a:noFill/>
          </a:ln>
        </p:spPr>
        <p:txBody>
          <a:bodyPr spcFirstLastPara="1" wrap="square" lIns="91425" tIns="91425" rIns="91425" bIns="91425" anchor="t" anchorCtr="0">
            <a:normAutofit/>
          </a:bodyPr>
          <a:lstStyle>
            <a:lvl1pPr marL="457200" marR="0" lvl="0" indent="-387350" algn="l" rtl="0">
              <a:lnSpc>
                <a:spcPct val="90000"/>
              </a:lnSpc>
              <a:spcBef>
                <a:spcPts val="0"/>
              </a:spcBef>
              <a:spcAft>
                <a:spcPts val="0"/>
              </a:spcAft>
              <a:buClr>
                <a:srgbClr val="2FC2E1"/>
              </a:buClr>
              <a:buSzPts val="2500"/>
              <a:buFont typeface="Arimo"/>
              <a:buChar char="▪"/>
              <a:defRPr sz="2000" b="0" i="0" u="none" strike="noStrike" cap="none">
                <a:solidFill>
                  <a:srgbClr val="4C4C4D"/>
                </a:solidFill>
                <a:latin typeface="Arial"/>
                <a:ea typeface="Arial"/>
                <a:cs typeface="Arial"/>
                <a:sym typeface="Arial"/>
              </a:defRPr>
            </a:lvl1pPr>
            <a:lvl2pPr marL="914400" marR="0" lvl="1" indent="-381000" algn="l" rtl="0">
              <a:lnSpc>
                <a:spcPct val="90000"/>
              </a:lnSpc>
              <a:spcBef>
                <a:spcPts val="800"/>
              </a:spcBef>
              <a:spcAft>
                <a:spcPts val="0"/>
              </a:spcAft>
              <a:buClr>
                <a:srgbClr val="2FC2E1"/>
              </a:buClr>
              <a:buSzPts val="2400"/>
              <a:buFont typeface="Arimo"/>
              <a:buChar char="–"/>
              <a:defRPr sz="2000" b="0" i="0" u="none" strike="noStrike" cap="none">
                <a:solidFill>
                  <a:srgbClr val="4C4C4D"/>
                </a:solidFill>
                <a:latin typeface="Arial"/>
                <a:ea typeface="Arial"/>
                <a:cs typeface="Arial"/>
                <a:sym typeface="Arial"/>
              </a:defRPr>
            </a:lvl2pPr>
            <a:lvl3pPr marL="1371600" marR="0" lvl="2" indent="-381000" algn="l" rtl="0">
              <a:lnSpc>
                <a:spcPct val="90000"/>
              </a:lnSpc>
              <a:spcBef>
                <a:spcPts val="800"/>
              </a:spcBef>
              <a:spcAft>
                <a:spcPts val="0"/>
              </a:spcAft>
              <a:buClr>
                <a:srgbClr val="2FC2E1"/>
              </a:buClr>
              <a:buSzPts val="2400"/>
              <a:buFont typeface="Arimo"/>
              <a:buChar char="▫"/>
              <a:defRPr sz="2000" b="0" i="0" u="none" strike="noStrike" cap="none">
                <a:solidFill>
                  <a:srgbClr val="4C4C4D"/>
                </a:solidFill>
                <a:latin typeface="Arial"/>
                <a:ea typeface="Arial"/>
                <a:cs typeface="Arial"/>
                <a:sym typeface="Arial"/>
              </a:defRPr>
            </a:lvl3pPr>
            <a:lvl4pPr marL="1828800" marR="0" lvl="3" indent="-341630" algn="l" rtl="0">
              <a:lnSpc>
                <a:spcPct val="90000"/>
              </a:lnSpc>
              <a:spcBef>
                <a:spcPts val="800"/>
              </a:spcBef>
              <a:spcAft>
                <a:spcPts val="0"/>
              </a:spcAft>
              <a:buClr>
                <a:srgbClr val="2FC2E1"/>
              </a:buClr>
              <a:buSzPts val="1780"/>
              <a:buFont typeface="Arimo"/>
              <a:buChar char="-"/>
              <a:defRPr sz="2000" b="0" i="0" u="none" strike="noStrike" cap="none">
                <a:solidFill>
                  <a:srgbClr val="4C4C4D"/>
                </a:solidFill>
                <a:latin typeface="Arial"/>
                <a:ea typeface="Arial"/>
                <a:cs typeface="Arial"/>
                <a:sym typeface="Arial"/>
              </a:defRPr>
            </a:lvl4pPr>
            <a:lvl5pPr marL="2286000" marR="0" lvl="4" indent="-341629" algn="l" rtl="0">
              <a:lnSpc>
                <a:spcPct val="90000"/>
              </a:lnSpc>
              <a:spcBef>
                <a:spcPts val="800"/>
              </a:spcBef>
              <a:spcAft>
                <a:spcPts val="0"/>
              </a:spcAft>
              <a:buClr>
                <a:srgbClr val="2FC2E1"/>
              </a:buClr>
              <a:buSzPts val="1780"/>
              <a:buFont typeface="Arimo"/>
              <a:buChar char="-"/>
              <a:defRPr sz="2000" b="0" i="0" u="none" strike="noStrike" cap="none">
                <a:solidFill>
                  <a:srgbClr val="4C4C4D"/>
                </a:solidFill>
                <a:latin typeface="Arial"/>
                <a:ea typeface="Arial"/>
                <a:cs typeface="Arial"/>
                <a:sym typeface="Arial"/>
              </a:defRPr>
            </a:lvl5pPr>
            <a:lvl6pPr marL="2743200" marR="0" lvl="5" indent="-342900" algn="l" rtl="0">
              <a:lnSpc>
                <a:spcPct val="90000"/>
              </a:lnSpc>
              <a:spcBef>
                <a:spcPts val="8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33" name="Google Shape;33;p50"/>
          <p:cNvSpPr txBox="1">
            <a:spLocks noGrp="1"/>
          </p:cNvSpPr>
          <p:nvPr>
            <p:ph type="sldNum" idx="12"/>
          </p:nvPr>
        </p:nvSpPr>
        <p:spPr>
          <a:xfrm>
            <a:off x="11346202" y="6332998"/>
            <a:ext cx="731700" cy="5250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smtClean="0"/>
              <a:t>‹#›</a:t>
            </a:fld>
            <a:endParaRPr lang="en-US"/>
          </a:p>
        </p:txBody>
      </p:sp>
      <p:sp>
        <p:nvSpPr>
          <p:cNvPr id="34" name="Google Shape;34;p50"/>
          <p:cNvSpPr txBox="1">
            <a:spLocks noGrp="1"/>
          </p:cNvSpPr>
          <p:nvPr>
            <p:ph type="body" idx="2"/>
          </p:nvPr>
        </p:nvSpPr>
        <p:spPr>
          <a:xfrm>
            <a:off x="341611" y="249520"/>
            <a:ext cx="9802850" cy="430836"/>
          </a:xfrm>
          <a:prstGeom prst="rect">
            <a:avLst/>
          </a:prstGeom>
          <a:noFill/>
          <a:ln>
            <a:noFill/>
          </a:ln>
        </p:spPr>
        <p:txBody>
          <a:bodyPr spcFirstLastPara="1" wrap="square" lIns="91425" tIns="91425" rIns="91425" bIns="91425" anchor="ctr" anchorCtr="0">
            <a:noAutofit/>
          </a:bodyPr>
          <a:lstStyle>
            <a:lvl1pPr marL="457200" marR="0" lvl="0" indent="-228600" algn="l" rtl="0">
              <a:lnSpc>
                <a:spcPct val="100000"/>
              </a:lnSpc>
              <a:spcBef>
                <a:spcPts val="0"/>
              </a:spcBef>
              <a:spcAft>
                <a:spcPts val="0"/>
              </a:spcAft>
              <a:buClr>
                <a:srgbClr val="2FC2E1"/>
              </a:buClr>
              <a:buSzPts val="2940"/>
              <a:buFont typeface="Arial"/>
              <a:buNone/>
              <a:defRPr sz="2600" b="1" i="0" u="none" strike="noStrike" cap="none">
                <a:solidFill>
                  <a:srgbClr val="035886"/>
                </a:solidFill>
                <a:latin typeface="Arial"/>
                <a:ea typeface="Arial"/>
                <a:cs typeface="Arial"/>
                <a:sym typeface="Arial"/>
              </a:defRPr>
            </a:lvl1pPr>
            <a:lvl2pPr marL="914400" marR="0" lvl="1"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2pPr>
            <a:lvl3pPr marL="1371600" marR="0" lvl="2"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3pPr>
            <a:lvl4pPr marL="1828800" marR="0" lvl="3"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4pPr>
            <a:lvl5pPr marL="2286000" marR="0" lvl="4"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5pPr>
            <a:lvl6pPr marL="2743200" marR="0" lvl="5"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6pPr>
            <a:lvl7pPr marL="3200400" marR="0" lvl="6"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7pPr>
            <a:lvl8pPr marL="3657600" marR="0" lvl="7"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8pPr>
            <a:lvl9pPr marL="4114800" marR="0" lvl="8"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9pPr>
          </a:lstStyle>
          <a:p>
            <a:pPr lvl="0"/>
            <a:r>
              <a:rPr lang="en-US"/>
              <a:t>Click to edit Master text styles</a:t>
            </a:r>
          </a:p>
        </p:txBody>
      </p:sp>
      <p:pic>
        <p:nvPicPr>
          <p:cNvPr id="6" name="Google Shape;41;p48">
            <a:extLst>
              <a:ext uri="{FF2B5EF4-FFF2-40B4-BE49-F238E27FC236}">
                <a16:creationId xmlns:a16="http://schemas.microsoft.com/office/drawing/2014/main" id="{3E15CFF1-56EB-4041-8FFC-DDD3326A2F6C}"/>
              </a:ext>
            </a:extLst>
          </p:cNvPr>
          <p:cNvPicPr preferRelativeResize="0"/>
          <p:nvPr/>
        </p:nvPicPr>
        <p:blipFill rotWithShape="1">
          <a:blip r:embed="rId2">
            <a:alphaModFix/>
          </a:blip>
          <a:srcRect/>
          <a:stretch/>
        </p:blipFill>
        <p:spPr>
          <a:xfrm>
            <a:off x="10396672" y="146304"/>
            <a:ext cx="1453717" cy="574015"/>
          </a:xfrm>
          <a:prstGeom prst="rect">
            <a:avLst/>
          </a:prstGeom>
          <a:noFill/>
          <a:ln>
            <a:noFill/>
          </a:ln>
        </p:spPr>
      </p:pic>
    </p:spTree>
    <p:extLst>
      <p:ext uri="{BB962C8B-B14F-4D97-AF65-F5344CB8AC3E}">
        <p14:creationId xmlns:p14="http://schemas.microsoft.com/office/powerpoint/2010/main" val="5193158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8_Horizontal">
  <p:cSld name="8_Horizontal">
    <p:spTree>
      <p:nvGrpSpPr>
        <p:cNvPr id="1" name="Shape 37"/>
        <p:cNvGrpSpPr/>
        <p:nvPr/>
      </p:nvGrpSpPr>
      <p:grpSpPr>
        <a:xfrm>
          <a:off x="0" y="0"/>
          <a:ext cx="0" cy="0"/>
          <a:chOff x="0" y="0"/>
          <a:chExt cx="0" cy="0"/>
        </a:xfrm>
      </p:grpSpPr>
      <p:pic>
        <p:nvPicPr>
          <p:cNvPr id="38" name="Google Shape;38;p101"/>
          <p:cNvPicPr preferRelativeResize="0"/>
          <p:nvPr/>
        </p:nvPicPr>
        <p:blipFill rotWithShape="1">
          <a:blip r:embed="rId2">
            <a:alphaModFix/>
          </a:blip>
          <a:srcRect/>
          <a:stretch/>
        </p:blipFill>
        <p:spPr>
          <a:xfrm>
            <a:off x="10396672" y="146304"/>
            <a:ext cx="1453717" cy="574015"/>
          </a:xfrm>
          <a:prstGeom prst="rect">
            <a:avLst/>
          </a:prstGeom>
          <a:noFill/>
          <a:ln>
            <a:noFill/>
          </a:ln>
        </p:spPr>
      </p:pic>
      <p:sp>
        <p:nvSpPr>
          <p:cNvPr id="39" name="Google Shape;39;p101"/>
          <p:cNvSpPr txBox="1">
            <a:spLocks noGrp="1"/>
          </p:cNvSpPr>
          <p:nvPr>
            <p:ph type="body" idx="1"/>
          </p:nvPr>
        </p:nvSpPr>
        <p:spPr>
          <a:xfrm>
            <a:off x="341611" y="249520"/>
            <a:ext cx="9802850" cy="430836"/>
          </a:xfrm>
          <a:prstGeom prst="rect">
            <a:avLst/>
          </a:prstGeom>
          <a:noFill/>
          <a:ln>
            <a:noFill/>
          </a:ln>
        </p:spPr>
        <p:txBody>
          <a:bodyPr spcFirstLastPara="1" wrap="square" lIns="91425" tIns="91425" rIns="91425" bIns="91425" anchor="ctr" anchorCtr="0">
            <a:noAutofit/>
          </a:bodyPr>
          <a:lstStyle>
            <a:lvl1pPr marL="457200" marR="0" lvl="0" indent="-228600" algn="l" rtl="0">
              <a:lnSpc>
                <a:spcPct val="100000"/>
              </a:lnSpc>
              <a:spcBef>
                <a:spcPts val="0"/>
              </a:spcBef>
              <a:spcAft>
                <a:spcPts val="0"/>
              </a:spcAft>
              <a:buClr>
                <a:srgbClr val="2FC2E1"/>
              </a:buClr>
              <a:buSzPts val="2940"/>
              <a:buFont typeface="Arial"/>
              <a:buNone/>
              <a:defRPr sz="2600" b="1" i="0" u="none" strike="noStrike" cap="none">
                <a:solidFill>
                  <a:srgbClr val="035886"/>
                </a:solidFill>
                <a:latin typeface="Arial"/>
                <a:ea typeface="Arial"/>
                <a:cs typeface="Arial"/>
                <a:sym typeface="Arial"/>
              </a:defRPr>
            </a:lvl1pPr>
            <a:lvl2pPr marL="914400" marR="0" lvl="1"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2pPr>
            <a:lvl3pPr marL="1371600" marR="0" lvl="2"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3pPr>
            <a:lvl4pPr marL="1828800" marR="0" lvl="3"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4pPr>
            <a:lvl5pPr marL="2286000" marR="0" lvl="4"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5pPr>
            <a:lvl6pPr marL="2743200" marR="0" lvl="5"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6pPr>
            <a:lvl7pPr marL="3200400" marR="0" lvl="6"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7pPr>
            <a:lvl8pPr marL="3657600" marR="0" lvl="7"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8pPr>
            <a:lvl9pPr marL="4114800" marR="0" lvl="8"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9pPr>
          </a:lstStyle>
          <a:p>
            <a:pPr lvl="0"/>
            <a:r>
              <a:rPr lang="en-US"/>
              <a:t>Click to edit Master text styles</a:t>
            </a:r>
          </a:p>
        </p:txBody>
      </p:sp>
      <p:sp>
        <p:nvSpPr>
          <p:cNvPr id="40" name="Google Shape;40;p101"/>
          <p:cNvSpPr txBox="1">
            <a:spLocks noGrp="1"/>
          </p:cNvSpPr>
          <p:nvPr>
            <p:ph type="sldNum" idx="12"/>
          </p:nvPr>
        </p:nvSpPr>
        <p:spPr>
          <a:xfrm>
            <a:off x="11346202" y="6332998"/>
            <a:ext cx="731700" cy="5250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smtClean="0"/>
              <a:t>‹#›</a:t>
            </a:fld>
            <a:endParaRPr lang="en-US"/>
          </a:p>
        </p:txBody>
      </p:sp>
      <p:pic>
        <p:nvPicPr>
          <p:cNvPr id="5" name="Picture 4">
            <a:extLst>
              <a:ext uri="{FF2B5EF4-FFF2-40B4-BE49-F238E27FC236}">
                <a16:creationId xmlns:a16="http://schemas.microsoft.com/office/drawing/2014/main" id="{4906FD96-CE8F-D340-B0DD-E0AD55C6E91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96672" y="146304"/>
            <a:ext cx="1453717" cy="574015"/>
          </a:xfrm>
          <a:prstGeom prst="rect">
            <a:avLst/>
          </a:prstGeom>
        </p:spPr>
      </p:pic>
    </p:spTree>
    <p:extLst>
      <p:ext uri="{BB962C8B-B14F-4D97-AF65-F5344CB8AC3E}">
        <p14:creationId xmlns:p14="http://schemas.microsoft.com/office/powerpoint/2010/main" val="32981211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C0F6F-9B0D-B243-BC44-6486F134687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E44C83E-C4B9-A946-80A0-72ACECDEA12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41444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9_Horizontal">
    <p:spTree>
      <p:nvGrpSpPr>
        <p:cNvPr id="1" name="Shape 47"/>
        <p:cNvGrpSpPr/>
        <p:nvPr/>
      </p:nvGrpSpPr>
      <p:grpSpPr>
        <a:xfrm>
          <a:off x="0" y="0"/>
          <a:ext cx="0" cy="0"/>
          <a:chOff x="0" y="0"/>
          <a:chExt cx="0" cy="0"/>
        </a:xfrm>
      </p:grpSpPr>
      <p:cxnSp>
        <p:nvCxnSpPr>
          <p:cNvPr id="50" name="Shape 50"/>
          <p:cNvCxnSpPr/>
          <p:nvPr/>
        </p:nvCxnSpPr>
        <p:spPr>
          <a:xfrm>
            <a:off x="0" y="1737360"/>
            <a:ext cx="12219049" cy="0"/>
          </a:xfrm>
          <a:prstGeom prst="straightConnector1">
            <a:avLst/>
          </a:prstGeom>
          <a:noFill/>
          <a:ln w="254000" cap="flat" cmpd="sng">
            <a:solidFill>
              <a:srgbClr val="2FC2E1"/>
            </a:solidFill>
            <a:prstDash val="solid"/>
            <a:miter/>
            <a:headEnd type="none" w="med" len="med"/>
            <a:tailEnd type="none" w="med" len="med"/>
          </a:ln>
        </p:spPr>
      </p:cxnSp>
      <p:sp>
        <p:nvSpPr>
          <p:cNvPr id="51" name="Shape 51"/>
          <p:cNvSpPr txBox="1">
            <a:spLocks noGrp="1"/>
          </p:cNvSpPr>
          <p:nvPr>
            <p:ph type="body" idx="1"/>
          </p:nvPr>
        </p:nvSpPr>
        <p:spPr>
          <a:xfrm>
            <a:off x="1033272" y="960120"/>
            <a:ext cx="9929736" cy="572931"/>
          </a:xfrm>
          <a:prstGeom prst="rect">
            <a:avLst/>
          </a:prstGeom>
          <a:noFill/>
          <a:ln>
            <a:noFill/>
          </a:ln>
        </p:spPr>
        <p:txBody>
          <a:bodyPr lIns="91425" tIns="91425" rIns="91425" bIns="91425" anchor="ctr" anchorCtr="0">
            <a:noAutofit/>
          </a:bodyPr>
          <a:lstStyle>
            <a:lvl1pPr marL="0" marR="0" lvl="0" indent="0" algn="l" defTabSz="1219170" rtl="0" eaLnBrk="1" fontAlgn="auto" latinLnBrk="0" hangingPunct="1">
              <a:lnSpc>
                <a:spcPct val="100000"/>
              </a:lnSpc>
              <a:spcBef>
                <a:spcPts val="0"/>
              </a:spcBef>
              <a:spcAft>
                <a:spcPts val="800"/>
              </a:spcAft>
              <a:buClr>
                <a:srgbClr val="2FC2E1"/>
              </a:buClr>
              <a:buSzPct val="104999"/>
              <a:buFont typeface="Arial"/>
              <a:buNone/>
              <a:tabLst/>
              <a:defRPr sz="2800" b="1" i="0" u="none" strike="noStrike" cap="none" baseline="0">
                <a:solidFill>
                  <a:srgbClr val="2FC2E1"/>
                </a:solidFill>
                <a:latin typeface="Arial" panose="020B0604020202020204" pitchFamily="34" charset="0"/>
                <a:ea typeface="Arimo"/>
                <a:cs typeface="Arial" panose="020B0604020202020204" pitchFamily="34" charset="0"/>
                <a:sym typeface="Arimo"/>
              </a:defRPr>
            </a:lvl1pPr>
            <a:lvl2pPr marL="587361" marR="0" lvl="1" indent="-211768" algn="l" rtl="0">
              <a:lnSpc>
                <a:spcPct val="100000"/>
              </a:lnSpc>
              <a:spcBef>
                <a:spcPts val="1951"/>
              </a:spcBef>
              <a:spcAft>
                <a:spcPts val="0"/>
              </a:spcAft>
              <a:buClr>
                <a:srgbClr val="38A3D5"/>
              </a:buClr>
              <a:buSzPct val="104999"/>
              <a:buFont typeface="Arial"/>
              <a:buChar char="•"/>
              <a:defRPr sz="2300" b="0" i="0" u="none" strike="noStrike" cap="none">
                <a:solidFill>
                  <a:srgbClr val="858789"/>
                </a:solidFill>
                <a:latin typeface="Arimo"/>
                <a:ea typeface="Arimo"/>
                <a:cs typeface="Arimo"/>
                <a:sym typeface="Arimo"/>
              </a:defRPr>
            </a:lvl2pPr>
            <a:lvl3pPr marL="809605" marR="0" lvl="2" indent="-211768" algn="l" rtl="0">
              <a:lnSpc>
                <a:spcPct val="100000"/>
              </a:lnSpc>
              <a:spcBef>
                <a:spcPts val="1951"/>
              </a:spcBef>
              <a:spcAft>
                <a:spcPts val="0"/>
              </a:spcAft>
              <a:buClr>
                <a:srgbClr val="38A3D5"/>
              </a:buClr>
              <a:buSzPct val="104999"/>
              <a:buFont typeface="Arial"/>
              <a:buChar char="•"/>
              <a:defRPr sz="2300" b="0" i="0" u="none" strike="noStrike" cap="none">
                <a:solidFill>
                  <a:srgbClr val="858789"/>
                </a:solidFill>
                <a:latin typeface="Arimo"/>
                <a:ea typeface="Arimo"/>
                <a:cs typeface="Arimo"/>
                <a:sym typeface="Arimo"/>
              </a:defRPr>
            </a:lvl3pPr>
            <a:lvl4pPr marL="1031850" marR="0" lvl="3" indent="-211768" algn="l" rtl="0">
              <a:lnSpc>
                <a:spcPct val="100000"/>
              </a:lnSpc>
              <a:spcBef>
                <a:spcPts val="1951"/>
              </a:spcBef>
              <a:spcAft>
                <a:spcPts val="0"/>
              </a:spcAft>
              <a:buClr>
                <a:srgbClr val="38A3D5"/>
              </a:buClr>
              <a:buSzPct val="104999"/>
              <a:buFont typeface="Arial"/>
              <a:buChar char="•"/>
              <a:defRPr sz="2300" b="0" i="0" u="none" strike="noStrike" cap="none">
                <a:solidFill>
                  <a:srgbClr val="858789"/>
                </a:solidFill>
                <a:latin typeface="Arimo"/>
                <a:ea typeface="Arimo"/>
                <a:cs typeface="Arimo"/>
                <a:sym typeface="Arimo"/>
              </a:defRPr>
            </a:lvl4pPr>
            <a:lvl5pPr marL="1254094" marR="0" lvl="4" indent="-211768" algn="l" rtl="0">
              <a:lnSpc>
                <a:spcPct val="100000"/>
              </a:lnSpc>
              <a:spcBef>
                <a:spcPts val="1951"/>
              </a:spcBef>
              <a:spcAft>
                <a:spcPts val="0"/>
              </a:spcAft>
              <a:buClr>
                <a:srgbClr val="38A3D5"/>
              </a:buClr>
              <a:buSzPct val="104999"/>
              <a:buFont typeface="Arial"/>
              <a:buChar char="•"/>
              <a:defRPr sz="2300" b="0" i="0" u="none" strike="noStrike" cap="none">
                <a:solidFill>
                  <a:srgbClr val="858789"/>
                </a:solidFill>
                <a:latin typeface="Arimo"/>
                <a:ea typeface="Arimo"/>
                <a:cs typeface="Arimo"/>
                <a:sym typeface="Arimo"/>
              </a:defRPr>
            </a:lvl5pPr>
            <a:lvl6pPr marL="1476339" marR="0" lvl="5" indent="-211768" algn="l" rtl="0">
              <a:lnSpc>
                <a:spcPct val="100000"/>
              </a:lnSpc>
              <a:spcBef>
                <a:spcPts val="1951"/>
              </a:spcBef>
              <a:spcAft>
                <a:spcPts val="0"/>
              </a:spcAft>
              <a:buClr>
                <a:srgbClr val="38A3D5"/>
              </a:buClr>
              <a:buSzPct val="104999"/>
              <a:buFont typeface="Arial"/>
              <a:buChar char="▸"/>
              <a:defRPr sz="2300" b="0" i="0" u="none" strike="noStrike" cap="none">
                <a:solidFill>
                  <a:srgbClr val="858789"/>
                </a:solidFill>
                <a:latin typeface="Arimo"/>
                <a:ea typeface="Arimo"/>
                <a:cs typeface="Arimo"/>
                <a:sym typeface="Arimo"/>
              </a:defRPr>
            </a:lvl6pPr>
            <a:lvl7pPr marL="1698583" marR="0" lvl="6" indent="-211768" algn="l" rtl="0">
              <a:lnSpc>
                <a:spcPct val="100000"/>
              </a:lnSpc>
              <a:spcBef>
                <a:spcPts val="1951"/>
              </a:spcBef>
              <a:spcAft>
                <a:spcPts val="0"/>
              </a:spcAft>
              <a:buClr>
                <a:srgbClr val="38A3D5"/>
              </a:buClr>
              <a:buSzPct val="104999"/>
              <a:buFont typeface="Arial"/>
              <a:buChar char="▸"/>
              <a:defRPr sz="2300" b="0" i="0" u="none" strike="noStrike" cap="none">
                <a:solidFill>
                  <a:srgbClr val="858789"/>
                </a:solidFill>
                <a:latin typeface="Arimo"/>
                <a:ea typeface="Arimo"/>
                <a:cs typeface="Arimo"/>
                <a:sym typeface="Arimo"/>
              </a:defRPr>
            </a:lvl7pPr>
            <a:lvl8pPr marL="1920828" marR="0" lvl="7" indent="-211768" algn="l" rtl="0">
              <a:lnSpc>
                <a:spcPct val="100000"/>
              </a:lnSpc>
              <a:spcBef>
                <a:spcPts val="1951"/>
              </a:spcBef>
              <a:spcAft>
                <a:spcPts val="0"/>
              </a:spcAft>
              <a:buClr>
                <a:srgbClr val="38A3D5"/>
              </a:buClr>
              <a:buSzPct val="104999"/>
              <a:buFont typeface="Arial"/>
              <a:buChar char="▸"/>
              <a:defRPr sz="2300" b="0" i="0" u="none" strike="noStrike" cap="none">
                <a:solidFill>
                  <a:srgbClr val="858789"/>
                </a:solidFill>
                <a:latin typeface="Arimo"/>
                <a:ea typeface="Arimo"/>
                <a:cs typeface="Arimo"/>
                <a:sym typeface="Arimo"/>
              </a:defRPr>
            </a:lvl8pPr>
            <a:lvl9pPr marL="2143072" marR="0" lvl="8" indent="-211768" algn="l" rtl="0">
              <a:lnSpc>
                <a:spcPct val="100000"/>
              </a:lnSpc>
              <a:spcBef>
                <a:spcPts val="1951"/>
              </a:spcBef>
              <a:spcAft>
                <a:spcPts val="0"/>
              </a:spcAft>
              <a:buClr>
                <a:srgbClr val="38A3D5"/>
              </a:buClr>
              <a:buSzPct val="104999"/>
              <a:buFont typeface="Arial"/>
              <a:buChar char="▸"/>
              <a:defRPr sz="2300" b="0" i="0" u="none" strike="noStrike" cap="none">
                <a:solidFill>
                  <a:srgbClr val="858789"/>
                </a:solidFill>
                <a:latin typeface="Arimo"/>
                <a:ea typeface="Arimo"/>
                <a:cs typeface="Arimo"/>
                <a:sym typeface="Arimo"/>
              </a:defRPr>
            </a:lvl9pPr>
          </a:lstStyle>
          <a:p>
            <a:pPr marL="0" marR="0" lvl="0" indent="0" algn="l" defTabSz="1219170" rtl="0" eaLnBrk="1" fontAlgn="auto" latinLnBrk="0" hangingPunct="1">
              <a:lnSpc>
                <a:spcPct val="120000"/>
              </a:lnSpc>
              <a:spcBef>
                <a:spcPts val="1600"/>
              </a:spcBef>
              <a:spcAft>
                <a:spcPts val="0"/>
              </a:spcAft>
              <a:buClr>
                <a:srgbClr val="2FC2E1"/>
              </a:buClr>
              <a:buSzPct val="104999"/>
              <a:buFont typeface="Arial"/>
              <a:buNone/>
              <a:tabLst/>
              <a:defRPr/>
            </a:pPr>
            <a:r>
              <a:rPr lang="en-US"/>
              <a:t>Click to edit Master text styles</a:t>
            </a:r>
          </a:p>
        </p:txBody>
      </p:sp>
      <p:pic>
        <p:nvPicPr>
          <p:cNvPr id="5" name="Google Shape;34;p47">
            <a:extLst>
              <a:ext uri="{FF2B5EF4-FFF2-40B4-BE49-F238E27FC236}">
                <a16:creationId xmlns:a16="http://schemas.microsoft.com/office/drawing/2014/main" id="{DA522CC0-75A4-5C4E-A73F-B19E1220DFE1}"/>
              </a:ext>
            </a:extLst>
          </p:cNvPr>
          <p:cNvPicPr preferRelativeResize="0"/>
          <p:nvPr/>
        </p:nvPicPr>
        <p:blipFill rotWithShape="1">
          <a:blip r:embed="rId2">
            <a:alphaModFix/>
          </a:blip>
          <a:srcRect/>
          <a:stretch/>
        </p:blipFill>
        <p:spPr>
          <a:xfrm>
            <a:off x="10477416" y="172018"/>
            <a:ext cx="1453717" cy="574015"/>
          </a:xfrm>
          <a:prstGeom prst="rect">
            <a:avLst/>
          </a:prstGeom>
          <a:noFill/>
          <a:ln>
            <a:noFill/>
          </a:ln>
        </p:spPr>
      </p:pic>
      <p:sp>
        <p:nvSpPr>
          <p:cNvPr id="6" name="Shape 53">
            <a:extLst>
              <a:ext uri="{FF2B5EF4-FFF2-40B4-BE49-F238E27FC236}">
                <a16:creationId xmlns:a16="http://schemas.microsoft.com/office/drawing/2014/main" id="{D1D945C2-5B7A-1F42-88FE-3D47FE51F8AD}"/>
              </a:ext>
            </a:extLst>
          </p:cNvPr>
          <p:cNvSpPr txBox="1">
            <a:spLocks/>
          </p:cNvSpPr>
          <p:nvPr/>
        </p:nvSpPr>
        <p:spPr>
          <a:xfrm>
            <a:off x="11162271" y="6539318"/>
            <a:ext cx="688120" cy="318683"/>
          </a:xfrm>
          <a:prstGeom prst="rect">
            <a:avLst/>
          </a:prstGeom>
          <a:noFill/>
          <a:ln>
            <a:noFill/>
          </a:ln>
        </p:spPr>
        <p:txBody>
          <a:bodyPr lIns="71425" tIns="71425" rIns="71425" bIns="7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9pPr>
          </a:lstStyle>
          <a:p>
            <a:pPr algn="r">
              <a:lnSpc>
                <a:spcPct val="80000"/>
              </a:lnSpc>
              <a:buClr>
                <a:srgbClr val="858789"/>
              </a:buClr>
              <a:buSzPct val="25000"/>
            </a:pPr>
            <a:fld id="{00000000-1234-1234-1234-123412341234}" type="slidenum">
              <a:rPr lang="en-US" sz="1000" smtClean="0">
                <a:solidFill>
                  <a:srgbClr val="858789"/>
                </a:solidFill>
              </a:rPr>
              <a:pPr algn="r">
                <a:lnSpc>
                  <a:spcPct val="80000"/>
                </a:lnSpc>
                <a:buClr>
                  <a:srgbClr val="858789"/>
                </a:buClr>
                <a:buSzPct val="25000"/>
              </a:pPr>
              <a:t>‹#›</a:t>
            </a:fld>
            <a:endParaRPr lang="en-US" sz="1000">
              <a:solidFill>
                <a:srgbClr val="858789"/>
              </a:solidFill>
            </a:endParaRPr>
          </a:p>
        </p:txBody>
      </p:sp>
    </p:spTree>
    <p:extLst>
      <p:ext uri="{BB962C8B-B14F-4D97-AF65-F5344CB8AC3E}">
        <p14:creationId xmlns:p14="http://schemas.microsoft.com/office/powerpoint/2010/main" val="423982961"/>
      </p:ext>
    </p:extLst>
  </p:cSld>
  <p:clrMapOvr>
    <a:masterClrMapping/>
  </p:clrMapOvr>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5_Horizontal">
  <p:cSld name="5_Horizontal">
    <p:spTree>
      <p:nvGrpSpPr>
        <p:cNvPr id="1" name="Shape 41"/>
        <p:cNvGrpSpPr/>
        <p:nvPr/>
      </p:nvGrpSpPr>
      <p:grpSpPr>
        <a:xfrm>
          <a:off x="0" y="0"/>
          <a:ext cx="0" cy="0"/>
          <a:chOff x="0" y="0"/>
          <a:chExt cx="0" cy="0"/>
        </a:xfrm>
      </p:grpSpPr>
      <p:sp>
        <p:nvSpPr>
          <p:cNvPr id="42" name="Google Shape;42;p49"/>
          <p:cNvSpPr>
            <a:spLocks noGrp="1"/>
          </p:cNvSpPr>
          <p:nvPr>
            <p:ph type="pic" idx="2"/>
          </p:nvPr>
        </p:nvSpPr>
        <p:spPr>
          <a:xfrm>
            <a:off x="8542024" y="0"/>
            <a:ext cx="3649975" cy="6858000"/>
          </a:xfrm>
          <a:prstGeom prst="rect">
            <a:avLst/>
          </a:prstGeom>
          <a:noFill/>
          <a:ln>
            <a:noFill/>
          </a:ln>
        </p:spPr>
        <p:txBody>
          <a:bodyPr spcFirstLastPara="1" wrap="square" lIns="68550" tIns="68550" rIns="68550" bIns="68550" anchor="t" anchorCtr="0">
            <a:noAutofit/>
          </a:bodyPr>
          <a:lstStyle>
            <a:lvl1pPr marR="0" lvl="0" algn="l" rtl="0">
              <a:lnSpc>
                <a:spcPct val="100000"/>
              </a:lnSpc>
              <a:spcBef>
                <a:spcPts val="1951"/>
              </a:spcBef>
              <a:spcAft>
                <a:spcPts val="0"/>
              </a:spcAft>
              <a:buClr>
                <a:srgbClr val="38A3D5"/>
              </a:buClr>
              <a:buSzPts val="2380"/>
              <a:buFont typeface="Arial"/>
              <a:buNone/>
              <a:defRPr sz="2267" b="0" i="0" u="none" strike="noStrike" cap="none">
                <a:solidFill>
                  <a:srgbClr val="858789"/>
                </a:solidFill>
                <a:latin typeface="Arial"/>
                <a:ea typeface="Arial"/>
                <a:cs typeface="Arial"/>
                <a:sym typeface="Arial"/>
              </a:defRPr>
            </a:lvl1pPr>
            <a:lvl2pPr marR="0" lvl="1"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2pPr>
            <a:lvl3pPr marR="0" lvl="2"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3pPr>
            <a:lvl4pPr marR="0" lvl="3"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4pPr>
            <a:lvl5pPr marR="0" lvl="4"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5pPr>
            <a:lvl6pPr marR="0" lvl="5"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6pPr>
            <a:lvl7pPr marR="0" lvl="6"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7pPr>
            <a:lvl8pPr marR="0" lvl="7"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8pPr>
            <a:lvl9pPr marR="0" lvl="8"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9pPr>
          </a:lstStyle>
          <a:p>
            <a:r>
              <a:rPr lang="en-US"/>
              <a:t>Click icon to add picture</a:t>
            </a:r>
            <a:endParaRPr/>
          </a:p>
        </p:txBody>
      </p:sp>
      <p:sp>
        <p:nvSpPr>
          <p:cNvPr id="45" name="Google Shape;45;p49"/>
          <p:cNvSpPr txBox="1">
            <a:spLocks noGrp="1"/>
          </p:cNvSpPr>
          <p:nvPr>
            <p:ph type="body" idx="1"/>
          </p:nvPr>
        </p:nvSpPr>
        <p:spPr>
          <a:xfrm>
            <a:off x="341610" y="182880"/>
            <a:ext cx="5754387" cy="502426"/>
          </a:xfrm>
          <a:prstGeom prst="rect">
            <a:avLst/>
          </a:prstGeom>
          <a:noFill/>
          <a:ln>
            <a:noFill/>
          </a:ln>
        </p:spPr>
        <p:txBody>
          <a:bodyPr spcFirstLastPara="1" wrap="square" lIns="91425" tIns="91425" rIns="91425" bIns="91425" anchor="ctr" anchorCtr="0">
            <a:noAutofit/>
          </a:bodyPr>
          <a:lstStyle>
            <a:lvl1pPr marL="457200" marR="0" lvl="0" indent="-228600" algn="l" rtl="0">
              <a:lnSpc>
                <a:spcPct val="100000"/>
              </a:lnSpc>
              <a:spcBef>
                <a:spcPts val="0"/>
              </a:spcBef>
              <a:spcAft>
                <a:spcPts val="0"/>
              </a:spcAft>
              <a:buClr>
                <a:srgbClr val="2FC2E1"/>
              </a:buClr>
              <a:buSzPts val="2940"/>
              <a:buFont typeface="Arial"/>
              <a:buNone/>
              <a:defRPr sz="2600" b="1" i="0" u="none" strike="noStrike" cap="none">
                <a:solidFill>
                  <a:srgbClr val="035886"/>
                </a:solidFill>
                <a:latin typeface="Arial"/>
                <a:ea typeface="Arial"/>
                <a:cs typeface="Arial"/>
                <a:sym typeface="Arial"/>
              </a:defRPr>
            </a:lvl1pPr>
            <a:lvl2pPr marL="914400" marR="0" lvl="1"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2pPr>
            <a:lvl3pPr marL="1371600" marR="0" lvl="2"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3pPr>
            <a:lvl4pPr marL="1828800" marR="0" lvl="3"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4pPr>
            <a:lvl5pPr marL="2286000" marR="0" lvl="4"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5pPr>
            <a:lvl6pPr marL="2743200" marR="0" lvl="5"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6pPr>
            <a:lvl7pPr marL="3200400" marR="0" lvl="6"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7pPr>
            <a:lvl8pPr marL="3657600" marR="0" lvl="7"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8pPr>
            <a:lvl9pPr marL="4114800" marR="0" lvl="8"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9pPr>
          </a:lstStyle>
          <a:p>
            <a:pPr lvl="0"/>
            <a:r>
              <a:rPr lang="en-US"/>
              <a:t>Click to edit Master text styles</a:t>
            </a:r>
          </a:p>
        </p:txBody>
      </p:sp>
      <p:sp>
        <p:nvSpPr>
          <p:cNvPr id="46" name="Google Shape;46;p49"/>
          <p:cNvSpPr txBox="1">
            <a:spLocks noGrp="1"/>
          </p:cNvSpPr>
          <p:nvPr>
            <p:ph type="body" idx="3"/>
          </p:nvPr>
        </p:nvSpPr>
        <p:spPr>
          <a:xfrm>
            <a:off x="341610" y="924480"/>
            <a:ext cx="7728328" cy="5407047"/>
          </a:xfrm>
          <a:prstGeom prst="rect">
            <a:avLst/>
          </a:prstGeom>
          <a:noFill/>
          <a:ln>
            <a:noFill/>
          </a:ln>
        </p:spPr>
        <p:txBody>
          <a:bodyPr spcFirstLastPara="1" wrap="square" lIns="91425" tIns="45700" rIns="91425" bIns="45700" anchor="t" anchorCtr="0">
            <a:normAutofit/>
          </a:bodyPr>
          <a:lstStyle>
            <a:lvl1pPr marL="457200" marR="0" lvl="0" indent="-387350" algn="l" rtl="0">
              <a:lnSpc>
                <a:spcPct val="90000"/>
              </a:lnSpc>
              <a:spcBef>
                <a:spcPts val="0"/>
              </a:spcBef>
              <a:spcAft>
                <a:spcPts val="0"/>
              </a:spcAft>
              <a:buClr>
                <a:srgbClr val="2FC2E1"/>
              </a:buClr>
              <a:buSzPts val="2500"/>
              <a:buFont typeface="Arimo"/>
              <a:buChar char="▪"/>
              <a:defRPr sz="2000" b="0" i="0" u="none" strike="noStrike" cap="none">
                <a:solidFill>
                  <a:srgbClr val="4C4C4D"/>
                </a:solidFill>
                <a:latin typeface="Arial"/>
                <a:ea typeface="Arial"/>
                <a:cs typeface="Arial"/>
                <a:sym typeface="Arial"/>
              </a:defRPr>
            </a:lvl1pPr>
            <a:lvl2pPr marL="914400" marR="0" lvl="1" indent="-381000" algn="l" rtl="0">
              <a:lnSpc>
                <a:spcPct val="90000"/>
              </a:lnSpc>
              <a:spcBef>
                <a:spcPts val="800"/>
              </a:spcBef>
              <a:spcAft>
                <a:spcPts val="0"/>
              </a:spcAft>
              <a:buClr>
                <a:srgbClr val="2FC2E1"/>
              </a:buClr>
              <a:buSzPts val="2400"/>
              <a:buFont typeface="Arimo"/>
              <a:buChar char="–"/>
              <a:defRPr sz="2000" b="0" i="0" u="none" strike="noStrike" cap="none">
                <a:solidFill>
                  <a:srgbClr val="4C4C4D"/>
                </a:solidFill>
                <a:latin typeface="Arial"/>
                <a:ea typeface="Arial"/>
                <a:cs typeface="Arial"/>
                <a:sym typeface="Arial"/>
              </a:defRPr>
            </a:lvl2pPr>
            <a:lvl3pPr marL="1371600" marR="0" lvl="2" indent="-381000" algn="l" rtl="0">
              <a:lnSpc>
                <a:spcPct val="90000"/>
              </a:lnSpc>
              <a:spcBef>
                <a:spcPts val="800"/>
              </a:spcBef>
              <a:spcAft>
                <a:spcPts val="0"/>
              </a:spcAft>
              <a:buClr>
                <a:srgbClr val="2FC2E1"/>
              </a:buClr>
              <a:buSzPts val="2400"/>
              <a:buFont typeface="Arimo"/>
              <a:buChar char="▫"/>
              <a:defRPr sz="2000" b="0" i="0" u="none" strike="noStrike" cap="none">
                <a:solidFill>
                  <a:srgbClr val="4C4C4D"/>
                </a:solidFill>
                <a:latin typeface="Arial"/>
                <a:ea typeface="Arial"/>
                <a:cs typeface="Arial"/>
                <a:sym typeface="Arial"/>
              </a:defRPr>
            </a:lvl3pPr>
            <a:lvl4pPr marL="1828800" marR="0" lvl="3" indent="-341630" algn="l" rtl="0">
              <a:lnSpc>
                <a:spcPct val="90000"/>
              </a:lnSpc>
              <a:spcBef>
                <a:spcPts val="800"/>
              </a:spcBef>
              <a:spcAft>
                <a:spcPts val="0"/>
              </a:spcAft>
              <a:buClr>
                <a:srgbClr val="2FC2E1"/>
              </a:buClr>
              <a:buSzPts val="1780"/>
              <a:buFont typeface="Arimo"/>
              <a:buChar char="-"/>
              <a:defRPr sz="2000" b="0" i="0" u="none" strike="noStrike" cap="none">
                <a:solidFill>
                  <a:srgbClr val="4C4C4D"/>
                </a:solidFill>
                <a:latin typeface="Arial"/>
                <a:ea typeface="Arial"/>
                <a:cs typeface="Arial"/>
                <a:sym typeface="Arial"/>
              </a:defRPr>
            </a:lvl4pPr>
            <a:lvl5pPr marL="2286000" marR="0" lvl="4" indent="-341629" algn="l" rtl="0">
              <a:lnSpc>
                <a:spcPct val="90000"/>
              </a:lnSpc>
              <a:spcBef>
                <a:spcPts val="800"/>
              </a:spcBef>
              <a:spcAft>
                <a:spcPts val="0"/>
              </a:spcAft>
              <a:buClr>
                <a:srgbClr val="2FC2E1"/>
              </a:buClr>
              <a:buSzPts val="1780"/>
              <a:buFont typeface="Arimo"/>
              <a:buChar char="-"/>
              <a:defRPr sz="2000" b="0" i="0" u="none" strike="noStrike" cap="none">
                <a:solidFill>
                  <a:srgbClr val="4C4C4D"/>
                </a:solidFill>
                <a:latin typeface="Arial"/>
                <a:ea typeface="Arial"/>
                <a:cs typeface="Arial"/>
                <a:sym typeface="Arial"/>
              </a:defRPr>
            </a:lvl5pPr>
            <a:lvl6pPr marL="2743200" marR="0" lvl="5" indent="-342900" algn="l" rtl="0">
              <a:lnSpc>
                <a:spcPct val="90000"/>
              </a:lnSpc>
              <a:spcBef>
                <a:spcPts val="8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lvl="0"/>
            <a:r>
              <a:rPr lang="en-US"/>
              <a:t>Click to edit Master text styles</a:t>
            </a:r>
          </a:p>
        </p:txBody>
      </p:sp>
    </p:spTree>
    <p:extLst>
      <p:ext uri="{BB962C8B-B14F-4D97-AF65-F5344CB8AC3E}">
        <p14:creationId xmlns:p14="http://schemas.microsoft.com/office/powerpoint/2010/main" val="33644780"/>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8_Horizontal">
  <p:cSld name="8_Horizontal">
    <p:spTree>
      <p:nvGrpSpPr>
        <p:cNvPr id="1" name="Shape 37"/>
        <p:cNvGrpSpPr/>
        <p:nvPr/>
      </p:nvGrpSpPr>
      <p:grpSpPr>
        <a:xfrm>
          <a:off x="0" y="0"/>
          <a:ext cx="0" cy="0"/>
          <a:chOff x="0" y="0"/>
          <a:chExt cx="0" cy="0"/>
        </a:xfrm>
      </p:grpSpPr>
      <p:pic>
        <p:nvPicPr>
          <p:cNvPr id="38" name="Google Shape;38;p101"/>
          <p:cNvPicPr preferRelativeResize="0"/>
          <p:nvPr/>
        </p:nvPicPr>
        <p:blipFill rotWithShape="1">
          <a:blip r:embed="rId2">
            <a:alphaModFix/>
          </a:blip>
          <a:srcRect/>
          <a:stretch/>
        </p:blipFill>
        <p:spPr>
          <a:xfrm>
            <a:off x="10396672" y="146304"/>
            <a:ext cx="1453717" cy="574015"/>
          </a:xfrm>
          <a:prstGeom prst="rect">
            <a:avLst/>
          </a:prstGeom>
          <a:noFill/>
          <a:ln>
            <a:noFill/>
          </a:ln>
        </p:spPr>
      </p:pic>
      <p:sp>
        <p:nvSpPr>
          <p:cNvPr id="39" name="Google Shape;39;p101"/>
          <p:cNvSpPr txBox="1">
            <a:spLocks noGrp="1"/>
          </p:cNvSpPr>
          <p:nvPr>
            <p:ph type="body" idx="1"/>
          </p:nvPr>
        </p:nvSpPr>
        <p:spPr>
          <a:xfrm>
            <a:off x="341611" y="249520"/>
            <a:ext cx="9802850" cy="430836"/>
          </a:xfrm>
          <a:prstGeom prst="rect">
            <a:avLst/>
          </a:prstGeom>
          <a:noFill/>
          <a:ln>
            <a:noFill/>
          </a:ln>
        </p:spPr>
        <p:txBody>
          <a:bodyPr spcFirstLastPara="1" wrap="square" lIns="91425" tIns="91425" rIns="91425" bIns="91425" anchor="ctr" anchorCtr="0">
            <a:noAutofit/>
          </a:bodyPr>
          <a:lstStyle>
            <a:lvl1pPr marL="457200" marR="0" lvl="0" indent="-228600" algn="l" rtl="0">
              <a:lnSpc>
                <a:spcPct val="100000"/>
              </a:lnSpc>
              <a:spcBef>
                <a:spcPts val="0"/>
              </a:spcBef>
              <a:spcAft>
                <a:spcPts val="0"/>
              </a:spcAft>
              <a:buClr>
                <a:srgbClr val="2FC2E1"/>
              </a:buClr>
              <a:buSzPts val="2940"/>
              <a:buFont typeface="Arial"/>
              <a:buNone/>
              <a:defRPr sz="2600" b="1" i="0" u="none" strike="noStrike" cap="none">
                <a:solidFill>
                  <a:srgbClr val="035886"/>
                </a:solidFill>
                <a:latin typeface="Arial"/>
                <a:ea typeface="Arial"/>
                <a:cs typeface="Arial"/>
                <a:sym typeface="Arial"/>
              </a:defRPr>
            </a:lvl1pPr>
            <a:lvl2pPr marL="914400" marR="0" lvl="1"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2pPr>
            <a:lvl3pPr marL="1371600" marR="0" lvl="2"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3pPr>
            <a:lvl4pPr marL="1828800" marR="0" lvl="3"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4pPr>
            <a:lvl5pPr marL="2286000" marR="0" lvl="4"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5pPr>
            <a:lvl6pPr marL="2743200" marR="0" lvl="5"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6pPr>
            <a:lvl7pPr marL="3200400" marR="0" lvl="6"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7pPr>
            <a:lvl8pPr marL="3657600" marR="0" lvl="7"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8pPr>
            <a:lvl9pPr marL="4114800" marR="0" lvl="8"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9pPr>
          </a:lstStyle>
          <a:p>
            <a:pPr lvl="0"/>
            <a:r>
              <a:rPr lang="en-US"/>
              <a:t>Click to edit Master text styles</a:t>
            </a:r>
          </a:p>
        </p:txBody>
      </p:sp>
      <p:sp>
        <p:nvSpPr>
          <p:cNvPr id="40" name="Google Shape;40;p101"/>
          <p:cNvSpPr txBox="1">
            <a:spLocks noGrp="1"/>
          </p:cNvSpPr>
          <p:nvPr>
            <p:ph type="sldNum" idx="12"/>
          </p:nvPr>
        </p:nvSpPr>
        <p:spPr>
          <a:xfrm>
            <a:off x="11346202" y="6332998"/>
            <a:ext cx="731700" cy="5250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28743650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4_Horizontal">
  <p:cSld name="4_Horizontal">
    <p:spTree>
      <p:nvGrpSpPr>
        <p:cNvPr id="1" name="Shape 48"/>
        <p:cNvGrpSpPr/>
        <p:nvPr/>
      </p:nvGrpSpPr>
      <p:grpSpPr>
        <a:xfrm>
          <a:off x="0" y="0"/>
          <a:ext cx="0" cy="0"/>
          <a:chOff x="0" y="0"/>
          <a:chExt cx="0" cy="0"/>
        </a:xfrm>
      </p:grpSpPr>
    </p:spTree>
    <p:extLst>
      <p:ext uri="{BB962C8B-B14F-4D97-AF65-F5344CB8AC3E}">
        <p14:creationId xmlns:p14="http://schemas.microsoft.com/office/powerpoint/2010/main" val="2634716854"/>
      </p:ext>
    </p:extLst>
  </p:cSld>
  <p:clrMapOvr>
    <a:masterClrMapping/>
  </p:clrMapOvr>
  <p:hf sldNum="0"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Horizontal">
  <p:cSld name="Horizontal">
    <p:spTree>
      <p:nvGrpSpPr>
        <p:cNvPr id="1" name="Shape 55"/>
        <p:cNvGrpSpPr/>
        <p:nvPr/>
      </p:nvGrpSpPr>
      <p:grpSpPr>
        <a:xfrm>
          <a:off x="0" y="0"/>
          <a:ext cx="0" cy="0"/>
          <a:chOff x="0" y="0"/>
          <a:chExt cx="0" cy="0"/>
        </a:xfrm>
      </p:grpSpPr>
      <p:sp>
        <p:nvSpPr>
          <p:cNvPr id="58" name="Google Shape;58;p47"/>
          <p:cNvSpPr txBox="1">
            <a:spLocks noGrp="1"/>
          </p:cNvSpPr>
          <p:nvPr>
            <p:ph type="body" idx="1"/>
          </p:nvPr>
        </p:nvSpPr>
        <p:spPr>
          <a:xfrm>
            <a:off x="341611" y="217893"/>
            <a:ext cx="9802850" cy="430836"/>
          </a:xfrm>
          <a:prstGeom prst="rect">
            <a:avLst/>
          </a:prstGeom>
          <a:noFill/>
          <a:ln>
            <a:noFill/>
          </a:ln>
        </p:spPr>
        <p:txBody>
          <a:bodyPr spcFirstLastPara="1" wrap="square" lIns="91425" tIns="91425" rIns="91425" bIns="91425" anchor="ctr" anchorCtr="0">
            <a:noAutofit/>
          </a:bodyPr>
          <a:lstStyle>
            <a:lvl1pPr marL="457200" marR="0" lvl="0" indent="-228600" algn="l" rtl="0">
              <a:lnSpc>
                <a:spcPct val="100000"/>
              </a:lnSpc>
              <a:spcBef>
                <a:spcPts val="0"/>
              </a:spcBef>
              <a:spcAft>
                <a:spcPts val="0"/>
              </a:spcAft>
              <a:buClr>
                <a:srgbClr val="2FC2E1"/>
              </a:buClr>
              <a:buSzPts val="2940"/>
              <a:buFont typeface="Arial"/>
              <a:buNone/>
              <a:defRPr sz="2600" b="1" i="0" u="none" strike="noStrike" cap="none">
                <a:solidFill>
                  <a:srgbClr val="035886"/>
                </a:solidFill>
                <a:latin typeface="Arial"/>
                <a:ea typeface="Arial"/>
                <a:cs typeface="Arial"/>
                <a:sym typeface="Arial"/>
              </a:defRPr>
            </a:lvl1pPr>
            <a:lvl2pPr marL="914400" marR="0" lvl="1"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2pPr>
            <a:lvl3pPr marL="1371600" marR="0" lvl="2"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3pPr>
            <a:lvl4pPr marL="1828800" marR="0" lvl="3"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4pPr>
            <a:lvl5pPr marL="2286000" marR="0" lvl="4"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5pPr>
            <a:lvl6pPr marL="2743200" marR="0" lvl="5"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6pPr>
            <a:lvl7pPr marL="3200400" marR="0" lvl="6"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7pPr>
            <a:lvl8pPr marL="3657600" marR="0" lvl="7"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8pPr>
            <a:lvl9pPr marL="4114800" marR="0" lvl="8"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9pPr>
          </a:lstStyle>
          <a:p>
            <a:pPr lvl="0"/>
            <a:r>
              <a:rPr lang="en-US"/>
              <a:t>Click to edit Master text styles</a:t>
            </a:r>
          </a:p>
        </p:txBody>
      </p:sp>
      <p:sp>
        <p:nvSpPr>
          <p:cNvPr id="60" name="Google Shape;60;p47"/>
          <p:cNvSpPr>
            <a:spLocks noGrp="1"/>
          </p:cNvSpPr>
          <p:nvPr>
            <p:ph type="pic" idx="2"/>
          </p:nvPr>
        </p:nvSpPr>
        <p:spPr>
          <a:xfrm>
            <a:off x="1535324" y="1174772"/>
            <a:ext cx="3192417" cy="3608596"/>
          </a:xfrm>
          <a:prstGeom prst="rect">
            <a:avLst/>
          </a:prstGeom>
          <a:noFill/>
          <a:ln>
            <a:noFill/>
          </a:ln>
        </p:spPr>
        <p:txBody>
          <a:bodyPr spcFirstLastPara="1" wrap="square" lIns="68550" tIns="68550" rIns="68550" bIns="68550" anchor="t" anchorCtr="0">
            <a:noAutofit/>
          </a:bodyPr>
          <a:lstStyle>
            <a:lvl1pPr marR="0" lvl="0" algn="l" rtl="0">
              <a:lnSpc>
                <a:spcPct val="100000"/>
              </a:lnSpc>
              <a:spcBef>
                <a:spcPts val="1951"/>
              </a:spcBef>
              <a:spcAft>
                <a:spcPts val="0"/>
              </a:spcAft>
              <a:buClr>
                <a:srgbClr val="38A3D5"/>
              </a:buClr>
              <a:buSzPts val="2380"/>
              <a:buFont typeface="Arial"/>
              <a:buNone/>
              <a:defRPr sz="2267" b="0" i="0" u="none" strike="noStrike" cap="none">
                <a:solidFill>
                  <a:srgbClr val="858789"/>
                </a:solidFill>
                <a:latin typeface="Arial"/>
                <a:ea typeface="Arial"/>
                <a:cs typeface="Arial"/>
                <a:sym typeface="Arial"/>
              </a:defRPr>
            </a:lvl1pPr>
            <a:lvl2pPr marR="0" lvl="1"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2pPr>
            <a:lvl3pPr marR="0" lvl="2"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3pPr>
            <a:lvl4pPr marR="0" lvl="3"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4pPr>
            <a:lvl5pPr marR="0" lvl="4"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5pPr>
            <a:lvl6pPr marR="0" lvl="5"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6pPr>
            <a:lvl7pPr marR="0" lvl="6"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7pPr>
            <a:lvl8pPr marR="0" lvl="7"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8pPr>
            <a:lvl9pPr marR="0" lvl="8"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9pPr>
          </a:lstStyle>
          <a:p>
            <a:r>
              <a:rPr lang="en-US"/>
              <a:t>Click icon to add picture</a:t>
            </a:r>
            <a:endParaRPr/>
          </a:p>
        </p:txBody>
      </p:sp>
      <p:sp>
        <p:nvSpPr>
          <p:cNvPr id="61" name="Google Shape;61;p47"/>
          <p:cNvSpPr>
            <a:spLocks noGrp="1"/>
          </p:cNvSpPr>
          <p:nvPr>
            <p:ph type="pic" idx="3"/>
          </p:nvPr>
        </p:nvSpPr>
        <p:spPr>
          <a:xfrm>
            <a:off x="6952044" y="1174772"/>
            <a:ext cx="3192417" cy="3608596"/>
          </a:xfrm>
          <a:prstGeom prst="rect">
            <a:avLst/>
          </a:prstGeom>
          <a:noFill/>
          <a:ln>
            <a:noFill/>
          </a:ln>
        </p:spPr>
        <p:txBody>
          <a:bodyPr spcFirstLastPara="1" wrap="square" lIns="68550" tIns="68550" rIns="68550" bIns="68550" anchor="t" anchorCtr="0">
            <a:noAutofit/>
          </a:bodyPr>
          <a:lstStyle>
            <a:lvl1pPr marR="0" lvl="0" algn="l" rtl="0">
              <a:lnSpc>
                <a:spcPct val="100000"/>
              </a:lnSpc>
              <a:spcBef>
                <a:spcPts val="1951"/>
              </a:spcBef>
              <a:spcAft>
                <a:spcPts val="0"/>
              </a:spcAft>
              <a:buClr>
                <a:srgbClr val="38A3D5"/>
              </a:buClr>
              <a:buSzPts val="2380"/>
              <a:buFont typeface="Arial"/>
              <a:buNone/>
              <a:defRPr sz="2267" b="0" i="0" u="none" strike="noStrike" cap="none">
                <a:solidFill>
                  <a:srgbClr val="858789"/>
                </a:solidFill>
                <a:latin typeface="Arial"/>
                <a:ea typeface="Arial"/>
                <a:cs typeface="Arial"/>
                <a:sym typeface="Arial"/>
              </a:defRPr>
            </a:lvl1pPr>
            <a:lvl2pPr marR="0" lvl="1"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2pPr>
            <a:lvl3pPr marR="0" lvl="2"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3pPr>
            <a:lvl4pPr marR="0" lvl="3"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4pPr>
            <a:lvl5pPr marR="0" lvl="4"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5pPr>
            <a:lvl6pPr marR="0" lvl="5"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6pPr>
            <a:lvl7pPr marR="0" lvl="6"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7pPr>
            <a:lvl8pPr marR="0" lvl="7"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8pPr>
            <a:lvl9pPr marR="0" lvl="8"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9pPr>
          </a:lstStyle>
          <a:p>
            <a:r>
              <a:rPr lang="en-US"/>
              <a:t>Click icon to add picture</a:t>
            </a:r>
            <a:endParaRPr/>
          </a:p>
        </p:txBody>
      </p:sp>
      <p:sp>
        <p:nvSpPr>
          <p:cNvPr id="62" name="Google Shape;62;p47"/>
          <p:cNvSpPr txBox="1">
            <a:spLocks noGrp="1"/>
          </p:cNvSpPr>
          <p:nvPr>
            <p:ph type="body" idx="4"/>
          </p:nvPr>
        </p:nvSpPr>
        <p:spPr>
          <a:xfrm>
            <a:off x="693395" y="5226936"/>
            <a:ext cx="4876273" cy="1106062"/>
          </a:xfrm>
          <a:prstGeom prst="rect">
            <a:avLst/>
          </a:prstGeom>
          <a:noFill/>
          <a:ln>
            <a:noFill/>
          </a:ln>
        </p:spPr>
        <p:txBody>
          <a:bodyPr spcFirstLastPara="1" wrap="square" lIns="91425" tIns="91425" rIns="91425" bIns="91425" anchor="ctr" anchorCtr="0">
            <a:noAutofit/>
          </a:bodyPr>
          <a:lstStyle>
            <a:lvl1pPr marL="457200" marR="0" lvl="0" indent="-228600" algn="ctr" rtl="0">
              <a:lnSpc>
                <a:spcPct val="100000"/>
              </a:lnSpc>
              <a:spcBef>
                <a:spcPts val="0"/>
              </a:spcBef>
              <a:spcAft>
                <a:spcPts val="0"/>
              </a:spcAft>
              <a:buClr>
                <a:srgbClr val="2FC2E1"/>
              </a:buClr>
              <a:buSzPts val="2940"/>
              <a:buFont typeface="Arial"/>
              <a:buNone/>
              <a:defRPr sz="2600" b="0" i="0" u="none" strike="noStrike" cap="none">
                <a:solidFill>
                  <a:srgbClr val="035886"/>
                </a:solidFill>
                <a:latin typeface="Arial"/>
                <a:ea typeface="Arial"/>
                <a:cs typeface="Arial"/>
                <a:sym typeface="Arial"/>
              </a:defRPr>
            </a:lvl1pPr>
            <a:lvl2pPr marL="914400" marR="0" lvl="1"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2pPr>
            <a:lvl3pPr marL="1371600" marR="0" lvl="2"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3pPr>
            <a:lvl4pPr marL="1828800" marR="0" lvl="3"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4pPr>
            <a:lvl5pPr marL="2286000" marR="0" lvl="4"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5pPr>
            <a:lvl6pPr marL="2743200" marR="0" lvl="5"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6pPr>
            <a:lvl7pPr marL="3200400" marR="0" lvl="6"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7pPr>
            <a:lvl8pPr marL="3657600" marR="0" lvl="7"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8pPr>
            <a:lvl9pPr marL="4114800" marR="0" lvl="8"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9pPr>
          </a:lstStyle>
          <a:p>
            <a:pPr lvl="0"/>
            <a:r>
              <a:rPr lang="en-US"/>
              <a:t>Click to edit Master text styles</a:t>
            </a:r>
          </a:p>
        </p:txBody>
      </p:sp>
      <p:sp>
        <p:nvSpPr>
          <p:cNvPr id="63" name="Google Shape;63;p47"/>
          <p:cNvSpPr txBox="1">
            <a:spLocks noGrp="1"/>
          </p:cNvSpPr>
          <p:nvPr>
            <p:ph type="body" idx="5"/>
          </p:nvPr>
        </p:nvSpPr>
        <p:spPr>
          <a:xfrm>
            <a:off x="6103257" y="5226936"/>
            <a:ext cx="4876273" cy="1106062"/>
          </a:xfrm>
          <a:prstGeom prst="rect">
            <a:avLst/>
          </a:prstGeom>
          <a:noFill/>
          <a:ln>
            <a:noFill/>
          </a:ln>
        </p:spPr>
        <p:txBody>
          <a:bodyPr spcFirstLastPara="1" wrap="square" lIns="91425" tIns="91425" rIns="91425" bIns="91425" anchor="ctr" anchorCtr="0">
            <a:noAutofit/>
          </a:bodyPr>
          <a:lstStyle>
            <a:lvl1pPr marL="457200" marR="0" lvl="0" indent="-228600" algn="ctr" rtl="0">
              <a:lnSpc>
                <a:spcPct val="100000"/>
              </a:lnSpc>
              <a:spcBef>
                <a:spcPts val="0"/>
              </a:spcBef>
              <a:spcAft>
                <a:spcPts val="0"/>
              </a:spcAft>
              <a:buClr>
                <a:srgbClr val="2FC2E1"/>
              </a:buClr>
              <a:buSzPts val="2940"/>
              <a:buFont typeface="Arial"/>
              <a:buNone/>
              <a:defRPr sz="2600" b="0" i="0" u="none" strike="noStrike" cap="none">
                <a:solidFill>
                  <a:srgbClr val="035886"/>
                </a:solidFill>
                <a:latin typeface="Arial"/>
                <a:ea typeface="Arial"/>
                <a:cs typeface="Arial"/>
                <a:sym typeface="Arial"/>
              </a:defRPr>
            </a:lvl1pPr>
            <a:lvl2pPr marL="914400" marR="0" lvl="1"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2pPr>
            <a:lvl3pPr marL="1371600" marR="0" lvl="2"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3pPr>
            <a:lvl4pPr marL="1828800" marR="0" lvl="3"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4pPr>
            <a:lvl5pPr marL="2286000" marR="0" lvl="4"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5pPr>
            <a:lvl6pPr marL="2743200" marR="0" lvl="5"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6pPr>
            <a:lvl7pPr marL="3200400" marR="0" lvl="6"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7pPr>
            <a:lvl8pPr marL="3657600" marR="0" lvl="7"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8pPr>
            <a:lvl9pPr marL="4114800" marR="0" lvl="8"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9pPr>
          </a:lstStyle>
          <a:p>
            <a:pPr lvl="0"/>
            <a:r>
              <a:rPr lang="en-US"/>
              <a:t>Click to edit Master text styles</a:t>
            </a:r>
          </a:p>
        </p:txBody>
      </p:sp>
    </p:spTree>
    <p:extLst>
      <p:ext uri="{BB962C8B-B14F-4D97-AF65-F5344CB8AC3E}">
        <p14:creationId xmlns:p14="http://schemas.microsoft.com/office/powerpoint/2010/main" val="502868502"/>
      </p:ext>
    </p:extLst>
  </p:cSld>
  <p:clrMapOvr>
    <a:masterClrMapping/>
  </p:clrMapOvr>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2_Horizontal">
  <p:cSld name="6_Horizontal">
    <p:spTree>
      <p:nvGrpSpPr>
        <p:cNvPr id="1" name="Shape 17"/>
        <p:cNvGrpSpPr/>
        <p:nvPr/>
      </p:nvGrpSpPr>
      <p:grpSpPr>
        <a:xfrm>
          <a:off x="0" y="0"/>
          <a:ext cx="0" cy="0"/>
          <a:chOff x="0" y="0"/>
          <a:chExt cx="0" cy="0"/>
        </a:xfrm>
      </p:grpSpPr>
      <p:cxnSp>
        <p:nvCxnSpPr>
          <p:cNvPr id="19" name="Google Shape;19;p45"/>
          <p:cNvCxnSpPr/>
          <p:nvPr/>
        </p:nvCxnSpPr>
        <p:spPr>
          <a:xfrm>
            <a:off x="3641063" y="0"/>
            <a:ext cx="0" cy="6858000"/>
          </a:xfrm>
          <a:prstGeom prst="straightConnector1">
            <a:avLst/>
          </a:prstGeom>
          <a:noFill/>
          <a:ln w="127000" cap="flat" cmpd="sng">
            <a:solidFill>
              <a:srgbClr val="2FC2E1"/>
            </a:solidFill>
            <a:prstDash val="solid"/>
            <a:miter lim="8000"/>
            <a:headEnd type="none" w="sm" len="sm"/>
            <a:tailEnd type="none" w="sm" len="sm"/>
          </a:ln>
        </p:spPr>
      </p:cxnSp>
      <p:sp>
        <p:nvSpPr>
          <p:cNvPr id="21" name="Google Shape;21;p45"/>
          <p:cNvSpPr txBox="1">
            <a:spLocks noGrp="1"/>
          </p:cNvSpPr>
          <p:nvPr>
            <p:ph type="body" idx="2"/>
          </p:nvPr>
        </p:nvSpPr>
        <p:spPr>
          <a:xfrm>
            <a:off x="3749040" y="943151"/>
            <a:ext cx="8101342" cy="5389847"/>
          </a:xfrm>
          <a:prstGeom prst="rect">
            <a:avLst/>
          </a:prstGeom>
          <a:noFill/>
          <a:ln>
            <a:noFill/>
          </a:ln>
        </p:spPr>
        <p:txBody>
          <a:bodyPr spcFirstLastPara="1" wrap="square" lIns="91425" tIns="91440" rIns="91425" bIns="91440" anchor="t" anchorCtr="0">
            <a:normAutofit/>
          </a:bodyPr>
          <a:lstStyle>
            <a:lvl1pPr marL="357188" marR="0" lvl="0" indent="-357188" algn="l" rtl="0">
              <a:lnSpc>
                <a:spcPct val="90000"/>
              </a:lnSpc>
              <a:spcBef>
                <a:spcPts val="0"/>
              </a:spcBef>
              <a:spcAft>
                <a:spcPts val="0"/>
              </a:spcAft>
              <a:buClr>
                <a:srgbClr val="2FC2E1"/>
              </a:buClr>
              <a:buSzPts val="2500"/>
              <a:buFont typeface="Arimo"/>
              <a:buChar char="▪"/>
              <a:tabLst/>
              <a:defRPr sz="2000" b="0" i="0" u="none" strike="noStrike" cap="none">
                <a:solidFill>
                  <a:srgbClr val="4C4C4D"/>
                </a:solidFill>
                <a:latin typeface="Arial"/>
                <a:ea typeface="Arial"/>
                <a:cs typeface="Arial"/>
                <a:sym typeface="Arial"/>
              </a:defRPr>
            </a:lvl1pPr>
            <a:lvl2pPr marL="914400" marR="0" lvl="1" indent="-381000" algn="l" rtl="0">
              <a:lnSpc>
                <a:spcPct val="90000"/>
              </a:lnSpc>
              <a:spcBef>
                <a:spcPts val="800"/>
              </a:spcBef>
              <a:spcAft>
                <a:spcPts val="0"/>
              </a:spcAft>
              <a:buClr>
                <a:srgbClr val="2FC2E1"/>
              </a:buClr>
              <a:buSzPts val="2400"/>
              <a:buFont typeface="Arimo"/>
              <a:buChar char="–"/>
              <a:defRPr sz="2000" b="0" i="0" u="none" strike="noStrike" cap="none">
                <a:solidFill>
                  <a:srgbClr val="4C4C4D"/>
                </a:solidFill>
                <a:latin typeface="Arial"/>
                <a:ea typeface="Arial"/>
                <a:cs typeface="Arial"/>
                <a:sym typeface="Arial"/>
              </a:defRPr>
            </a:lvl2pPr>
            <a:lvl3pPr marL="1371600" marR="0" lvl="2" indent="-381000" algn="l" rtl="0">
              <a:lnSpc>
                <a:spcPct val="90000"/>
              </a:lnSpc>
              <a:spcBef>
                <a:spcPts val="800"/>
              </a:spcBef>
              <a:spcAft>
                <a:spcPts val="0"/>
              </a:spcAft>
              <a:buClr>
                <a:srgbClr val="2FC2E1"/>
              </a:buClr>
              <a:buSzPts val="2400"/>
              <a:buFont typeface="Arimo"/>
              <a:buChar char="▫"/>
              <a:defRPr sz="2000" b="0" i="0" u="none" strike="noStrike" cap="none">
                <a:solidFill>
                  <a:srgbClr val="4C4C4D"/>
                </a:solidFill>
                <a:latin typeface="Arial"/>
                <a:ea typeface="Arial"/>
                <a:cs typeface="Arial"/>
                <a:sym typeface="Arial"/>
              </a:defRPr>
            </a:lvl3pPr>
            <a:lvl4pPr marL="1828800" marR="0" lvl="3" indent="-341630" algn="l" rtl="0">
              <a:lnSpc>
                <a:spcPct val="90000"/>
              </a:lnSpc>
              <a:spcBef>
                <a:spcPts val="800"/>
              </a:spcBef>
              <a:spcAft>
                <a:spcPts val="0"/>
              </a:spcAft>
              <a:buClr>
                <a:srgbClr val="2FC2E1"/>
              </a:buClr>
              <a:buSzPts val="1780"/>
              <a:buFont typeface="Arimo"/>
              <a:buChar char="-"/>
              <a:defRPr sz="2000" b="0" i="0" u="none" strike="noStrike" cap="none">
                <a:solidFill>
                  <a:srgbClr val="4C4C4D"/>
                </a:solidFill>
                <a:latin typeface="Arial"/>
                <a:ea typeface="Arial"/>
                <a:cs typeface="Arial"/>
                <a:sym typeface="Arial"/>
              </a:defRPr>
            </a:lvl4pPr>
            <a:lvl5pPr marL="2286000" marR="0" lvl="4" indent="-341629" algn="l" rtl="0">
              <a:lnSpc>
                <a:spcPct val="90000"/>
              </a:lnSpc>
              <a:spcBef>
                <a:spcPts val="800"/>
              </a:spcBef>
              <a:spcAft>
                <a:spcPts val="0"/>
              </a:spcAft>
              <a:buClr>
                <a:srgbClr val="2FC2E1"/>
              </a:buClr>
              <a:buSzPts val="1780"/>
              <a:buFont typeface="Arimo"/>
              <a:buChar char="-"/>
              <a:defRPr sz="2000" b="0" i="0" u="none" strike="noStrike" cap="none">
                <a:solidFill>
                  <a:srgbClr val="4C4C4D"/>
                </a:solidFill>
                <a:latin typeface="Arial"/>
                <a:ea typeface="Arial"/>
                <a:cs typeface="Arial"/>
                <a:sym typeface="Arial"/>
              </a:defRPr>
            </a:lvl5pPr>
            <a:lvl6pPr marL="2743200" marR="0" lvl="5" indent="-342900" algn="l" rtl="0">
              <a:lnSpc>
                <a:spcPct val="90000"/>
              </a:lnSpc>
              <a:spcBef>
                <a:spcPts val="8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lvl="0"/>
            <a:r>
              <a:rPr lang="en-US"/>
              <a:t>Click to edit Master text styles</a:t>
            </a:r>
          </a:p>
        </p:txBody>
      </p:sp>
      <p:pic>
        <p:nvPicPr>
          <p:cNvPr id="22" name="Google Shape;22;p45"/>
          <p:cNvPicPr preferRelativeResize="0"/>
          <p:nvPr/>
        </p:nvPicPr>
        <p:blipFill rotWithShape="1">
          <a:blip r:embed="rId2">
            <a:alphaModFix/>
          </a:blip>
          <a:srcRect/>
          <a:stretch/>
        </p:blipFill>
        <p:spPr>
          <a:xfrm>
            <a:off x="10396672" y="146304"/>
            <a:ext cx="1453717" cy="574015"/>
          </a:xfrm>
          <a:prstGeom prst="rect">
            <a:avLst/>
          </a:prstGeom>
          <a:noFill/>
          <a:ln>
            <a:noFill/>
          </a:ln>
        </p:spPr>
      </p:pic>
      <p:sp>
        <p:nvSpPr>
          <p:cNvPr id="23" name="Google Shape;23;p45"/>
          <p:cNvSpPr>
            <a:spLocks noGrp="1"/>
          </p:cNvSpPr>
          <p:nvPr>
            <p:ph type="pic" idx="3"/>
          </p:nvPr>
        </p:nvSpPr>
        <p:spPr>
          <a:xfrm>
            <a:off x="-3" y="-1"/>
            <a:ext cx="3579213" cy="6857999"/>
          </a:xfrm>
          <a:prstGeom prst="rect">
            <a:avLst/>
          </a:prstGeom>
          <a:noFill/>
          <a:ln>
            <a:noFill/>
          </a:ln>
        </p:spPr>
        <p:txBody>
          <a:bodyPr spcFirstLastPara="1" wrap="square" lIns="68550" tIns="68550" rIns="68550" bIns="68550" anchor="t" anchorCtr="0">
            <a:noAutofit/>
          </a:bodyPr>
          <a:lstStyle>
            <a:lvl1pPr marR="0" lvl="0" algn="l" rtl="0">
              <a:lnSpc>
                <a:spcPct val="100000"/>
              </a:lnSpc>
              <a:spcBef>
                <a:spcPts val="1951"/>
              </a:spcBef>
              <a:spcAft>
                <a:spcPts val="0"/>
              </a:spcAft>
              <a:buClr>
                <a:srgbClr val="38A3D5"/>
              </a:buClr>
              <a:buSzPts val="2380"/>
              <a:buFont typeface="Arial"/>
              <a:buNone/>
              <a:defRPr sz="2267" b="0" i="0" u="none" strike="noStrike" cap="none">
                <a:solidFill>
                  <a:srgbClr val="858789"/>
                </a:solidFill>
                <a:latin typeface="Arial"/>
                <a:ea typeface="Arial"/>
                <a:cs typeface="Arial"/>
                <a:sym typeface="Arial"/>
              </a:defRPr>
            </a:lvl1pPr>
            <a:lvl2pPr marR="0" lvl="1"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2pPr>
            <a:lvl3pPr marR="0" lvl="2"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3pPr>
            <a:lvl4pPr marR="0" lvl="3"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4pPr>
            <a:lvl5pPr marR="0" lvl="4"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5pPr>
            <a:lvl6pPr marR="0" lvl="5"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6pPr>
            <a:lvl7pPr marR="0" lvl="6"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7pPr>
            <a:lvl8pPr marR="0" lvl="7"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8pPr>
            <a:lvl9pPr marR="0" lvl="8"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9pPr>
          </a:lstStyle>
          <a:p>
            <a:r>
              <a:rPr lang="en-US"/>
              <a:t>Click icon to add picture</a:t>
            </a:r>
            <a:endParaRPr/>
          </a:p>
        </p:txBody>
      </p:sp>
      <p:sp>
        <p:nvSpPr>
          <p:cNvPr id="8" name="Google Shape;39;p48">
            <a:extLst>
              <a:ext uri="{FF2B5EF4-FFF2-40B4-BE49-F238E27FC236}">
                <a16:creationId xmlns:a16="http://schemas.microsoft.com/office/drawing/2014/main" id="{EAC88062-C603-6648-92EA-18061B80F20A}"/>
              </a:ext>
            </a:extLst>
          </p:cNvPr>
          <p:cNvSpPr txBox="1">
            <a:spLocks noGrp="1"/>
          </p:cNvSpPr>
          <p:nvPr>
            <p:ph type="body" idx="1"/>
          </p:nvPr>
        </p:nvSpPr>
        <p:spPr>
          <a:xfrm>
            <a:off x="3749040" y="182880"/>
            <a:ext cx="5551189" cy="430836"/>
          </a:xfrm>
          <a:prstGeom prst="rect">
            <a:avLst/>
          </a:prstGeom>
          <a:noFill/>
          <a:ln>
            <a:noFill/>
          </a:ln>
        </p:spPr>
        <p:txBody>
          <a:bodyPr spcFirstLastPara="1" wrap="square" lIns="91425" tIns="91425" rIns="91425" bIns="91425" anchor="ctr" anchorCtr="0">
            <a:noAutofit/>
          </a:bodyPr>
          <a:lstStyle>
            <a:lvl1pPr marL="15875" marR="0" lvl="0" indent="-6350" algn="l" rtl="0">
              <a:lnSpc>
                <a:spcPct val="100000"/>
              </a:lnSpc>
              <a:spcBef>
                <a:spcPts val="0"/>
              </a:spcBef>
              <a:spcAft>
                <a:spcPts val="0"/>
              </a:spcAft>
              <a:buClr>
                <a:srgbClr val="2FC2E1"/>
              </a:buClr>
              <a:buSzPts val="2940"/>
              <a:buFont typeface="Arial"/>
              <a:buNone/>
              <a:tabLst/>
              <a:defRPr sz="2600" b="1" i="0" u="none" strike="noStrike" cap="none">
                <a:solidFill>
                  <a:srgbClr val="035886"/>
                </a:solidFill>
                <a:latin typeface="Arial"/>
                <a:ea typeface="Arial"/>
                <a:cs typeface="Arial"/>
                <a:sym typeface="Arial"/>
              </a:defRPr>
            </a:lvl1pPr>
            <a:lvl2pPr marL="914400" marR="0" lvl="1"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2pPr>
            <a:lvl3pPr marL="1371600" marR="0" lvl="2"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3pPr>
            <a:lvl4pPr marL="1828800" marR="0" lvl="3"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4pPr>
            <a:lvl5pPr marL="2286000" marR="0" lvl="4"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5pPr>
            <a:lvl6pPr marL="2743200" marR="0" lvl="5"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6pPr>
            <a:lvl7pPr marL="3200400" marR="0" lvl="6"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7pPr>
            <a:lvl8pPr marL="3657600" marR="0" lvl="7"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8pPr>
            <a:lvl9pPr marL="4114800" marR="0" lvl="8"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9pPr>
          </a:lstStyle>
          <a:p>
            <a:pPr lvl="0"/>
            <a:r>
              <a:rPr lang="en-US"/>
              <a:t>Click to edit Master text styles</a:t>
            </a:r>
          </a:p>
        </p:txBody>
      </p:sp>
      <p:sp>
        <p:nvSpPr>
          <p:cNvPr id="10" name="Google Shape;54;p7">
            <a:extLst>
              <a:ext uri="{FF2B5EF4-FFF2-40B4-BE49-F238E27FC236}">
                <a16:creationId xmlns:a16="http://schemas.microsoft.com/office/drawing/2014/main" id="{97176E89-81AB-C34D-8329-6846B97DF318}"/>
              </a:ext>
            </a:extLst>
          </p:cNvPr>
          <p:cNvSpPr txBox="1">
            <a:spLocks noGrp="1"/>
          </p:cNvSpPr>
          <p:nvPr>
            <p:ph type="sldNum" idx="12"/>
          </p:nvPr>
        </p:nvSpPr>
        <p:spPr>
          <a:xfrm>
            <a:off x="11346202" y="6332998"/>
            <a:ext cx="731700" cy="525000"/>
          </a:xfrm>
          <a:prstGeom prst="rect">
            <a:avLst/>
          </a:prstGeom>
        </p:spPr>
        <p:txBody>
          <a:bodyPr spcFirstLastPara="1" wrap="square" lIns="91425" tIns="91425" rIns="91425" bIns="91425" anchor="t" anchorCtr="0">
            <a:noAutofit/>
          </a:bodyPr>
          <a:lstStyle>
            <a:lvl1pPr lvl="0">
              <a:buNone/>
              <a:defRPr sz="1600">
                <a:solidFill>
                  <a:srgbClr val="565656"/>
                </a:solidFill>
              </a:defRPr>
            </a:lvl1pPr>
            <a:lvl2pPr lvl="1">
              <a:buNone/>
              <a:defRPr>
                <a:solidFill>
                  <a:srgbClr val="565656"/>
                </a:solidFill>
              </a:defRPr>
            </a:lvl2pPr>
            <a:lvl3pPr lvl="2">
              <a:buNone/>
              <a:defRPr>
                <a:solidFill>
                  <a:srgbClr val="565656"/>
                </a:solidFill>
              </a:defRPr>
            </a:lvl3pPr>
            <a:lvl4pPr lvl="3">
              <a:buNone/>
              <a:defRPr>
                <a:solidFill>
                  <a:srgbClr val="565656"/>
                </a:solidFill>
              </a:defRPr>
            </a:lvl4pPr>
            <a:lvl5pPr lvl="4">
              <a:buNone/>
              <a:defRPr>
                <a:solidFill>
                  <a:srgbClr val="565656"/>
                </a:solidFill>
              </a:defRPr>
            </a:lvl5pPr>
            <a:lvl6pPr lvl="5">
              <a:buNone/>
              <a:defRPr>
                <a:solidFill>
                  <a:srgbClr val="565656"/>
                </a:solidFill>
              </a:defRPr>
            </a:lvl6pPr>
            <a:lvl7pPr lvl="6">
              <a:buNone/>
              <a:defRPr>
                <a:solidFill>
                  <a:srgbClr val="565656"/>
                </a:solidFill>
              </a:defRPr>
            </a:lvl7pPr>
            <a:lvl8pPr lvl="7">
              <a:buNone/>
              <a:defRPr>
                <a:solidFill>
                  <a:srgbClr val="565656"/>
                </a:solidFill>
              </a:defRPr>
            </a:lvl8pPr>
            <a:lvl9pPr lvl="8">
              <a:buNone/>
              <a:defRPr>
                <a:solidFill>
                  <a:srgbClr val="565656"/>
                </a:solidFill>
              </a:defRPr>
            </a:lvl9pPr>
          </a:lstStyle>
          <a:p>
            <a:pPr algn="r"/>
            <a:fld id="{00000000-1234-1234-1234-123412341234}" type="slidenum">
              <a:rPr lang="en-US" smtClean="0"/>
              <a:pPr algn="r"/>
              <a:t>‹#›</a:t>
            </a:fld>
            <a:endParaRPr lang="en-US"/>
          </a:p>
        </p:txBody>
      </p:sp>
    </p:spTree>
    <p:extLst>
      <p:ext uri="{BB962C8B-B14F-4D97-AF65-F5344CB8AC3E}">
        <p14:creationId xmlns:p14="http://schemas.microsoft.com/office/powerpoint/2010/main" val="430363785"/>
      </p:ext>
    </p:extLst>
  </p:cSld>
  <p:clrMapOvr>
    <a:masterClrMapping/>
  </p:clrMapOvr>
  <p:hf sldNum="0"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5_Horizontal">
  <p:cSld name="6_Horizontal">
    <p:spTree>
      <p:nvGrpSpPr>
        <p:cNvPr id="1" name="Shape 42"/>
        <p:cNvGrpSpPr/>
        <p:nvPr/>
      </p:nvGrpSpPr>
      <p:grpSpPr>
        <a:xfrm>
          <a:off x="0" y="0"/>
          <a:ext cx="0" cy="0"/>
          <a:chOff x="0" y="0"/>
          <a:chExt cx="0" cy="0"/>
        </a:xfrm>
      </p:grpSpPr>
      <p:sp>
        <p:nvSpPr>
          <p:cNvPr id="48" name="Google Shape;48;p49"/>
          <p:cNvSpPr>
            <a:spLocks noGrp="1"/>
          </p:cNvSpPr>
          <p:nvPr>
            <p:ph type="pic" idx="3"/>
          </p:nvPr>
        </p:nvSpPr>
        <p:spPr>
          <a:xfrm>
            <a:off x="8542024" y="0"/>
            <a:ext cx="3649975" cy="6858000"/>
          </a:xfrm>
          <a:prstGeom prst="rect">
            <a:avLst/>
          </a:prstGeom>
          <a:noFill/>
          <a:ln>
            <a:noFill/>
          </a:ln>
        </p:spPr>
        <p:txBody>
          <a:bodyPr spcFirstLastPara="1" wrap="square" lIns="68550" tIns="68550" rIns="68550" bIns="68550" anchor="t" anchorCtr="0">
            <a:noAutofit/>
          </a:bodyPr>
          <a:lstStyle>
            <a:lvl1pPr marR="0" lvl="0" algn="l" rtl="0">
              <a:lnSpc>
                <a:spcPct val="100000"/>
              </a:lnSpc>
              <a:spcBef>
                <a:spcPts val="1951"/>
              </a:spcBef>
              <a:spcAft>
                <a:spcPts val="0"/>
              </a:spcAft>
              <a:buClr>
                <a:srgbClr val="38A3D5"/>
              </a:buClr>
              <a:buSzPts val="2380"/>
              <a:buFont typeface="Arial"/>
              <a:buNone/>
              <a:defRPr sz="2267" b="0" i="0" u="none" strike="noStrike" cap="none">
                <a:solidFill>
                  <a:srgbClr val="858789"/>
                </a:solidFill>
                <a:latin typeface="Arial"/>
                <a:ea typeface="Arial"/>
                <a:cs typeface="Arial"/>
                <a:sym typeface="Arial"/>
              </a:defRPr>
            </a:lvl1pPr>
            <a:lvl2pPr marR="0" lvl="1"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2pPr>
            <a:lvl3pPr marR="0" lvl="2"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3pPr>
            <a:lvl4pPr marR="0" lvl="3"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4pPr>
            <a:lvl5pPr marR="0" lvl="4"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5pPr>
            <a:lvl6pPr marR="0" lvl="5"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6pPr>
            <a:lvl7pPr marR="0" lvl="6"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7pPr>
            <a:lvl8pPr marR="0" lvl="7"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8pPr>
            <a:lvl9pPr marR="0" lvl="8"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9pPr>
          </a:lstStyle>
          <a:p>
            <a:r>
              <a:rPr lang="en-US"/>
              <a:t>Click icon to add picture</a:t>
            </a:r>
            <a:endParaRPr/>
          </a:p>
        </p:txBody>
      </p:sp>
      <p:cxnSp>
        <p:nvCxnSpPr>
          <p:cNvPr id="44" name="Google Shape;44;p49"/>
          <p:cNvCxnSpPr/>
          <p:nvPr/>
        </p:nvCxnSpPr>
        <p:spPr>
          <a:xfrm>
            <a:off x="8487906" y="0"/>
            <a:ext cx="0" cy="6858000"/>
          </a:xfrm>
          <a:prstGeom prst="straightConnector1">
            <a:avLst/>
          </a:prstGeom>
          <a:noFill/>
          <a:ln w="127000" cap="flat" cmpd="sng">
            <a:solidFill>
              <a:srgbClr val="2FC2E1"/>
            </a:solidFill>
            <a:prstDash val="solid"/>
            <a:miter lim="8000"/>
            <a:headEnd type="none" w="sm" len="sm"/>
            <a:tailEnd type="none" w="sm" len="sm"/>
          </a:ln>
        </p:spPr>
      </p:cxnSp>
      <p:pic>
        <p:nvPicPr>
          <p:cNvPr id="47" name="Google Shape;47;p49"/>
          <p:cNvPicPr preferRelativeResize="0"/>
          <p:nvPr/>
        </p:nvPicPr>
        <p:blipFill rotWithShape="1">
          <a:blip r:embed="rId2">
            <a:alphaModFix/>
          </a:blip>
          <a:srcRect/>
          <a:stretch/>
        </p:blipFill>
        <p:spPr>
          <a:xfrm>
            <a:off x="6817037" y="170191"/>
            <a:ext cx="1453717" cy="574015"/>
          </a:xfrm>
          <a:prstGeom prst="rect">
            <a:avLst/>
          </a:prstGeom>
          <a:noFill/>
          <a:ln>
            <a:noFill/>
          </a:ln>
        </p:spPr>
      </p:pic>
      <p:sp>
        <p:nvSpPr>
          <p:cNvPr id="8" name="Google Shape;39;p48">
            <a:extLst>
              <a:ext uri="{FF2B5EF4-FFF2-40B4-BE49-F238E27FC236}">
                <a16:creationId xmlns:a16="http://schemas.microsoft.com/office/drawing/2014/main" id="{BEE3E301-DEA8-CF41-A499-47CC537E2DB1}"/>
              </a:ext>
            </a:extLst>
          </p:cNvPr>
          <p:cNvSpPr txBox="1">
            <a:spLocks noGrp="1"/>
          </p:cNvSpPr>
          <p:nvPr>
            <p:ph type="body" idx="1"/>
          </p:nvPr>
        </p:nvSpPr>
        <p:spPr>
          <a:xfrm>
            <a:off x="341610" y="182880"/>
            <a:ext cx="5754387" cy="502426"/>
          </a:xfrm>
          <a:prstGeom prst="rect">
            <a:avLst/>
          </a:prstGeom>
          <a:noFill/>
          <a:ln>
            <a:noFill/>
          </a:ln>
        </p:spPr>
        <p:txBody>
          <a:bodyPr spcFirstLastPara="1" wrap="square" lIns="91425" tIns="91425" rIns="91425" bIns="91425" anchor="ctr" anchorCtr="0">
            <a:noAutofit/>
          </a:bodyPr>
          <a:lstStyle>
            <a:lvl1pPr marL="9525" marR="0" lvl="0" indent="0" algn="l" rtl="0">
              <a:lnSpc>
                <a:spcPct val="100000"/>
              </a:lnSpc>
              <a:spcBef>
                <a:spcPts val="0"/>
              </a:spcBef>
              <a:spcAft>
                <a:spcPts val="0"/>
              </a:spcAft>
              <a:buClr>
                <a:srgbClr val="2FC2E1"/>
              </a:buClr>
              <a:buSzPts val="2940"/>
              <a:buFont typeface="Arial"/>
              <a:buNone/>
              <a:tabLst/>
              <a:defRPr sz="2600" b="1" i="0" u="none" strike="noStrike" cap="none">
                <a:solidFill>
                  <a:srgbClr val="035886"/>
                </a:solidFill>
                <a:latin typeface="Arial"/>
                <a:ea typeface="Arial"/>
                <a:cs typeface="Arial"/>
                <a:sym typeface="Arial"/>
              </a:defRPr>
            </a:lvl1pPr>
            <a:lvl2pPr marL="914400" marR="0" lvl="1"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2pPr>
            <a:lvl3pPr marL="1371600" marR="0" lvl="2"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3pPr>
            <a:lvl4pPr marL="1828800" marR="0" lvl="3"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4pPr>
            <a:lvl5pPr marL="2286000" marR="0" lvl="4"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5pPr>
            <a:lvl6pPr marL="2743200" marR="0" lvl="5"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6pPr>
            <a:lvl7pPr marL="3200400" marR="0" lvl="6"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7pPr>
            <a:lvl8pPr marL="3657600" marR="0" lvl="7"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8pPr>
            <a:lvl9pPr marL="4114800" marR="0" lvl="8"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9pPr>
          </a:lstStyle>
          <a:p>
            <a:pPr lvl="0"/>
            <a:r>
              <a:rPr lang="en-US"/>
              <a:t>Click to edit Master text styles</a:t>
            </a:r>
          </a:p>
        </p:txBody>
      </p:sp>
      <p:sp>
        <p:nvSpPr>
          <p:cNvPr id="9" name="Google Shape;21;p45">
            <a:extLst>
              <a:ext uri="{FF2B5EF4-FFF2-40B4-BE49-F238E27FC236}">
                <a16:creationId xmlns:a16="http://schemas.microsoft.com/office/drawing/2014/main" id="{6C0ED51D-A3F4-CC44-9043-F2F8BEE25FE4}"/>
              </a:ext>
            </a:extLst>
          </p:cNvPr>
          <p:cNvSpPr txBox="1">
            <a:spLocks noGrp="1"/>
          </p:cNvSpPr>
          <p:nvPr>
            <p:ph type="body" idx="2"/>
          </p:nvPr>
        </p:nvSpPr>
        <p:spPr>
          <a:xfrm>
            <a:off x="341610" y="924480"/>
            <a:ext cx="7728328" cy="5407047"/>
          </a:xfrm>
          <a:prstGeom prst="rect">
            <a:avLst/>
          </a:prstGeom>
          <a:noFill/>
          <a:ln>
            <a:noFill/>
          </a:ln>
        </p:spPr>
        <p:txBody>
          <a:bodyPr spcFirstLastPara="1" wrap="square" lIns="91425" tIns="45700" rIns="91425" bIns="45700" anchor="t" anchorCtr="0">
            <a:normAutofit/>
          </a:bodyPr>
          <a:lstStyle>
            <a:lvl1pPr marL="303213" marR="0" lvl="0" indent="-303213" algn="l" rtl="0">
              <a:lnSpc>
                <a:spcPct val="90000"/>
              </a:lnSpc>
              <a:spcBef>
                <a:spcPts val="0"/>
              </a:spcBef>
              <a:spcAft>
                <a:spcPts val="0"/>
              </a:spcAft>
              <a:buClr>
                <a:srgbClr val="2FC2E1"/>
              </a:buClr>
              <a:buSzPts val="2500"/>
              <a:buFont typeface="Arimo"/>
              <a:buChar char="▪"/>
              <a:tabLst/>
              <a:defRPr sz="2000" b="0" i="0" u="none" strike="noStrike" cap="none">
                <a:solidFill>
                  <a:srgbClr val="4C4C4D"/>
                </a:solidFill>
                <a:latin typeface="Arial"/>
                <a:ea typeface="Arial"/>
                <a:cs typeface="Arial"/>
                <a:sym typeface="Arial"/>
              </a:defRPr>
            </a:lvl1pPr>
            <a:lvl2pPr marL="914400" marR="0" lvl="1" indent="-381000" algn="l" rtl="0">
              <a:lnSpc>
                <a:spcPct val="90000"/>
              </a:lnSpc>
              <a:spcBef>
                <a:spcPts val="800"/>
              </a:spcBef>
              <a:spcAft>
                <a:spcPts val="0"/>
              </a:spcAft>
              <a:buClr>
                <a:srgbClr val="2FC2E1"/>
              </a:buClr>
              <a:buSzPts val="2400"/>
              <a:buFont typeface="Arimo"/>
              <a:buChar char="–"/>
              <a:defRPr sz="2000" b="0" i="0" u="none" strike="noStrike" cap="none">
                <a:solidFill>
                  <a:srgbClr val="4C4C4D"/>
                </a:solidFill>
                <a:latin typeface="Arial"/>
                <a:ea typeface="Arial"/>
                <a:cs typeface="Arial"/>
                <a:sym typeface="Arial"/>
              </a:defRPr>
            </a:lvl2pPr>
            <a:lvl3pPr marL="1371600" marR="0" lvl="2" indent="-381000" algn="l" rtl="0">
              <a:lnSpc>
                <a:spcPct val="90000"/>
              </a:lnSpc>
              <a:spcBef>
                <a:spcPts val="800"/>
              </a:spcBef>
              <a:spcAft>
                <a:spcPts val="0"/>
              </a:spcAft>
              <a:buClr>
                <a:srgbClr val="2FC2E1"/>
              </a:buClr>
              <a:buSzPts val="2400"/>
              <a:buFont typeface="Arimo"/>
              <a:buChar char="▫"/>
              <a:defRPr sz="2000" b="0" i="0" u="none" strike="noStrike" cap="none">
                <a:solidFill>
                  <a:srgbClr val="4C4C4D"/>
                </a:solidFill>
                <a:latin typeface="Arial"/>
                <a:ea typeface="Arial"/>
                <a:cs typeface="Arial"/>
                <a:sym typeface="Arial"/>
              </a:defRPr>
            </a:lvl3pPr>
            <a:lvl4pPr marL="1828800" marR="0" lvl="3" indent="-341630" algn="l" rtl="0">
              <a:lnSpc>
                <a:spcPct val="90000"/>
              </a:lnSpc>
              <a:spcBef>
                <a:spcPts val="800"/>
              </a:spcBef>
              <a:spcAft>
                <a:spcPts val="0"/>
              </a:spcAft>
              <a:buClr>
                <a:srgbClr val="2FC2E1"/>
              </a:buClr>
              <a:buSzPts val="1780"/>
              <a:buFont typeface="Arimo"/>
              <a:buChar char="-"/>
              <a:defRPr sz="2000" b="0" i="0" u="none" strike="noStrike" cap="none">
                <a:solidFill>
                  <a:srgbClr val="4C4C4D"/>
                </a:solidFill>
                <a:latin typeface="Arial"/>
                <a:ea typeface="Arial"/>
                <a:cs typeface="Arial"/>
                <a:sym typeface="Arial"/>
              </a:defRPr>
            </a:lvl4pPr>
            <a:lvl5pPr marL="2286000" marR="0" lvl="4" indent="-341629" algn="l" rtl="0">
              <a:lnSpc>
                <a:spcPct val="90000"/>
              </a:lnSpc>
              <a:spcBef>
                <a:spcPts val="800"/>
              </a:spcBef>
              <a:spcAft>
                <a:spcPts val="0"/>
              </a:spcAft>
              <a:buClr>
                <a:srgbClr val="2FC2E1"/>
              </a:buClr>
              <a:buSzPts val="1780"/>
              <a:buFont typeface="Arimo"/>
              <a:buChar char="-"/>
              <a:defRPr sz="2000" b="0" i="0" u="none" strike="noStrike" cap="none">
                <a:solidFill>
                  <a:srgbClr val="4C4C4D"/>
                </a:solidFill>
                <a:latin typeface="Arial"/>
                <a:ea typeface="Arial"/>
                <a:cs typeface="Arial"/>
                <a:sym typeface="Arial"/>
              </a:defRPr>
            </a:lvl5pPr>
            <a:lvl6pPr marL="2743200" marR="0" lvl="5" indent="-342900" algn="l" rtl="0">
              <a:lnSpc>
                <a:spcPct val="90000"/>
              </a:lnSpc>
              <a:spcBef>
                <a:spcPts val="8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7" name="Google Shape;54;p7">
            <a:extLst>
              <a:ext uri="{FF2B5EF4-FFF2-40B4-BE49-F238E27FC236}">
                <a16:creationId xmlns:a16="http://schemas.microsoft.com/office/drawing/2014/main" id="{6CDCCAEE-24E6-3E4C-BFF2-32BCC9176681}"/>
              </a:ext>
            </a:extLst>
          </p:cNvPr>
          <p:cNvSpPr txBox="1">
            <a:spLocks noGrp="1"/>
          </p:cNvSpPr>
          <p:nvPr>
            <p:ph type="sldNum" idx="12"/>
          </p:nvPr>
        </p:nvSpPr>
        <p:spPr>
          <a:xfrm>
            <a:off x="341610" y="6432646"/>
            <a:ext cx="731700" cy="525000"/>
          </a:xfrm>
          <a:prstGeom prst="rect">
            <a:avLst/>
          </a:prstGeom>
        </p:spPr>
        <p:txBody>
          <a:bodyPr spcFirstLastPara="1" wrap="square" lIns="91425" tIns="91425" rIns="91425" bIns="91425" anchor="t" anchorCtr="0">
            <a:noAutofit/>
          </a:bodyPr>
          <a:lstStyle>
            <a:lvl1pPr lvl="0" algn="l">
              <a:buNone/>
              <a:defRPr sz="1600">
                <a:solidFill>
                  <a:srgbClr val="565656"/>
                </a:solidFill>
              </a:defRPr>
            </a:lvl1pPr>
            <a:lvl2pPr lvl="1">
              <a:buNone/>
              <a:defRPr>
                <a:solidFill>
                  <a:srgbClr val="565656"/>
                </a:solidFill>
              </a:defRPr>
            </a:lvl2pPr>
            <a:lvl3pPr lvl="2">
              <a:buNone/>
              <a:defRPr>
                <a:solidFill>
                  <a:srgbClr val="565656"/>
                </a:solidFill>
              </a:defRPr>
            </a:lvl3pPr>
            <a:lvl4pPr lvl="3">
              <a:buNone/>
              <a:defRPr>
                <a:solidFill>
                  <a:srgbClr val="565656"/>
                </a:solidFill>
              </a:defRPr>
            </a:lvl4pPr>
            <a:lvl5pPr lvl="4">
              <a:buNone/>
              <a:defRPr>
                <a:solidFill>
                  <a:srgbClr val="565656"/>
                </a:solidFill>
              </a:defRPr>
            </a:lvl5pPr>
            <a:lvl6pPr lvl="5">
              <a:buNone/>
              <a:defRPr>
                <a:solidFill>
                  <a:srgbClr val="565656"/>
                </a:solidFill>
              </a:defRPr>
            </a:lvl6pPr>
            <a:lvl7pPr lvl="6">
              <a:buNone/>
              <a:defRPr>
                <a:solidFill>
                  <a:srgbClr val="565656"/>
                </a:solidFill>
              </a:defRPr>
            </a:lvl7pPr>
            <a:lvl8pPr lvl="7">
              <a:buNone/>
              <a:defRPr>
                <a:solidFill>
                  <a:srgbClr val="565656"/>
                </a:solidFill>
              </a:defRPr>
            </a:lvl8pPr>
            <a:lvl9pPr lvl="8">
              <a:buNone/>
              <a:defRPr>
                <a:solidFill>
                  <a:srgbClr val="565656"/>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54706978"/>
      </p:ext>
    </p:extLst>
  </p:cSld>
  <p:clrMapOvr>
    <a:masterClrMapping/>
  </p:clrMapOvr>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Horizontal">
  <p:cSld name="1_Horizontal">
    <p:spTree>
      <p:nvGrpSpPr>
        <p:cNvPr id="1" name="Shape 29"/>
        <p:cNvGrpSpPr/>
        <p:nvPr/>
      </p:nvGrpSpPr>
      <p:grpSpPr>
        <a:xfrm>
          <a:off x="0" y="0"/>
          <a:ext cx="0" cy="0"/>
          <a:chOff x="0" y="0"/>
          <a:chExt cx="0" cy="0"/>
        </a:xfrm>
      </p:grpSpPr>
      <p:sp>
        <p:nvSpPr>
          <p:cNvPr id="2" name="Google Shape;54;p7">
            <a:extLst>
              <a:ext uri="{FF2B5EF4-FFF2-40B4-BE49-F238E27FC236}">
                <a16:creationId xmlns:a16="http://schemas.microsoft.com/office/drawing/2014/main" id="{05B846F9-05A0-7743-B0FC-C7876FFB844D}"/>
              </a:ext>
            </a:extLst>
          </p:cNvPr>
          <p:cNvSpPr txBox="1">
            <a:spLocks noGrp="1"/>
          </p:cNvSpPr>
          <p:nvPr>
            <p:ph type="sldNum" idx="12"/>
          </p:nvPr>
        </p:nvSpPr>
        <p:spPr>
          <a:xfrm>
            <a:off x="11346202" y="6332998"/>
            <a:ext cx="731700" cy="525000"/>
          </a:xfrm>
          <a:prstGeom prst="rect">
            <a:avLst/>
          </a:prstGeom>
        </p:spPr>
        <p:txBody>
          <a:bodyPr spcFirstLastPara="1" wrap="square" lIns="91425" tIns="91425" rIns="91425" bIns="91425" anchor="t" anchorCtr="0">
            <a:noAutofit/>
          </a:bodyPr>
          <a:lstStyle>
            <a:lvl1pPr lvl="0">
              <a:buNone/>
              <a:defRPr sz="1600">
                <a:solidFill>
                  <a:srgbClr val="565656"/>
                </a:solidFill>
              </a:defRPr>
            </a:lvl1pPr>
            <a:lvl2pPr lvl="1">
              <a:buNone/>
              <a:defRPr>
                <a:solidFill>
                  <a:srgbClr val="565656"/>
                </a:solidFill>
              </a:defRPr>
            </a:lvl2pPr>
            <a:lvl3pPr lvl="2">
              <a:buNone/>
              <a:defRPr>
                <a:solidFill>
                  <a:srgbClr val="565656"/>
                </a:solidFill>
              </a:defRPr>
            </a:lvl3pPr>
            <a:lvl4pPr lvl="3">
              <a:buNone/>
              <a:defRPr>
                <a:solidFill>
                  <a:srgbClr val="565656"/>
                </a:solidFill>
              </a:defRPr>
            </a:lvl4pPr>
            <a:lvl5pPr lvl="4">
              <a:buNone/>
              <a:defRPr>
                <a:solidFill>
                  <a:srgbClr val="565656"/>
                </a:solidFill>
              </a:defRPr>
            </a:lvl5pPr>
            <a:lvl6pPr lvl="5">
              <a:buNone/>
              <a:defRPr>
                <a:solidFill>
                  <a:srgbClr val="565656"/>
                </a:solidFill>
              </a:defRPr>
            </a:lvl6pPr>
            <a:lvl7pPr lvl="6">
              <a:buNone/>
              <a:defRPr>
                <a:solidFill>
                  <a:srgbClr val="565656"/>
                </a:solidFill>
              </a:defRPr>
            </a:lvl7pPr>
            <a:lvl8pPr lvl="7">
              <a:buNone/>
              <a:defRPr>
                <a:solidFill>
                  <a:srgbClr val="565656"/>
                </a:solidFill>
              </a:defRPr>
            </a:lvl8pPr>
            <a:lvl9pPr lvl="8">
              <a:buNone/>
              <a:defRPr>
                <a:solidFill>
                  <a:srgbClr val="565656"/>
                </a:solidFill>
              </a:defRPr>
            </a:lvl9pPr>
          </a:lstStyle>
          <a:p>
            <a:pPr algn="r"/>
            <a:fld id="{00000000-1234-1234-1234-123412341234}" type="slidenum">
              <a:rPr lang="en-US" smtClean="0"/>
              <a:pPr algn="r"/>
              <a:t>‹#›</a:t>
            </a:fld>
            <a:endParaRPr lang="en-US"/>
          </a:p>
        </p:txBody>
      </p:sp>
      <p:cxnSp>
        <p:nvCxnSpPr>
          <p:cNvPr id="5" name="Google Shape;38;p48">
            <a:extLst>
              <a:ext uri="{FF2B5EF4-FFF2-40B4-BE49-F238E27FC236}">
                <a16:creationId xmlns:a16="http://schemas.microsoft.com/office/drawing/2014/main" id="{5FDE828D-1728-1041-891B-596725D972C0}"/>
              </a:ext>
            </a:extLst>
          </p:cNvPr>
          <p:cNvCxnSpPr>
            <a:cxnSpLocks/>
          </p:cNvCxnSpPr>
          <p:nvPr/>
        </p:nvCxnSpPr>
        <p:spPr>
          <a:xfrm>
            <a:off x="0" y="911750"/>
            <a:ext cx="12206515" cy="0"/>
          </a:xfrm>
          <a:prstGeom prst="straightConnector1">
            <a:avLst/>
          </a:prstGeom>
          <a:noFill/>
          <a:ln w="127000" cap="flat" cmpd="sng">
            <a:solidFill>
              <a:srgbClr val="2FC2E1"/>
            </a:solidFill>
            <a:prstDash val="solid"/>
            <a:miter lim="8000"/>
            <a:headEnd type="none" w="sm" len="sm"/>
            <a:tailEnd type="none" w="sm" len="sm"/>
          </a:ln>
        </p:spPr>
      </p:cxnSp>
      <p:sp>
        <p:nvSpPr>
          <p:cNvPr id="6" name="Google Shape;39;p48">
            <a:extLst>
              <a:ext uri="{FF2B5EF4-FFF2-40B4-BE49-F238E27FC236}">
                <a16:creationId xmlns:a16="http://schemas.microsoft.com/office/drawing/2014/main" id="{FB3776E3-2255-574C-B2AF-1B3FB861B3C6}"/>
              </a:ext>
            </a:extLst>
          </p:cNvPr>
          <p:cNvSpPr txBox="1">
            <a:spLocks noGrp="1"/>
          </p:cNvSpPr>
          <p:nvPr>
            <p:ph type="body" idx="1" hasCustomPrompt="1"/>
          </p:nvPr>
        </p:nvSpPr>
        <p:spPr>
          <a:xfrm>
            <a:off x="341611" y="217893"/>
            <a:ext cx="9802850" cy="430836"/>
          </a:xfrm>
          <a:prstGeom prst="rect">
            <a:avLst/>
          </a:prstGeom>
          <a:noFill/>
          <a:ln>
            <a:noFill/>
          </a:ln>
        </p:spPr>
        <p:txBody>
          <a:bodyPr spcFirstLastPara="1" wrap="square" lIns="91425" tIns="91425" rIns="91425" bIns="91425" anchor="ctr" anchorCtr="0">
            <a:noAutofit/>
          </a:bodyPr>
          <a:lstStyle>
            <a:lvl1pPr marL="9525" marR="0" lvl="0" indent="0" algn="l" rtl="0">
              <a:lnSpc>
                <a:spcPct val="100000"/>
              </a:lnSpc>
              <a:spcBef>
                <a:spcPts val="0"/>
              </a:spcBef>
              <a:spcAft>
                <a:spcPts val="0"/>
              </a:spcAft>
              <a:buClr>
                <a:srgbClr val="2FC2E1"/>
              </a:buClr>
              <a:buSzPts val="2940"/>
              <a:buFont typeface="Arial"/>
              <a:buNone/>
              <a:tabLst/>
              <a:defRPr sz="2600" b="1" i="0" u="none" strike="noStrike" cap="none">
                <a:solidFill>
                  <a:srgbClr val="035886"/>
                </a:solidFill>
                <a:latin typeface="Arial"/>
                <a:ea typeface="Arial"/>
                <a:cs typeface="Arial"/>
                <a:sym typeface="Arial"/>
              </a:defRPr>
            </a:lvl1pPr>
            <a:lvl2pPr marL="914400" marR="0" lvl="1"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2pPr>
            <a:lvl3pPr marL="1371600" marR="0" lvl="2"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3pPr>
            <a:lvl4pPr marL="1828800" marR="0" lvl="3"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4pPr>
            <a:lvl5pPr marL="2286000" marR="0" lvl="4"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5pPr>
            <a:lvl6pPr marL="2743200" marR="0" lvl="5"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6pPr>
            <a:lvl7pPr marL="3200400" marR="0" lvl="6"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7pPr>
            <a:lvl8pPr marL="3657600" marR="0" lvl="7"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8pPr>
            <a:lvl9pPr marL="4114800" marR="0" lvl="8"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9pPr>
          </a:lstStyle>
          <a:p>
            <a:r>
              <a:rPr lang="en-US"/>
              <a:t>For more information, please contact</a:t>
            </a:r>
            <a:endParaRPr/>
          </a:p>
        </p:txBody>
      </p:sp>
      <p:pic>
        <p:nvPicPr>
          <p:cNvPr id="8" name="Google Shape;41;p48">
            <a:extLst>
              <a:ext uri="{FF2B5EF4-FFF2-40B4-BE49-F238E27FC236}">
                <a16:creationId xmlns:a16="http://schemas.microsoft.com/office/drawing/2014/main" id="{7B090EBC-80FE-5748-B545-1EB5FBA69BB5}"/>
              </a:ext>
            </a:extLst>
          </p:cNvPr>
          <p:cNvPicPr preferRelativeResize="0"/>
          <p:nvPr/>
        </p:nvPicPr>
        <p:blipFill rotWithShape="1">
          <a:blip r:embed="rId2">
            <a:alphaModFix/>
          </a:blip>
          <a:srcRect/>
          <a:stretch/>
        </p:blipFill>
        <p:spPr>
          <a:xfrm>
            <a:off x="10396672" y="146304"/>
            <a:ext cx="1453717" cy="574015"/>
          </a:xfrm>
          <a:prstGeom prst="rect">
            <a:avLst/>
          </a:prstGeom>
          <a:noFill/>
          <a:ln>
            <a:noFill/>
          </a:ln>
        </p:spPr>
      </p:pic>
      <p:sp>
        <p:nvSpPr>
          <p:cNvPr id="12" name="Google Shape;48;p49">
            <a:extLst>
              <a:ext uri="{FF2B5EF4-FFF2-40B4-BE49-F238E27FC236}">
                <a16:creationId xmlns:a16="http://schemas.microsoft.com/office/drawing/2014/main" id="{28A9BB4F-1831-7B44-BA9F-6BEB2CB89FE8}"/>
              </a:ext>
            </a:extLst>
          </p:cNvPr>
          <p:cNvSpPr>
            <a:spLocks noGrp="1"/>
          </p:cNvSpPr>
          <p:nvPr>
            <p:ph type="pic" idx="3"/>
          </p:nvPr>
        </p:nvSpPr>
        <p:spPr>
          <a:xfrm>
            <a:off x="1535324" y="1174772"/>
            <a:ext cx="3192417" cy="3608596"/>
          </a:xfrm>
          <a:prstGeom prst="rect">
            <a:avLst/>
          </a:prstGeom>
          <a:noFill/>
          <a:ln>
            <a:noFill/>
          </a:ln>
        </p:spPr>
        <p:txBody>
          <a:bodyPr spcFirstLastPara="1" wrap="square" lIns="68550" tIns="68550" rIns="68550" bIns="68550" anchor="t" anchorCtr="0">
            <a:noAutofit/>
          </a:bodyPr>
          <a:lstStyle>
            <a:lvl1pPr marR="0" lvl="0" algn="l" rtl="0">
              <a:lnSpc>
                <a:spcPct val="100000"/>
              </a:lnSpc>
              <a:spcBef>
                <a:spcPts val="1951"/>
              </a:spcBef>
              <a:spcAft>
                <a:spcPts val="0"/>
              </a:spcAft>
              <a:buClr>
                <a:srgbClr val="38A3D5"/>
              </a:buClr>
              <a:buSzPts val="2380"/>
              <a:buFont typeface="Arial"/>
              <a:buNone/>
              <a:defRPr sz="2267" b="0" i="0" u="none" strike="noStrike" cap="none">
                <a:solidFill>
                  <a:srgbClr val="858789"/>
                </a:solidFill>
                <a:latin typeface="Arial"/>
                <a:ea typeface="Arial"/>
                <a:cs typeface="Arial"/>
                <a:sym typeface="Arial"/>
              </a:defRPr>
            </a:lvl1pPr>
            <a:lvl2pPr marR="0" lvl="1"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2pPr>
            <a:lvl3pPr marR="0" lvl="2"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3pPr>
            <a:lvl4pPr marR="0" lvl="3"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4pPr>
            <a:lvl5pPr marR="0" lvl="4"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5pPr>
            <a:lvl6pPr marR="0" lvl="5"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6pPr>
            <a:lvl7pPr marR="0" lvl="6"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7pPr>
            <a:lvl8pPr marR="0" lvl="7"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8pPr>
            <a:lvl9pPr marR="0" lvl="8"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9pPr>
          </a:lstStyle>
          <a:p>
            <a:r>
              <a:rPr lang="en-US"/>
              <a:t>Click icon to add picture</a:t>
            </a:r>
            <a:endParaRPr/>
          </a:p>
        </p:txBody>
      </p:sp>
      <p:sp>
        <p:nvSpPr>
          <p:cNvPr id="13" name="Google Shape;48;p49">
            <a:extLst>
              <a:ext uri="{FF2B5EF4-FFF2-40B4-BE49-F238E27FC236}">
                <a16:creationId xmlns:a16="http://schemas.microsoft.com/office/drawing/2014/main" id="{3F728170-CA50-1A4C-B25A-4987F2A4F7F0}"/>
              </a:ext>
            </a:extLst>
          </p:cNvPr>
          <p:cNvSpPr>
            <a:spLocks noGrp="1"/>
          </p:cNvSpPr>
          <p:nvPr>
            <p:ph type="pic" idx="13"/>
          </p:nvPr>
        </p:nvSpPr>
        <p:spPr>
          <a:xfrm>
            <a:off x="6952044" y="1174772"/>
            <a:ext cx="3192417" cy="3608596"/>
          </a:xfrm>
          <a:prstGeom prst="rect">
            <a:avLst/>
          </a:prstGeom>
          <a:noFill/>
          <a:ln>
            <a:noFill/>
          </a:ln>
        </p:spPr>
        <p:txBody>
          <a:bodyPr spcFirstLastPara="1" wrap="square" lIns="68550" tIns="68550" rIns="68550" bIns="68550" anchor="t" anchorCtr="0">
            <a:noAutofit/>
          </a:bodyPr>
          <a:lstStyle>
            <a:lvl1pPr marR="0" lvl="0" algn="l" rtl="0">
              <a:lnSpc>
                <a:spcPct val="100000"/>
              </a:lnSpc>
              <a:spcBef>
                <a:spcPts val="1951"/>
              </a:spcBef>
              <a:spcAft>
                <a:spcPts val="0"/>
              </a:spcAft>
              <a:buClr>
                <a:srgbClr val="38A3D5"/>
              </a:buClr>
              <a:buSzPts val="2380"/>
              <a:buFont typeface="Arial"/>
              <a:buNone/>
              <a:defRPr sz="2267" b="0" i="0" u="none" strike="noStrike" cap="none">
                <a:solidFill>
                  <a:srgbClr val="858789"/>
                </a:solidFill>
                <a:latin typeface="Arial"/>
                <a:ea typeface="Arial"/>
                <a:cs typeface="Arial"/>
                <a:sym typeface="Arial"/>
              </a:defRPr>
            </a:lvl1pPr>
            <a:lvl2pPr marR="0" lvl="1"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2pPr>
            <a:lvl3pPr marR="0" lvl="2"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3pPr>
            <a:lvl4pPr marR="0" lvl="3"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4pPr>
            <a:lvl5pPr marR="0" lvl="4"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5pPr>
            <a:lvl6pPr marR="0" lvl="5"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6pPr>
            <a:lvl7pPr marR="0" lvl="6"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7pPr>
            <a:lvl8pPr marR="0" lvl="7"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8pPr>
            <a:lvl9pPr marR="0" lvl="8"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9pPr>
          </a:lstStyle>
          <a:p>
            <a:r>
              <a:rPr lang="en-US"/>
              <a:t>Click icon to add picture</a:t>
            </a:r>
            <a:endParaRPr/>
          </a:p>
        </p:txBody>
      </p:sp>
      <p:sp>
        <p:nvSpPr>
          <p:cNvPr id="14" name="Google Shape;39;p48">
            <a:extLst>
              <a:ext uri="{FF2B5EF4-FFF2-40B4-BE49-F238E27FC236}">
                <a16:creationId xmlns:a16="http://schemas.microsoft.com/office/drawing/2014/main" id="{620998A6-1902-EF40-9A7C-78B195249B7E}"/>
              </a:ext>
            </a:extLst>
          </p:cNvPr>
          <p:cNvSpPr txBox="1">
            <a:spLocks noGrp="1"/>
          </p:cNvSpPr>
          <p:nvPr>
            <p:ph type="body" idx="14" hasCustomPrompt="1"/>
          </p:nvPr>
        </p:nvSpPr>
        <p:spPr>
          <a:xfrm>
            <a:off x="693395" y="5226936"/>
            <a:ext cx="4876273" cy="1106062"/>
          </a:xfrm>
          <a:prstGeom prst="rect">
            <a:avLst/>
          </a:prstGeom>
          <a:noFill/>
          <a:ln>
            <a:noFill/>
          </a:ln>
        </p:spPr>
        <p:txBody>
          <a:bodyPr spcFirstLastPara="1" wrap="square" lIns="91425" tIns="91425" rIns="91425" bIns="91425" anchor="ctr" anchorCtr="0">
            <a:noAutofit/>
          </a:bodyPr>
          <a:lstStyle>
            <a:lvl1pPr marL="9525" marR="0" lvl="0" indent="0" algn="ctr" rtl="0">
              <a:lnSpc>
                <a:spcPct val="100000"/>
              </a:lnSpc>
              <a:spcBef>
                <a:spcPts val="0"/>
              </a:spcBef>
              <a:spcAft>
                <a:spcPts val="0"/>
              </a:spcAft>
              <a:buClr>
                <a:srgbClr val="2FC2E1"/>
              </a:buClr>
              <a:buSzPts val="2940"/>
              <a:buFont typeface="Arial"/>
              <a:buNone/>
              <a:tabLst/>
              <a:defRPr sz="2600" b="0" i="0" u="none" strike="noStrike" cap="none">
                <a:solidFill>
                  <a:srgbClr val="035886"/>
                </a:solidFill>
                <a:latin typeface="Arial"/>
                <a:ea typeface="Arial"/>
                <a:cs typeface="Arial"/>
                <a:sym typeface="Arial"/>
              </a:defRPr>
            </a:lvl1pPr>
            <a:lvl2pPr marL="914400" marR="0" lvl="1"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2pPr>
            <a:lvl3pPr marL="1371600" marR="0" lvl="2"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3pPr>
            <a:lvl4pPr marL="1828800" marR="0" lvl="3"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4pPr>
            <a:lvl5pPr marL="2286000" marR="0" lvl="4"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5pPr>
            <a:lvl6pPr marL="2743200" marR="0" lvl="5"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6pPr>
            <a:lvl7pPr marL="3200400" marR="0" lvl="6"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7pPr>
            <a:lvl8pPr marL="3657600" marR="0" lvl="7"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8pPr>
            <a:lvl9pPr marL="4114800" marR="0" lvl="8"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9pPr>
          </a:lstStyle>
          <a:p>
            <a:r>
              <a:rPr lang="en-US"/>
              <a:t>Name, Position</a:t>
            </a:r>
          </a:p>
          <a:p>
            <a:r>
              <a:rPr lang="en-US" err="1"/>
              <a:t>email@quantifiedventures.com</a:t>
            </a:r>
            <a:endParaRPr lang="en-US"/>
          </a:p>
          <a:p>
            <a:r>
              <a:rPr lang="en-US"/>
              <a:t>Xxx-xxx-</a:t>
            </a:r>
            <a:r>
              <a:rPr lang="en-US" err="1"/>
              <a:t>xxxxx</a:t>
            </a:r>
            <a:endParaRPr/>
          </a:p>
        </p:txBody>
      </p:sp>
      <p:sp>
        <p:nvSpPr>
          <p:cNvPr id="15" name="Google Shape;39;p48">
            <a:extLst>
              <a:ext uri="{FF2B5EF4-FFF2-40B4-BE49-F238E27FC236}">
                <a16:creationId xmlns:a16="http://schemas.microsoft.com/office/drawing/2014/main" id="{378B7857-6EF9-5043-804B-FE2FEEC47EFC}"/>
              </a:ext>
            </a:extLst>
          </p:cNvPr>
          <p:cNvSpPr txBox="1">
            <a:spLocks noGrp="1"/>
          </p:cNvSpPr>
          <p:nvPr>
            <p:ph type="body" idx="15" hasCustomPrompt="1"/>
          </p:nvPr>
        </p:nvSpPr>
        <p:spPr>
          <a:xfrm>
            <a:off x="6103257" y="5226936"/>
            <a:ext cx="4876273" cy="1106062"/>
          </a:xfrm>
          <a:prstGeom prst="rect">
            <a:avLst/>
          </a:prstGeom>
          <a:noFill/>
          <a:ln>
            <a:noFill/>
          </a:ln>
        </p:spPr>
        <p:txBody>
          <a:bodyPr spcFirstLastPara="1" wrap="square" lIns="91425" tIns="91425" rIns="91425" bIns="91425" anchor="ctr" anchorCtr="0">
            <a:noAutofit/>
          </a:bodyPr>
          <a:lstStyle>
            <a:lvl1pPr marL="9525" marR="0" lvl="0" indent="0" algn="ctr" rtl="0">
              <a:lnSpc>
                <a:spcPct val="100000"/>
              </a:lnSpc>
              <a:spcBef>
                <a:spcPts val="0"/>
              </a:spcBef>
              <a:spcAft>
                <a:spcPts val="0"/>
              </a:spcAft>
              <a:buClr>
                <a:srgbClr val="2FC2E1"/>
              </a:buClr>
              <a:buSzPts val="2940"/>
              <a:buFont typeface="Arial"/>
              <a:buNone/>
              <a:tabLst/>
              <a:defRPr sz="2600" b="0" i="0" u="none" strike="noStrike" cap="none">
                <a:solidFill>
                  <a:srgbClr val="035886"/>
                </a:solidFill>
                <a:latin typeface="Arial"/>
                <a:ea typeface="Arial"/>
                <a:cs typeface="Arial"/>
                <a:sym typeface="Arial"/>
              </a:defRPr>
            </a:lvl1pPr>
            <a:lvl2pPr marL="914400" marR="0" lvl="1"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2pPr>
            <a:lvl3pPr marL="1371600" marR="0" lvl="2"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3pPr>
            <a:lvl4pPr marL="1828800" marR="0" lvl="3"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4pPr>
            <a:lvl5pPr marL="2286000" marR="0" lvl="4"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5pPr>
            <a:lvl6pPr marL="2743200" marR="0" lvl="5"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6pPr>
            <a:lvl7pPr marL="3200400" marR="0" lvl="6"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7pPr>
            <a:lvl8pPr marL="3657600" marR="0" lvl="7"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8pPr>
            <a:lvl9pPr marL="4114800" marR="0" lvl="8"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9pPr>
          </a:lstStyle>
          <a:p>
            <a:r>
              <a:rPr lang="en-US"/>
              <a:t>Name, Position</a:t>
            </a:r>
          </a:p>
          <a:p>
            <a:r>
              <a:rPr lang="en-US" err="1"/>
              <a:t>email@quantifiedventures.com</a:t>
            </a:r>
            <a:endParaRPr lang="en-US"/>
          </a:p>
          <a:p>
            <a:r>
              <a:rPr lang="en-US"/>
              <a:t>Xxx-xxx-</a:t>
            </a:r>
            <a:r>
              <a:rPr lang="en-US" err="1"/>
              <a:t>xxxxx</a:t>
            </a:r>
            <a:endParaRPr/>
          </a:p>
        </p:txBody>
      </p:sp>
    </p:spTree>
    <p:extLst>
      <p:ext uri="{BB962C8B-B14F-4D97-AF65-F5344CB8AC3E}">
        <p14:creationId xmlns:p14="http://schemas.microsoft.com/office/powerpoint/2010/main" val="1395789906"/>
      </p:ext>
    </p:extLst>
  </p:cSld>
  <p:clrMapOvr>
    <a:masterClrMapping/>
  </p:clrMapOvr>
  <p:hf sldNum="0"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mp; Subtitle">
  <p:cSld name="1_Title &amp; Subtitle">
    <p:spTree>
      <p:nvGrpSpPr>
        <p:cNvPr id="1" name="Shape 10"/>
        <p:cNvGrpSpPr/>
        <p:nvPr/>
      </p:nvGrpSpPr>
      <p:grpSpPr>
        <a:xfrm>
          <a:off x="0" y="0"/>
          <a:ext cx="0" cy="0"/>
          <a:chOff x="0" y="0"/>
          <a:chExt cx="0" cy="0"/>
        </a:xfrm>
      </p:grpSpPr>
      <p:sp>
        <p:nvSpPr>
          <p:cNvPr id="11" name="Google Shape;11;p44"/>
          <p:cNvSpPr/>
          <p:nvPr/>
        </p:nvSpPr>
        <p:spPr>
          <a:xfrm>
            <a:off x="0" y="5590511"/>
            <a:ext cx="12192000" cy="1293367"/>
          </a:xfrm>
          <a:prstGeom prst="rect">
            <a:avLst/>
          </a:prstGeom>
          <a:solidFill>
            <a:srgbClr val="005885"/>
          </a:solidFill>
          <a:ln>
            <a:noFill/>
          </a:ln>
        </p:spPr>
        <p:txBody>
          <a:bodyPr spcFirstLastPara="1" wrap="square" lIns="35700" tIns="35700" rIns="35700" bIns="35700" anchor="ctr" anchorCtr="0">
            <a:noAutofit/>
          </a:bodyPr>
          <a:lstStyle/>
          <a:p>
            <a:pPr marL="0" marR="0" lvl="0" indent="0" algn="ctr" rtl="0">
              <a:lnSpc>
                <a:spcPct val="80000"/>
              </a:lnSpc>
              <a:spcBef>
                <a:spcPts val="0"/>
              </a:spcBef>
              <a:spcAft>
                <a:spcPts val="0"/>
              </a:spcAft>
              <a:buClr>
                <a:srgbClr val="FFFFFF"/>
              </a:buClr>
              <a:buSzPts val="4000"/>
              <a:buFont typeface="Arial"/>
              <a:buNone/>
            </a:pPr>
            <a:endParaRPr sz="4000" b="0" i="0" u="none" strike="noStrike" cap="none">
              <a:solidFill>
                <a:srgbClr val="858789"/>
              </a:solidFill>
              <a:latin typeface="Arimo"/>
              <a:ea typeface="Arimo"/>
              <a:cs typeface="Arimo"/>
              <a:sym typeface="Arimo"/>
            </a:endParaRPr>
          </a:p>
        </p:txBody>
      </p:sp>
      <p:sp>
        <p:nvSpPr>
          <p:cNvPr id="12" name="Google Shape;12;p44"/>
          <p:cNvSpPr txBox="1">
            <a:spLocks noGrp="1"/>
          </p:cNvSpPr>
          <p:nvPr>
            <p:ph type="title" hasCustomPrompt="1"/>
          </p:nvPr>
        </p:nvSpPr>
        <p:spPr>
          <a:xfrm>
            <a:off x="1567543" y="2558884"/>
            <a:ext cx="9435505" cy="1507232"/>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858789"/>
              </a:buClr>
              <a:buSzPts val="6000"/>
              <a:buFont typeface="Arimo"/>
              <a:buNone/>
              <a:defRPr sz="6000" b="1" i="0" u="none" strike="noStrike" cap="none">
                <a:solidFill>
                  <a:srgbClr val="818285"/>
                </a:solidFill>
                <a:latin typeface="Arial"/>
                <a:ea typeface="Arial"/>
                <a:cs typeface="Arial"/>
                <a:sym typeface="Arial"/>
              </a:defRPr>
            </a:lvl1pPr>
            <a:lvl2pPr marR="0" lvl="1" algn="l" rtl="0">
              <a:lnSpc>
                <a:spcPct val="100000"/>
              </a:lnSpc>
              <a:spcBef>
                <a:spcPts val="1951"/>
              </a:spcBef>
              <a:spcAft>
                <a:spcPts val="0"/>
              </a:spcAft>
              <a:buClr>
                <a:srgbClr val="565656"/>
              </a:buClr>
              <a:buSzPts val="4200"/>
              <a:buFont typeface="Arimo"/>
              <a:buNone/>
              <a:defRPr sz="4200" b="1" i="0" u="none" strike="noStrike" cap="none">
                <a:solidFill>
                  <a:srgbClr val="565656"/>
                </a:solidFill>
                <a:latin typeface="Arimo"/>
                <a:ea typeface="Arimo"/>
                <a:cs typeface="Arimo"/>
                <a:sym typeface="Arimo"/>
              </a:defRPr>
            </a:lvl2pPr>
            <a:lvl3pPr marR="0" lvl="2" algn="l" rtl="0">
              <a:lnSpc>
                <a:spcPct val="100000"/>
              </a:lnSpc>
              <a:spcBef>
                <a:spcPts val="1951"/>
              </a:spcBef>
              <a:spcAft>
                <a:spcPts val="0"/>
              </a:spcAft>
              <a:buClr>
                <a:srgbClr val="565656"/>
              </a:buClr>
              <a:buSzPts val="4200"/>
              <a:buFont typeface="Arimo"/>
              <a:buNone/>
              <a:defRPr sz="4200" b="1" i="0" u="none" strike="noStrike" cap="none">
                <a:solidFill>
                  <a:srgbClr val="565656"/>
                </a:solidFill>
                <a:latin typeface="Arimo"/>
                <a:ea typeface="Arimo"/>
                <a:cs typeface="Arimo"/>
                <a:sym typeface="Arimo"/>
              </a:defRPr>
            </a:lvl3pPr>
            <a:lvl4pPr marR="0" lvl="3" algn="l" rtl="0">
              <a:lnSpc>
                <a:spcPct val="100000"/>
              </a:lnSpc>
              <a:spcBef>
                <a:spcPts val="1951"/>
              </a:spcBef>
              <a:spcAft>
                <a:spcPts val="0"/>
              </a:spcAft>
              <a:buClr>
                <a:srgbClr val="565656"/>
              </a:buClr>
              <a:buSzPts val="4200"/>
              <a:buFont typeface="Arimo"/>
              <a:buNone/>
              <a:defRPr sz="4200" b="1" i="0" u="none" strike="noStrike" cap="none">
                <a:solidFill>
                  <a:srgbClr val="565656"/>
                </a:solidFill>
                <a:latin typeface="Arimo"/>
                <a:ea typeface="Arimo"/>
                <a:cs typeface="Arimo"/>
                <a:sym typeface="Arimo"/>
              </a:defRPr>
            </a:lvl4pPr>
            <a:lvl5pPr marR="0" lvl="4" algn="l" rtl="0">
              <a:lnSpc>
                <a:spcPct val="100000"/>
              </a:lnSpc>
              <a:spcBef>
                <a:spcPts val="1951"/>
              </a:spcBef>
              <a:spcAft>
                <a:spcPts val="0"/>
              </a:spcAft>
              <a:buClr>
                <a:srgbClr val="565656"/>
              </a:buClr>
              <a:buSzPts val="4200"/>
              <a:buFont typeface="Arimo"/>
              <a:buNone/>
              <a:defRPr sz="4200" b="1" i="0" u="none" strike="noStrike" cap="none">
                <a:solidFill>
                  <a:srgbClr val="565656"/>
                </a:solidFill>
                <a:latin typeface="Arimo"/>
                <a:ea typeface="Arimo"/>
                <a:cs typeface="Arimo"/>
                <a:sym typeface="Arimo"/>
              </a:defRPr>
            </a:lvl5pPr>
            <a:lvl6pPr marR="0" lvl="5" algn="l" rtl="0">
              <a:lnSpc>
                <a:spcPct val="100000"/>
              </a:lnSpc>
              <a:spcBef>
                <a:spcPts val="1951"/>
              </a:spcBef>
              <a:spcAft>
                <a:spcPts val="0"/>
              </a:spcAft>
              <a:buClr>
                <a:srgbClr val="565656"/>
              </a:buClr>
              <a:buSzPts val="4200"/>
              <a:buFont typeface="Arimo"/>
              <a:buNone/>
              <a:defRPr sz="4200" b="1" i="0" u="none" strike="noStrike" cap="none">
                <a:solidFill>
                  <a:srgbClr val="565656"/>
                </a:solidFill>
                <a:latin typeface="Arimo"/>
                <a:ea typeface="Arimo"/>
                <a:cs typeface="Arimo"/>
                <a:sym typeface="Arimo"/>
              </a:defRPr>
            </a:lvl6pPr>
            <a:lvl7pPr marR="0" lvl="6" algn="l" rtl="0">
              <a:lnSpc>
                <a:spcPct val="100000"/>
              </a:lnSpc>
              <a:spcBef>
                <a:spcPts val="1951"/>
              </a:spcBef>
              <a:spcAft>
                <a:spcPts val="0"/>
              </a:spcAft>
              <a:buClr>
                <a:srgbClr val="565656"/>
              </a:buClr>
              <a:buSzPts val="4200"/>
              <a:buFont typeface="Arimo"/>
              <a:buNone/>
              <a:defRPr sz="4200" b="1" i="0" u="none" strike="noStrike" cap="none">
                <a:solidFill>
                  <a:srgbClr val="565656"/>
                </a:solidFill>
                <a:latin typeface="Arimo"/>
                <a:ea typeface="Arimo"/>
                <a:cs typeface="Arimo"/>
                <a:sym typeface="Arimo"/>
              </a:defRPr>
            </a:lvl7pPr>
            <a:lvl8pPr marR="0" lvl="7" algn="l" rtl="0">
              <a:lnSpc>
                <a:spcPct val="100000"/>
              </a:lnSpc>
              <a:spcBef>
                <a:spcPts val="1951"/>
              </a:spcBef>
              <a:spcAft>
                <a:spcPts val="0"/>
              </a:spcAft>
              <a:buClr>
                <a:srgbClr val="565656"/>
              </a:buClr>
              <a:buSzPts val="4200"/>
              <a:buFont typeface="Arimo"/>
              <a:buNone/>
              <a:defRPr sz="4200" b="1" i="0" u="none" strike="noStrike" cap="none">
                <a:solidFill>
                  <a:srgbClr val="565656"/>
                </a:solidFill>
                <a:latin typeface="Arimo"/>
                <a:ea typeface="Arimo"/>
                <a:cs typeface="Arimo"/>
                <a:sym typeface="Arimo"/>
              </a:defRPr>
            </a:lvl8pPr>
            <a:lvl9pPr marR="0" lvl="8" algn="l" rtl="0">
              <a:lnSpc>
                <a:spcPct val="100000"/>
              </a:lnSpc>
              <a:spcBef>
                <a:spcPts val="1951"/>
              </a:spcBef>
              <a:spcAft>
                <a:spcPts val="0"/>
              </a:spcAft>
              <a:buClr>
                <a:srgbClr val="565656"/>
              </a:buClr>
              <a:buSzPts val="4200"/>
              <a:buFont typeface="Arimo"/>
              <a:buNone/>
              <a:defRPr sz="4200" b="1" i="0" u="none" strike="noStrike" cap="none">
                <a:solidFill>
                  <a:srgbClr val="565656"/>
                </a:solidFill>
                <a:latin typeface="Arimo"/>
                <a:ea typeface="Arimo"/>
                <a:cs typeface="Arimo"/>
                <a:sym typeface="Arimo"/>
              </a:defRPr>
            </a:lvl9pPr>
          </a:lstStyle>
          <a:p>
            <a:r>
              <a:rPr lang="en-US"/>
              <a:t>Title of Presentation</a:t>
            </a:r>
            <a:endParaRPr/>
          </a:p>
        </p:txBody>
      </p:sp>
      <p:cxnSp>
        <p:nvCxnSpPr>
          <p:cNvPr id="14" name="Google Shape;14;p44"/>
          <p:cNvCxnSpPr/>
          <p:nvPr/>
        </p:nvCxnSpPr>
        <p:spPr>
          <a:xfrm>
            <a:off x="-2890" y="5452036"/>
            <a:ext cx="12198096" cy="0"/>
          </a:xfrm>
          <a:prstGeom prst="straightConnector1">
            <a:avLst/>
          </a:prstGeom>
          <a:noFill/>
          <a:ln w="635000" cap="flat" cmpd="sng">
            <a:solidFill>
              <a:srgbClr val="2FC2E1"/>
            </a:solidFill>
            <a:prstDash val="solid"/>
            <a:miter lim="8000"/>
            <a:headEnd type="none" w="sm" len="sm"/>
            <a:tailEnd type="none" w="sm" len="sm"/>
          </a:ln>
        </p:spPr>
      </p:cxnSp>
      <p:sp>
        <p:nvSpPr>
          <p:cNvPr id="15" name="Google Shape;15;p44"/>
          <p:cNvSpPr txBox="1">
            <a:spLocks noGrp="1"/>
          </p:cNvSpPr>
          <p:nvPr>
            <p:ph type="body" idx="2"/>
          </p:nvPr>
        </p:nvSpPr>
        <p:spPr>
          <a:xfrm>
            <a:off x="1567543" y="5309404"/>
            <a:ext cx="9568185" cy="281107"/>
          </a:xfrm>
          <a:prstGeom prst="rect">
            <a:avLst/>
          </a:prstGeom>
          <a:noFill/>
          <a:ln>
            <a:noFill/>
          </a:ln>
        </p:spPr>
        <p:txBody>
          <a:bodyPr spcFirstLastPara="1" wrap="square" lIns="91425" tIns="91425" rIns="91425" bIns="91425" anchor="ctr" anchorCtr="0">
            <a:noAutofit/>
          </a:bodyPr>
          <a:lstStyle>
            <a:lvl1pPr marL="14288" marR="0" lvl="0" indent="0" algn="l" rtl="0">
              <a:lnSpc>
                <a:spcPct val="100000"/>
              </a:lnSpc>
              <a:spcBef>
                <a:spcPts val="0"/>
              </a:spcBef>
              <a:spcAft>
                <a:spcPts val="0"/>
              </a:spcAft>
              <a:buClr>
                <a:srgbClr val="38A3D5"/>
              </a:buClr>
              <a:buSzPts val="2520"/>
              <a:buFont typeface="Arial"/>
              <a:buNone/>
              <a:tabLst/>
              <a:defRPr sz="2400" b="1" i="0" u="none" strike="noStrike" cap="none">
                <a:solidFill>
                  <a:srgbClr val="FFFFFF"/>
                </a:solidFill>
                <a:latin typeface="Arial"/>
                <a:ea typeface="Arial"/>
                <a:cs typeface="Arial"/>
                <a:sym typeface="Arial"/>
              </a:defRPr>
            </a:lvl1pPr>
            <a:lvl2pPr marL="914400" marR="0" lvl="1" indent="-381951"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2pPr>
            <a:lvl3pPr marL="1371600" marR="0" lvl="2" indent="-381951"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3pPr>
            <a:lvl4pPr marL="1828800" marR="0" lvl="3" indent="-381951"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4pPr>
            <a:lvl5pPr marL="2286000" marR="0" lvl="4" indent="-381951"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5pPr>
            <a:lvl6pPr marL="2743200" marR="0" lvl="5" indent="-381951"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6pPr>
            <a:lvl7pPr marL="3200400" marR="0" lvl="6" indent="-381951"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7pPr>
            <a:lvl8pPr marL="3657600" marR="0" lvl="7" indent="-381951"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8pPr>
            <a:lvl9pPr marL="4114800" marR="0" lvl="8" indent="-381951"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9pPr>
          </a:lstStyle>
          <a:p>
            <a:pPr lvl="0"/>
            <a:r>
              <a:rPr lang="en-US"/>
              <a:t>Click to edit Master text styles</a:t>
            </a:r>
          </a:p>
        </p:txBody>
      </p:sp>
      <p:pic>
        <p:nvPicPr>
          <p:cNvPr id="16" name="Google Shape;16;p44" descr="A close up of a logo&#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567543" y="711411"/>
            <a:ext cx="3778181" cy="1389104"/>
          </a:xfrm>
          <a:prstGeom prst="rect">
            <a:avLst/>
          </a:prstGeom>
          <a:noFill/>
          <a:ln>
            <a:noFill/>
          </a:ln>
        </p:spPr>
      </p:pic>
      <p:sp>
        <p:nvSpPr>
          <p:cNvPr id="17" name="Shape 14">
            <a:extLst>
              <a:ext uri="{FF2B5EF4-FFF2-40B4-BE49-F238E27FC236}">
                <a16:creationId xmlns:a16="http://schemas.microsoft.com/office/drawing/2014/main" id="{F6D33919-D8C9-DD45-A233-EF395BC9A7FD}"/>
              </a:ext>
            </a:extLst>
          </p:cNvPr>
          <p:cNvSpPr txBox="1">
            <a:spLocks noGrp="1"/>
          </p:cNvSpPr>
          <p:nvPr>
            <p:ph type="body" idx="1" hasCustomPrompt="1"/>
          </p:nvPr>
        </p:nvSpPr>
        <p:spPr>
          <a:xfrm>
            <a:off x="1567543" y="4314251"/>
            <a:ext cx="9435505" cy="471099"/>
          </a:xfrm>
          <a:prstGeom prst="rect">
            <a:avLst/>
          </a:prstGeom>
          <a:noFill/>
          <a:ln>
            <a:noFill/>
          </a:ln>
        </p:spPr>
        <p:txBody>
          <a:bodyPr lIns="91425" tIns="91425" rIns="91425" bIns="91425" anchor="ctr" anchorCtr="0">
            <a:noAutofit/>
          </a:bodyPr>
          <a:lstStyle>
            <a:lvl1pPr marL="0" marR="0" lvl="0" indent="0" algn="l" rtl="0">
              <a:lnSpc>
                <a:spcPct val="100000"/>
              </a:lnSpc>
              <a:spcBef>
                <a:spcPts val="1951"/>
              </a:spcBef>
              <a:spcAft>
                <a:spcPts val="0"/>
              </a:spcAft>
              <a:buClr>
                <a:srgbClr val="38A3D5"/>
              </a:buClr>
              <a:buSzPct val="104999"/>
              <a:buFontTx/>
              <a:buNone/>
              <a:defRPr sz="3000" b="1" i="0" u="none" strike="noStrike" cap="none" baseline="0">
                <a:solidFill>
                  <a:srgbClr val="818285"/>
                </a:solidFill>
                <a:latin typeface="Arial" panose="020B0604020202020204" pitchFamily="34" charset="0"/>
                <a:ea typeface="Arimo"/>
                <a:cs typeface="Arial" panose="020B0604020202020204" pitchFamily="34" charset="0"/>
                <a:sym typeface="Arimo"/>
              </a:defRPr>
            </a:lvl1pPr>
            <a:lvl2pPr marL="587361" marR="0" lvl="1" indent="-211768" algn="l" rtl="0">
              <a:lnSpc>
                <a:spcPct val="100000"/>
              </a:lnSpc>
              <a:spcBef>
                <a:spcPts val="1951"/>
              </a:spcBef>
              <a:spcAft>
                <a:spcPts val="0"/>
              </a:spcAft>
              <a:buClr>
                <a:srgbClr val="38A3D5"/>
              </a:buClr>
              <a:buSzPct val="104999"/>
              <a:buFont typeface="Arial"/>
              <a:buChar char="•"/>
              <a:defRPr sz="2300" b="0" i="0" u="none" strike="noStrike" cap="none">
                <a:solidFill>
                  <a:srgbClr val="858789"/>
                </a:solidFill>
                <a:latin typeface="Arimo"/>
                <a:ea typeface="Arimo"/>
                <a:cs typeface="Arimo"/>
                <a:sym typeface="Arimo"/>
              </a:defRPr>
            </a:lvl2pPr>
            <a:lvl3pPr marL="809605" marR="0" lvl="2" indent="-211768" algn="l" rtl="0">
              <a:lnSpc>
                <a:spcPct val="100000"/>
              </a:lnSpc>
              <a:spcBef>
                <a:spcPts val="1951"/>
              </a:spcBef>
              <a:spcAft>
                <a:spcPts val="0"/>
              </a:spcAft>
              <a:buClr>
                <a:srgbClr val="38A3D5"/>
              </a:buClr>
              <a:buSzPct val="104999"/>
              <a:buFont typeface="Arial"/>
              <a:buChar char="•"/>
              <a:defRPr sz="2300" b="0" i="0" u="none" strike="noStrike" cap="none">
                <a:solidFill>
                  <a:srgbClr val="858789"/>
                </a:solidFill>
                <a:latin typeface="Arimo"/>
                <a:ea typeface="Arimo"/>
                <a:cs typeface="Arimo"/>
                <a:sym typeface="Arimo"/>
              </a:defRPr>
            </a:lvl3pPr>
            <a:lvl4pPr marL="1031850" marR="0" lvl="3" indent="-211768" algn="l" rtl="0">
              <a:lnSpc>
                <a:spcPct val="100000"/>
              </a:lnSpc>
              <a:spcBef>
                <a:spcPts val="1951"/>
              </a:spcBef>
              <a:spcAft>
                <a:spcPts val="0"/>
              </a:spcAft>
              <a:buClr>
                <a:srgbClr val="38A3D5"/>
              </a:buClr>
              <a:buSzPct val="104999"/>
              <a:buFont typeface="Arial"/>
              <a:buChar char="•"/>
              <a:defRPr sz="2300" b="0" i="0" u="none" strike="noStrike" cap="none">
                <a:solidFill>
                  <a:srgbClr val="858789"/>
                </a:solidFill>
                <a:latin typeface="Arimo"/>
                <a:ea typeface="Arimo"/>
                <a:cs typeface="Arimo"/>
                <a:sym typeface="Arimo"/>
              </a:defRPr>
            </a:lvl4pPr>
            <a:lvl5pPr marL="1254094" marR="0" lvl="4" indent="-211768" algn="l" rtl="0">
              <a:lnSpc>
                <a:spcPct val="100000"/>
              </a:lnSpc>
              <a:spcBef>
                <a:spcPts val="1951"/>
              </a:spcBef>
              <a:spcAft>
                <a:spcPts val="0"/>
              </a:spcAft>
              <a:buClr>
                <a:srgbClr val="38A3D5"/>
              </a:buClr>
              <a:buSzPct val="104999"/>
              <a:buFont typeface="Arial"/>
              <a:buChar char="•"/>
              <a:defRPr sz="2300" b="0" i="0" u="none" strike="noStrike" cap="none">
                <a:solidFill>
                  <a:srgbClr val="858789"/>
                </a:solidFill>
                <a:latin typeface="Arimo"/>
                <a:ea typeface="Arimo"/>
                <a:cs typeface="Arimo"/>
                <a:sym typeface="Arimo"/>
              </a:defRPr>
            </a:lvl5pPr>
            <a:lvl6pPr marL="1476339" marR="0" lvl="5" indent="-211768" algn="l" rtl="0">
              <a:lnSpc>
                <a:spcPct val="100000"/>
              </a:lnSpc>
              <a:spcBef>
                <a:spcPts val="1951"/>
              </a:spcBef>
              <a:spcAft>
                <a:spcPts val="0"/>
              </a:spcAft>
              <a:buClr>
                <a:srgbClr val="38A3D5"/>
              </a:buClr>
              <a:buSzPct val="104999"/>
              <a:buFont typeface="Arial"/>
              <a:buChar char="▸"/>
              <a:defRPr sz="2300" b="0" i="0" u="none" strike="noStrike" cap="none">
                <a:solidFill>
                  <a:srgbClr val="858789"/>
                </a:solidFill>
                <a:latin typeface="Arimo"/>
                <a:ea typeface="Arimo"/>
                <a:cs typeface="Arimo"/>
                <a:sym typeface="Arimo"/>
              </a:defRPr>
            </a:lvl6pPr>
            <a:lvl7pPr marL="1698583" marR="0" lvl="6" indent="-211768" algn="l" rtl="0">
              <a:lnSpc>
                <a:spcPct val="100000"/>
              </a:lnSpc>
              <a:spcBef>
                <a:spcPts val="1951"/>
              </a:spcBef>
              <a:spcAft>
                <a:spcPts val="0"/>
              </a:spcAft>
              <a:buClr>
                <a:srgbClr val="38A3D5"/>
              </a:buClr>
              <a:buSzPct val="104999"/>
              <a:buFont typeface="Arial"/>
              <a:buChar char="▸"/>
              <a:defRPr sz="2300" b="0" i="0" u="none" strike="noStrike" cap="none">
                <a:solidFill>
                  <a:srgbClr val="858789"/>
                </a:solidFill>
                <a:latin typeface="Arimo"/>
                <a:ea typeface="Arimo"/>
                <a:cs typeface="Arimo"/>
                <a:sym typeface="Arimo"/>
              </a:defRPr>
            </a:lvl7pPr>
            <a:lvl8pPr marL="1920828" marR="0" lvl="7" indent="-211768" algn="l" rtl="0">
              <a:lnSpc>
                <a:spcPct val="100000"/>
              </a:lnSpc>
              <a:spcBef>
                <a:spcPts val="1951"/>
              </a:spcBef>
              <a:spcAft>
                <a:spcPts val="0"/>
              </a:spcAft>
              <a:buClr>
                <a:srgbClr val="38A3D5"/>
              </a:buClr>
              <a:buSzPct val="104999"/>
              <a:buFont typeface="Arial"/>
              <a:buChar char="▸"/>
              <a:defRPr sz="2300" b="0" i="0" u="none" strike="noStrike" cap="none">
                <a:solidFill>
                  <a:srgbClr val="858789"/>
                </a:solidFill>
                <a:latin typeface="Arimo"/>
                <a:ea typeface="Arimo"/>
                <a:cs typeface="Arimo"/>
                <a:sym typeface="Arimo"/>
              </a:defRPr>
            </a:lvl8pPr>
            <a:lvl9pPr marL="2143072" marR="0" lvl="8" indent="-211768" algn="l" rtl="0">
              <a:lnSpc>
                <a:spcPct val="100000"/>
              </a:lnSpc>
              <a:spcBef>
                <a:spcPts val="1951"/>
              </a:spcBef>
              <a:spcAft>
                <a:spcPts val="0"/>
              </a:spcAft>
              <a:buClr>
                <a:srgbClr val="38A3D5"/>
              </a:buClr>
              <a:buSzPct val="104999"/>
              <a:buFont typeface="Arial"/>
              <a:buChar char="▸"/>
              <a:defRPr sz="2300" b="0" i="0" u="none" strike="noStrike" cap="none">
                <a:solidFill>
                  <a:srgbClr val="858789"/>
                </a:solidFill>
                <a:latin typeface="Arimo"/>
                <a:ea typeface="Arimo"/>
                <a:cs typeface="Arimo"/>
                <a:sym typeface="Arimo"/>
              </a:defRPr>
            </a:lvl9pPr>
          </a:lstStyle>
          <a:p>
            <a:r>
              <a:rPr lang="en-US"/>
              <a:t>Name of Client</a:t>
            </a:r>
            <a:endParaRPr/>
          </a:p>
        </p:txBody>
      </p:sp>
    </p:spTree>
    <p:extLst>
      <p:ext uri="{BB962C8B-B14F-4D97-AF65-F5344CB8AC3E}">
        <p14:creationId xmlns:p14="http://schemas.microsoft.com/office/powerpoint/2010/main" val="27022461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ustom Layout">
  <p:cSld name="1_Custom Layout">
    <p:spTree>
      <p:nvGrpSpPr>
        <p:cNvPr id="1" name="Shape 49"/>
        <p:cNvGrpSpPr/>
        <p:nvPr/>
      </p:nvGrpSpPr>
      <p:grpSpPr>
        <a:xfrm>
          <a:off x="0" y="0"/>
          <a:ext cx="0" cy="0"/>
          <a:chOff x="0" y="0"/>
          <a:chExt cx="0" cy="0"/>
        </a:xfrm>
      </p:grpSpPr>
      <p:pic>
        <p:nvPicPr>
          <p:cNvPr id="2" name="Google Shape;41;p48">
            <a:extLst>
              <a:ext uri="{FF2B5EF4-FFF2-40B4-BE49-F238E27FC236}">
                <a16:creationId xmlns:a16="http://schemas.microsoft.com/office/drawing/2014/main" id="{382F7BA6-1C91-1940-AB5D-2CB3FEB9C2DF}"/>
              </a:ext>
            </a:extLst>
          </p:cNvPr>
          <p:cNvPicPr preferRelativeResize="0"/>
          <p:nvPr/>
        </p:nvPicPr>
        <p:blipFill rotWithShape="1">
          <a:blip r:embed="rId2">
            <a:alphaModFix/>
          </a:blip>
          <a:srcRect/>
          <a:stretch/>
        </p:blipFill>
        <p:spPr>
          <a:xfrm>
            <a:off x="10396672" y="146304"/>
            <a:ext cx="1453717" cy="574015"/>
          </a:xfrm>
          <a:prstGeom prst="rect">
            <a:avLst/>
          </a:prstGeom>
          <a:noFill/>
          <a:ln>
            <a:noFill/>
          </a:ln>
        </p:spPr>
      </p:pic>
      <p:sp>
        <p:nvSpPr>
          <p:cNvPr id="5" name="Google Shape;40;p48">
            <a:extLst>
              <a:ext uri="{FF2B5EF4-FFF2-40B4-BE49-F238E27FC236}">
                <a16:creationId xmlns:a16="http://schemas.microsoft.com/office/drawing/2014/main" id="{A66AE8AF-637E-294A-80BA-9768148B80F7}"/>
              </a:ext>
            </a:extLst>
          </p:cNvPr>
          <p:cNvSpPr txBox="1">
            <a:spLocks noGrp="1"/>
          </p:cNvSpPr>
          <p:nvPr>
            <p:ph type="body" idx="2"/>
          </p:nvPr>
        </p:nvSpPr>
        <p:spPr>
          <a:xfrm>
            <a:off x="341611" y="1216152"/>
            <a:ext cx="11508778" cy="461665"/>
          </a:xfrm>
          <a:prstGeom prst="rect">
            <a:avLst/>
          </a:prstGeom>
          <a:noFill/>
          <a:ln>
            <a:noFill/>
          </a:ln>
        </p:spPr>
        <p:txBody>
          <a:bodyPr spcFirstLastPara="1" wrap="square" lIns="91425" tIns="91440" rIns="91425" bIns="91440" anchor="t" anchorCtr="0">
            <a:normAutofit/>
          </a:bodyPr>
          <a:lstStyle>
            <a:lvl1pPr marL="287338" marR="0" lvl="0" indent="-287338" algn="l" rtl="0">
              <a:lnSpc>
                <a:spcPct val="90000"/>
              </a:lnSpc>
              <a:spcBef>
                <a:spcPts val="0"/>
              </a:spcBef>
              <a:spcAft>
                <a:spcPts val="0"/>
              </a:spcAft>
              <a:buClr>
                <a:srgbClr val="2FC2E1"/>
              </a:buClr>
              <a:buSzPts val="2500"/>
              <a:buFont typeface="Arimo"/>
              <a:buChar char="▪"/>
              <a:tabLst/>
              <a:defRPr sz="2000" b="0" i="0" u="none" strike="noStrike" cap="none">
                <a:solidFill>
                  <a:srgbClr val="4C4C4D"/>
                </a:solidFill>
                <a:latin typeface="Arial"/>
                <a:ea typeface="Arial"/>
                <a:cs typeface="Arial"/>
                <a:sym typeface="Arial"/>
              </a:defRPr>
            </a:lvl1pPr>
            <a:lvl2pPr marL="914400" marR="0" lvl="1" indent="-381000" algn="l" rtl="0">
              <a:lnSpc>
                <a:spcPct val="90000"/>
              </a:lnSpc>
              <a:spcBef>
                <a:spcPts val="800"/>
              </a:spcBef>
              <a:spcAft>
                <a:spcPts val="0"/>
              </a:spcAft>
              <a:buClr>
                <a:srgbClr val="2FC2E1"/>
              </a:buClr>
              <a:buSzPts val="2400"/>
              <a:buFont typeface="Arimo"/>
              <a:buChar char="–"/>
              <a:defRPr sz="2000" b="0" i="0" u="none" strike="noStrike" cap="none">
                <a:solidFill>
                  <a:srgbClr val="4C4C4D"/>
                </a:solidFill>
                <a:latin typeface="Arial"/>
                <a:ea typeface="Arial"/>
                <a:cs typeface="Arial"/>
                <a:sym typeface="Arial"/>
              </a:defRPr>
            </a:lvl2pPr>
            <a:lvl3pPr marL="1371600" marR="0" lvl="2" indent="-381000" algn="l" rtl="0">
              <a:lnSpc>
                <a:spcPct val="90000"/>
              </a:lnSpc>
              <a:spcBef>
                <a:spcPts val="800"/>
              </a:spcBef>
              <a:spcAft>
                <a:spcPts val="0"/>
              </a:spcAft>
              <a:buClr>
                <a:srgbClr val="2FC2E1"/>
              </a:buClr>
              <a:buSzPts val="2400"/>
              <a:buFont typeface="Arimo"/>
              <a:buChar char="▫"/>
              <a:defRPr sz="2000" b="0" i="0" u="none" strike="noStrike" cap="none">
                <a:solidFill>
                  <a:srgbClr val="4C4C4D"/>
                </a:solidFill>
                <a:latin typeface="Arial"/>
                <a:ea typeface="Arial"/>
                <a:cs typeface="Arial"/>
                <a:sym typeface="Arial"/>
              </a:defRPr>
            </a:lvl3pPr>
            <a:lvl4pPr marL="1828800" marR="0" lvl="3" indent="-341630" algn="l" rtl="0">
              <a:lnSpc>
                <a:spcPct val="90000"/>
              </a:lnSpc>
              <a:spcBef>
                <a:spcPts val="800"/>
              </a:spcBef>
              <a:spcAft>
                <a:spcPts val="0"/>
              </a:spcAft>
              <a:buClr>
                <a:srgbClr val="2FC2E1"/>
              </a:buClr>
              <a:buSzPts val="1780"/>
              <a:buFont typeface="Arimo"/>
              <a:buChar char="-"/>
              <a:defRPr sz="2000" b="0" i="0" u="none" strike="noStrike" cap="none">
                <a:solidFill>
                  <a:srgbClr val="4C4C4D"/>
                </a:solidFill>
                <a:latin typeface="Arial"/>
                <a:ea typeface="Arial"/>
                <a:cs typeface="Arial"/>
                <a:sym typeface="Arial"/>
              </a:defRPr>
            </a:lvl4pPr>
            <a:lvl5pPr marL="2286000" marR="0" lvl="4" indent="-341629" algn="l" rtl="0">
              <a:lnSpc>
                <a:spcPct val="90000"/>
              </a:lnSpc>
              <a:spcBef>
                <a:spcPts val="800"/>
              </a:spcBef>
              <a:spcAft>
                <a:spcPts val="0"/>
              </a:spcAft>
              <a:buClr>
                <a:srgbClr val="2FC2E1"/>
              </a:buClr>
              <a:buSzPts val="1780"/>
              <a:buFont typeface="Arimo"/>
              <a:buChar char="-"/>
              <a:defRPr sz="2000" b="0" i="0" u="none" strike="noStrike" cap="none">
                <a:solidFill>
                  <a:srgbClr val="4C4C4D"/>
                </a:solidFill>
                <a:latin typeface="Arial"/>
                <a:ea typeface="Arial"/>
                <a:cs typeface="Arial"/>
                <a:sym typeface="Arial"/>
              </a:defRPr>
            </a:lvl5pPr>
            <a:lvl6pPr marL="2743200" marR="0" lvl="5" indent="-342900" algn="l" rtl="0">
              <a:lnSpc>
                <a:spcPct val="90000"/>
              </a:lnSpc>
              <a:spcBef>
                <a:spcPts val="8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6" name="Google Shape;54;p7">
            <a:extLst>
              <a:ext uri="{FF2B5EF4-FFF2-40B4-BE49-F238E27FC236}">
                <a16:creationId xmlns:a16="http://schemas.microsoft.com/office/drawing/2014/main" id="{C66F9396-4157-C34F-B7B3-2FE5B60B6177}"/>
              </a:ext>
            </a:extLst>
          </p:cNvPr>
          <p:cNvSpPr txBox="1">
            <a:spLocks noGrp="1"/>
          </p:cNvSpPr>
          <p:nvPr>
            <p:ph type="sldNum" idx="12"/>
          </p:nvPr>
        </p:nvSpPr>
        <p:spPr>
          <a:xfrm>
            <a:off x="11346202" y="6332998"/>
            <a:ext cx="731700" cy="525000"/>
          </a:xfrm>
          <a:prstGeom prst="rect">
            <a:avLst/>
          </a:prstGeom>
        </p:spPr>
        <p:txBody>
          <a:bodyPr spcFirstLastPara="1" wrap="square" lIns="91425" tIns="91425" rIns="91425" bIns="91425" anchor="t" anchorCtr="0">
            <a:noAutofit/>
          </a:bodyPr>
          <a:lstStyle>
            <a:lvl1pPr lvl="0">
              <a:buNone/>
              <a:defRPr sz="1600">
                <a:solidFill>
                  <a:srgbClr val="565656"/>
                </a:solidFill>
              </a:defRPr>
            </a:lvl1pPr>
            <a:lvl2pPr lvl="1">
              <a:buNone/>
              <a:defRPr>
                <a:solidFill>
                  <a:srgbClr val="565656"/>
                </a:solidFill>
              </a:defRPr>
            </a:lvl2pPr>
            <a:lvl3pPr lvl="2">
              <a:buNone/>
              <a:defRPr>
                <a:solidFill>
                  <a:srgbClr val="565656"/>
                </a:solidFill>
              </a:defRPr>
            </a:lvl3pPr>
            <a:lvl4pPr lvl="3">
              <a:buNone/>
              <a:defRPr>
                <a:solidFill>
                  <a:srgbClr val="565656"/>
                </a:solidFill>
              </a:defRPr>
            </a:lvl4pPr>
            <a:lvl5pPr lvl="4">
              <a:buNone/>
              <a:defRPr>
                <a:solidFill>
                  <a:srgbClr val="565656"/>
                </a:solidFill>
              </a:defRPr>
            </a:lvl5pPr>
            <a:lvl6pPr lvl="5">
              <a:buNone/>
              <a:defRPr>
                <a:solidFill>
                  <a:srgbClr val="565656"/>
                </a:solidFill>
              </a:defRPr>
            </a:lvl6pPr>
            <a:lvl7pPr lvl="6">
              <a:buNone/>
              <a:defRPr>
                <a:solidFill>
                  <a:srgbClr val="565656"/>
                </a:solidFill>
              </a:defRPr>
            </a:lvl7pPr>
            <a:lvl8pPr lvl="7">
              <a:buNone/>
              <a:defRPr>
                <a:solidFill>
                  <a:srgbClr val="565656"/>
                </a:solidFill>
              </a:defRPr>
            </a:lvl8pPr>
            <a:lvl9pPr lvl="8">
              <a:buNone/>
              <a:defRPr>
                <a:solidFill>
                  <a:srgbClr val="565656"/>
                </a:solidFill>
              </a:defRPr>
            </a:lvl9pPr>
          </a:lstStyle>
          <a:p>
            <a:pPr algn="r"/>
            <a:fld id="{00000000-1234-1234-1234-123412341234}" type="slidenum">
              <a:rPr lang="en-US" smtClean="0"/>
              <a:pPr algn="r"/>
              <a:t>‹#›</a:t>
            </a:fld>
            <a:endParaRPr lang="en-US"/>
          </a:p>
        </p:txBody>
      </p:sp>
      <p:sp>
        <p:nvSpPr>
          <p:cNvPr id="7" name="Google Shape;39;p48">
            <a:extLst>
              <a:ext uri="{FF2B5EF4-FFF2-40B4-BE49-F238E27FC236}">
                <a16:creationId xmlns:a16="http://schemas.microsoft.com/office/drawing/2014/main" id="{79654318-0662-4349-86C8-C0EFA3A90502}"/>
              </a:ext>
            </a:extLst>
          </p:cNvPr>
          <p:cNvSpPr txBox="1">
            <a:spLocks noGrp="1"/>
          </p:cNvSpPr>
          <p:nvPr>
            <p:ph type="body" idx="1"/>
          </p:nvPr>
        </p:nvSpPr>
        <p:spPr>
          <a:xfrm>
            <a:off x="341611" y="249520"/>
            <a:ext cx="9802850" cy="430836"/>
          </a:xfrm>
          <a:prstGeom prst="rect">
            <a:avLst/>
          </a:prstGeom>
          <a:noFill/>
          <a:ln>
            <a:noFill/>
          </a:ln>
        </p:spPr>
        <p:txBody>
          <a:bodyPr spcFirstLastPara="1" wrap="square" lIns="91425" tIns="91425" rIns="91425" bIns="91425" anchor="ctr" anchorCtr="0">
            <a:noAutofit/>
          </a:bodyPr>
          <a:lstStyle>
            <a:lvl1pPr marL="9525" marR="0" lvl="0" indent="0" algn="l" rtl="0">
              <a:lnSpc>
                <a:spcPct val="100000"/>
              </a:lnSpc>
              <a:spcBef>
                <a:spcPts val="0"/>
              </a:spcBef>
              <a:spcAft>
                <a:spcPts val="0"/>
              </a:spcAft>
              <a:buClr>
                <a:srgbClr val="2FC2E1"/>
              </a:buClr>
              <a:buSzPts val="2940"/>
              <a:buFont typeface="Arial"/>
              <a:buNone/>
              <a:tabLst/>
              <a:defRPr sz="2600" b="1" i="0" u="none" strike="noStrike" cap="none">
                <a:solidFill>
                  <a:srgbClr val="035886"/>
                </a:solidFill>
                <a:latin typeface="Arial"/>
                <a:ea typeface="Arial"/>
                <a:cs typeface="Arial"/>
                <a:sym typeface="Arial"/>
              </a:defRPr>
            </a:lvl1pPr>
            <a:lvl2pPr marL="914400" marR="0" lvl="1"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2pPr>
            <a:lvl3pPr marL="1371600" marR="0" lvl="2"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3pPr>
            <a:lvl4pPr marL="1828800" marR="0" lvl="3"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4pPr>
            <a:lvl5pPr marL="2286000" marR="0" lvl="4"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5pPr>
            <a:lvl6pPr marL="2743200" marR="0" lvl="5"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6pPr>
            <a:lvl7pPr marL="3200400" marR="0" lvl="6"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7pPr>
            <a:lvl8pPr marL="3657600" marR="0" lvl="7"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8pPr>
            <a:lvl9pPr marL="4114800" marR="0" lvl="8"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9pPr>
          </a:lstStyle>
          <a:p>
            <a:pPr lvl="0"/>
            <a:r>
              <a:rPr lang="en-US"/>
              <a:t>Click to edit Master text styles</a:t>
            </a:r>
          </a:p>
        </p:txBody>
      </p:sp>
    </p:spTree>
    <p:extLst>
      <p:ext uri="{BB962C8B-B14F-4D97-AF65-F5344CB8AC3E}">
        <p14:creationId xmlns:p14="http://schemas.microsoft.com/office/powerpoint/2010/main" val="30621663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10_Horizontal">
    <p:spTree>
      <p:nvGrpSpPr>
        <p:cNvPr id="1" name="Shape 47"/>
        <p:cNvGrpSpPr/>
        <p:nvPr/>
      </p:nvGrpSpPr>
      <p:grpSpPr>
        <a:xfrm>
          <a:off x="0" y="0"/>
          <a:ext cx="0" cy="0"/>
          <a:chOff x="0" y="0"/>
          <a:chExt cx="0" cy="0"/>
        </a:xfrm>
      </p:grpSpPr>
      <p:pic>
        <p:nvPicPr>
          <p:cNvPr id="7" name="Picture 6">
            <a:extLst>
              <a:ext uri="{FF2B5EF4-FFF2-40B4-BE49-F238E27FC236}">
                <a16:creationId xmlns:a16="http://schemas.microsoft.com/office/drawing/2014/main" id="{466D1C3F-24D1-EB4C-B798-EA2BEF6E824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96672" y="146304"/>
            <a:ext cx="1453717" cy="574015"/>
          </a:xfrm>
          <a:prstGeom prst="rect">
            <a:avLst/>
          </a:prstGeom>
        </p:spPr>
      </p:pic>
      <p:sp>
        <p:nvSpPr>
          <p:cNvPr id="8" name="Google Shape;39;p48">
            <a:extLst>
              <a:ext uri="{FF2B5EF4-FFF2-40B4-BE49-F238E27FC236}">
                <a16:creationId xmlns:a16="http://schemas.microsoft.com/office/drawing/2014/main" id="{3598E4A6-5505-9644-B281-6353D2C01E22}"/>
              </a:ext>
            </a:extLst>
          </p:cNvPr>
          <p:cNvSpPr txBox="1">
            <a:spLocks noGrp="1"/>
          </p:cNvSpPr>
          <p:nvPr>
            <p:ph type="body" idx="1"/>
          </p:nvPr>
        </p:nvSpPr>
        <p:spPr>
          <a:xfrm>
            <a:off x="341611" y="249520"/>
            <a:ext cx="9802850" cy="430836"/>
          </a:xfrm>
          <a:prstGeom prst="rect">
            <a:avLst/>
          </a:prstGeom>
          <a:noFill/>
          <a:ln>
            <a:noFill/>
          </a:ln>
        </p:spPr>
        <p:txBody>
          <a:bodyPr spcFirstLastPara="1" wrap="square" lIns="91425" tIns="91425" rIns="91425" bIns="91425" anchor="ctr" anchorCtr="0">
            <a:noAutofit/>
          </a:bodyPr>
          <a:lstStyle>
            <a:lvl1pPr marL="9525" marR="0" lvl="0" indent="0" algn="l" rtl="0">
              <a:lnSpc>
                <a:spcPct val="100000"/>
              </a:lnSpc>
              <a:spcBef>
                <a:spcPts val="0"/>
              </a:spcBef>
              <a:spcAft>
                <a:spcPts val="0"/>
              </a:spcAft>
              <a:buClr>
                <a:srgbClr val="2FC2E1"/>
              </a:buClr>
              <a:buSzPts val="2940"/>
              <a:buFont typeface="Arial"/>
              <a:buNone/>
              <a:tabLst/>
              <a:defRPr sz="2600" b="1" i="0" u="none" strike="noStrike" cap="none">
                <a:solidFill>
                  <a:srgbClr val="035886"/>
                </a:solidFill>
                <a:latin typeface="Arial"/>
                <a:ea typeface="Arial"/>
                <a:cs typeface="Arial"/>
                <a:sym typeface="Arial"/>
              </a:defRPr>
            </a:lvl1pPr>
            <a:lvl2pPr marL="914400" marR="0" lvl="1"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2pPr>
            <a:lvl3pPr marL="1371600" marR="0" lvl="2"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3pPr>
            <a:lvl4pPr marL="1828800" marR="0" lvl="3"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4pPr>
            <a:lvl5pPr marL="2286000" marR="0" lvl="4"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5pPr>
            <a:lvl6pPr marL="2743200" marR="0" lvl="5"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6pPr>
            <a:lvl7pPr marL="3200400" marR="0" lvl="6"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7pPr>
            <a:lvl8pPr marL="3657600" marR="0" lvl="7"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8pPr>
            <a:lvl9pPr marL="4114800" marR="0" lvl="8"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9pPr>
          </a:lstStyle>
          <a:p>
            <a:pPr lvl="0"/>
            <a:r>
              <a:rPr lang="en-US"/>
              <a:t>Click to edit Master text styles</a:t>
            </a:r>
          </a:p>
        </p:txBody>
      </p:sp>
      <p:sp>
        <p:nvSpPr>
          <p:cNvPr id="9" name="Google Shape;54;p7">
            <a:extLst>
              <a:ext uri="{FF2B5EF4-FFF2-40B4-BE49-F238E27FC236}">
                <a16:creationId xmlns:a16="http://schemas.microsoft.com/office/drawing/2014/main" id="{8C9CCEA1-8510-DE45-A7EC-874FBFA2BC80}"/>
              </a:ext>
            </a:extLst>
          </p:cNvPr>
          <p:cNvSpPr txBox="1">
            <a:spLocks noGrp="1"/>
          </p:cNvSpPr>
          <p:nvPr>
            <p:ph type="sldNum" idx="12"/>
          </p:nvPr>
        </p:nvSpPr>
        <p:spPr>
          <a:xfrm>
            <a:off x="11346202" y="6332998"/>
            <a:ext cx="731700" cy="525000"/>
          </a:xfrm>
          <a:prstGeom prst="rect">
            <a:avLst/>
          </a:prstGeom>
        </p:spPr>
        <p:txBody>
          <a:bodyPr spcFirstLastPara="1" wrap="square" lIns="91425" tIns="91425" rIns="91425" bIns="91425" anchor="t" anchorCtr="0">
            <a:noAutofit/>
          </a:bodyPr>
          <a:lstStyle>
            <a:lvl1pPr lvl="0">
              <a:buNone/>
              <a:defRPr sz="1600">
                <a:solidFill>
                  <a:srgbClr val="565656"/>
                </a:solidFill>
              </a:defRPr>
            </a:lvl1pPr>
            <a:lvl2pPr lvl="1">
              <a:buNone/>
              <a:defRPr>
                <a:solidFill>
                  <a:srgbClr val="565656"/>
                </a:solidFill>
              </a:defRPr>
            </a:lvl2pPr>
            <a:lvl3pPr lvl="2">
              <a:buNone/>
              <a:defRPr>
                <a:solidFill>
                  <a:srgbClr val="565656"/>
                </a:solidFill>
              </a:defRPr>
            </a:lvl3pPr>
            <a:lvl4pPr lvl="3">
              <a:buNone/>
              <a:defRPr>
                <a:solidFill>
                  <a:srgbClr val="565656"/>
                </a:solidFill>
              </a:defRPr>
            </a:lvl4pPr>
            <a:lvl5pPr lvl="4">
              <a:buNone/>
              <a:defRPr>
                <a:solidFill>
                  <a:srgbClr val="565656"/>
                </a:solidFill>
              </a:defRPr>
            </a:lvl5pPr>
            <a:lvl6pPr lvl="5">
              <a:buNone/>
              <a:defRPr>
                <a:solidFill>
                  <a:srgbClr val="565656"/>
                </a:solidFill>
              </a:defRPr>
            </a:lvl6pPr>
            <a:lvl7pPr lvl="6">
              <a:buNone/>
              <a:defRPr>
                <a:solidFill>
                  <a:srgbClr val="565656"/>
                </a:solidFill>
              </a:defRPr>
            </a:lvl7pPr>
            <a:lvl8pPr lvl="7">
              <a:buNone/>
              <a:defRPr>
                <a:solidFill>
                  <a:srgbClr val="565656"/>
                </a:solidFill>
              </a:defRPr>
            </a:lvl8pPr>
            <a:lvl9pPr lvl="8">
              <a:buNone/>
              <a:defRPr>
                <a:solidFill>
                  <a:srgbClr val="565656"/>
                </a:solidFill>
              </a:defRPr>
            </a:lvl9pPr>
          </a:lstStyle>
          <a:p>
            <a:pPr algn="r"/>
            <a:fld id="{00000000-1234-1234-1234-123412341234}" type="slidenum">
              <a:rPr lang="en-US" smtClean="0"/>
              <a:pPr algn="r"/>
              <a:t>‹#›</a:t>
            </a:fld>
            <a:endParaRPr lang="en-US"/>
          </a:p>
        </p:txBody>
      </p:sp>
    </p:spTree>
    <p:extLst>
      <p:ext uri="{BB962C8B-B14F-4D97-AF65-F5344CB8AC3E}">
        <p14:creationId xmlns:p14="http://schemas.microsoft.com/office/powerpoint/2010/main" val="1324479064"/>
      </p:ext>
    </p:extLst>
  </p:cSld>
  <p:clrMapOvr>
    <a:masterClrMapping/>
  </p:clrMapOvr>
  <p:hf sldNum="0"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5_Horizontal" preserve="1">
  <p:cSld name="6_Horizontal">
    <p:spTree>
      <p:nvGrpSpPr>
        <p:cNvPr id="1" name="Shape 42"/>
        <p:cNvGrpSpPr/>
        <p:nvPr/>
      </p:nvGrpSpPr>
      <p:grpSpPr>
        <a:xfrm>
          <a:off x="0" y="0"/>
          <a:ext cx="0" cy="0"/>
          <a:chOff x="0" y="0"/>
          <a:chExt cx="0" cy="0"/>
        </a:xfrm>
      </p:grpSpPr>
      <p:sp>
        <p:nvSpPr>
          <p:cNvPr id="2" name="Google Shape;54;p7">
            <a:extLst>
              <a:ext uri="{FF2B5EF4-FFF2-40B4-BE49-F238E27FC236}">
                <a16:creationId xmlns:a16="http://schemas.microsoft.com/office/drawing/2014/main" id="{E2207DA5-86A4-8C46-AD0C-E75DDAED5398}"/>
              </a:ext>
            </a:extLst>
          </p:cNvPr>
          <p:cNvSpPr txBox="1">
            <a:spLocks noGrp="1"/>
          </p:cNvSpPr>
          <p:nvPr>
            <p:ph type="sldNum" idx="12"/>
          </p:nvPr>
        </p:nvSpPr>
        <p:spPr>
          <a:xfrm>
            <a:off x="11346202" y="6332998"/>
            <a:ext cx="731700" cy="525000"/>
          </a:xfrm>
          <a:prstGeom prst="rect">
            <a:avLst/>
          </a:prstGeom>
        </p:spPr>
        <p:txBody>
          <a:bodyPr spcFirstLastPara="1" wrap="square" lIns="91425" tIns="91425" rIns="91425" bIns="91425" anchor="t" anchorCtr="0">
            <a:noAutofit/>
          </a:bodyPr>
          <a:lstStyle>
            <a:lvl1pPr lvl="0">
              <a:buNone/>
              <a:defRPr sz="1600">
                <a:solidFill>
                  <a:srgbClr val="565656"/>
                </a:solidFill>
              </a:defRPr>
            </a:lvl1pPr>
            <a:lvl2pPr lvl="1">
              <a:buNone/>
              <a:defRPr>
                <a:solidFill>
                  <a:srgbClr val="565656"/>
                </a:solidFill>
              </a:defRPr>
            </a:lvl2pPr>
            <a:lvl3pPr lvl="2">
              <a:buNone/>
              <a:defRPr>
                <a:solidFill>
                  <a:srgbClr val="565656"/>
                </a:solidFill>
              </a:defRPr>
            </a:lvl3pPr>
            <a:lvl4pPr lvl="3">
              <a:buNone/>
              <a:defRPr>
                <a:solidFill>
                  <a:srgbClr val="565656"/>
                </a:solidFill>
              </a:defRPr>
            </a:lvl4pPr>
            <a:lvl5pPr lvl="4">
              <a:buNone/>
              <a:defRPr>
                <a:solidFill>
                  <a:srgbClr val="565656"/>
                </a:solidFill>
              </a:defRPr>
            </a:lvl5pPr>
            <a:lvl6pPr lvl="5">
              <a:buNone/>
              <a:defRPr>
                <a:solidFill>
                  <a:srgbClr val="565656"/>
                </a:solidFill>
              </a:defRPr>
            </a:lvl6pPr>
            <a:lvl7pPr lvl="6">
              <a:buNone/>
              <a:defRPr>
                <a:solidFill>
                  <a:srgbClr val="565656"/>
                </a:solidFill>
              </a:defRPr>
            </a:lvl7pPr>
            <a:lvl8pPr lvl="7">
              <a:buNone/>
              <a:defRPr>
                <a:solidFill>
                  <a:srgbClr val="565656"/>
                </a:solidFill>
              </a:defRPr>
            </a:lvl8pPr>
            <a:lvl9pPr lvl="8">
              <a:buNone/>
              <a:defRPr>
                <a:solidFill>
                  <a:srgbClr val="565656"/>
                </a:solidFill>
              </a:defRPr>
            </a:lvl9pPr>
          </a:lstStyle>
          <a:p>
            <a:pPr algn="r"/>
            <a:fld id="{00000000-1234-1234-1234-123412341234}" type="slidenum">
              <a:rPr lang="en-US" smtClean="0"/>
              <a:pPr algn="r"/>
              <a:t>‹#›</a:t>
            </a:fld>
            <a:endParaRPr lang="en-US"/>
          </a:p>
        </p:txBody>
      </p:sp>
    </p:spTree>
    <p:extLst>
      <p:ext uri="{BB962C8B-B14F-4D97-AF65-F5344CB8AC3E}">
        <p14:creationId xmlns:p14="http://schemas.microsoft.com/office/powerpoint/2010/main" val="2389811058"/>
      </p:ext>
    </p:extLst>
  </p:cSld>
  <p:clrMapOvr>
    <a:masterClrMapping/>
  </p:clrMapOvr>
  <p:hf sldNum="0"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6_Horizontal">
    <p:spTree>
      <p:nvGrpSpPr>
        <p:cNvPr id="1" name="Shape 47"/>
        <p:cNvGrpSpPr/>
        <p:nvPr/>
      </p:nvGrpSpPr>
      <p:grpSpPr>
        <a:xfrm>
          <a:off x="0" y="0"/>
          <a:ext cx="0" cy="0"/>
          <a:chOff x="0" y="0"/>
          <a:chExt cx="0" cy="0"/>
        </a:xfrm>
      </p:grpSpPr>
      <p:sp>
        <p:nvSpPr>
          <p:cNvPr id="48" name="Shape 48"/>
          <p:cNvSpPr/>
          <p:nvPr/>
        </p:nvSpPr>
        <p:spPr>
          <a:xfrm>
            <a:off x="341608" y="861101"/>
            <a:ext cx="11508780" cy="5597755"/>
          </a:xfrm>
          <a:prstGeom prst="rect">
            <a:avLst/>
          </a:prstGeom>
          <a:noFill/>
          <a:ln w="12700" cap="flat" cmpd="sng">
            <a:solidFill>
              <a:srgbClr val="858789"/>
            </a:solidFill>
            <a:prstDash val="solid"/>
            <a:miter/>
            <a:headEnd type="none" w="med" len="med"/>
            <a:tailEnd type="none" w="med" len="med"/>
          </a:ln>
        </p:spPr>
        <p:txBody>
          <a:bodyPr lIns="35713" tIns="35713" rIns="35713" bIns="35713" anchor="ctr" anchorCtr="0">
            <a:noAutofit/>
          </a:bodyPr>
          <a:lstStyle/>
          <a:p>
            <a:pPr marL="0" marR="0" lvl="0" indent="0" algn="ctr" rtl="0">
              <a:lnSpc>
                <a:spcPct val="80000"/>
              </a:lnSpc>
              <a:spcBef>
                <a:spcPts val="0"/>
              </a:spcBef>
              <a:spcAft>
                <a:spcPts val="0"/>
              </a:spcAft>
              <a:buClr>
                <a:srgbClr val="FFFFFF"/>
              </a:buClr>
              <a:buFont typeface="Arial"/>
              <a:buNone/>
            </a:pPr>
            <a:endParaRPr sz="4000" b="0" i="0" u="none" strike="noStrike" cap="none">
              <a:solidFill>
                <a:srgbClr val="858789"/>
              </a:solidFill>
              <a:latin typeface="Arimo"/>
              <a:ea typeface="Arimo"/>
              <a:cs typeface="Arimo"/>
              <a:sym typeface="Arimo"/>
            </a:endParaRPr>
          </a:p>
        </p:txBody>
      </p:sp>
      <p:cxnSp>
        <p:nvCxnSpPr>
          <p:cNvPr id="50" name="Shape 50"/>
          <p:cNvCxnSpPr/>
          <p:nvPr/>
        </p:nvCxnSpPr>
        <p:spPr>
          <a:xfrm>
            <a:off x="0" y="1737360"/>
            <a:ext cx="12219049" cy="0"/>
          </a:xfrm>
          <a:prstGeom prst="straightConnector1">
            <a:avLst/>
          </a:prstGeom>
          <a:noFill/>
          <a:ln w="254000" cap="flat" cmpd="sng">
            <a:solidFill>
              <a:srgbClr val="2FC2E1"/>
            </a:solidFill>
            <a:prstDash val="solid"/>
            <a:miter/>
            <a:headEnd type="none" w="med" len="med"/>
            <a:tailEnd type="none" w="med" len="med"/>
          </a:ln>
        </p:spPr>
      </p:cxnSp>
      <p:sp>
        <p:nvSpPr>
          <p:cNvPr id="51" name="Shape 51"/>
          <p:cNvSpPr txBox="1">
            <a:spLocks noGrp="1"/>
          </p:cNvSpPr>
          <p:nvPr>
            <p:ph type="body" idx="1"/>
          </p:nvPr>
        </p:nvSpPr>
        <p:spPr>
          <a:xfrm>
            <a:off x="1030023" y="962448"/>
            <a:ext cx="10131950" cy="572931"/>
          </a:xfrm>
          <a:prstGeom prst="rect">
            <a:avLst/>
          </a:prstGeom>
          <a:noFill/>
          <a:ln>
            <a:noFill/>
          </a:ln>
        </p:spPr>
        <p:txBody>
          <a:bodyPr lIns="91425" tIns="91425" rIns="91425" bIns="91425" anchor="ctr" anchorCtr="0">
            <a:noAutofit/>
          </a:bodyPr>
          <a:lstStyle>
            <a:lvl1pPr marL="0" marR="0" lvl="0" indent="0" algn="l" defTabSz="1219170" rtl="0" eaLnBrk="1" fontAlgn="auto" latinLnBrk="0" hangingPunct="1">
              <a:lnSpc>
                <a:spcPct val="100000"/>
              </a:lnSpc>
              <a:spcBef>
                <a:spcPts val="0"/>
              </a:spcBef>
              <a:spcAft>
                <a:spcPts val="800"/>
              </a:spcAft>
              <a:buClr>
                <a:srgbClr val="2FC2E1"/>
              </a:buClr>
              <a:buSzPct val="104999"/>
              <a:buFont typeface="Arial"/>
              <a:buNone/>
              <a:tabLst/>
              <a:defRPr sz="2800" b="1" i="0" u="none" strike="noStrike" cap="none" baseline="0">
                <a:solidFill>
                  <a:srgbClr val="2FC2E1"/>
                </a:solidFill>
                <a:latin typeface="Arial" panose="020B0604020202020204" pitchFamily="34" charset="0"/>
                <a:ea typeface="Arimo"/>
                <a:cs typeface="Arial" panose="020B0604020202020204" pitchFamily="34" charset="0"/>
                <a:sym typeface="Arimo"/>
              </a:defRPr>
            </a:lvl1pPr>
            <a:lvl2pPr marL="587361" marR="0" lvl="1" indent="-211768" algn="l" rtl="0">
              <a:lnSpc>
                <a:spcPct val="100000"/>
              </a:lnSpc>
              <a:spcBef>
                <a:spcPts val="1951"/>
              </a:spcBef>
              <a:spcAft>
                <a:spcPts val="0"/>
              </a:spcAft>
              <a:buClr>
                <a:srgbClr val="38A3D5"/>
              </a:buClr>
              <a:buSzPct val="104999"/>
              <a:buFont typeface="Arial"/>
              <a:buChar char="•"/>
              <a:defRPr sz="2300" b="0" i="0" u="none" strike="noStrike" cap="none">
                <a:solidFill>
                  <a:srgbClr val="858789"/>
                </a:solidFill>
                <a:latin typeface="Arimo"/>
                <a:ea typeface="Arimo"/>
                <a:cs typeface="Arimo"/>
                <a:sym typeface="Arimo"/>
              </a:defRPr>
            </a:lvl2pPr>
            <a:lvl3pPr marL="809605" marR="0" lvl="2" indent="-211768" algn="l" rtl="0">
              <a:lnSpc>
                <a:spcPct val="100000"/>
              </a:lnSpc>
              <a:spcBef>
                <a:spcPts val="1951"/>
              </a:spcBef>
              <a:spcAft>
                <a:spcPts val="0"/>
              </a:spcAft>
              <a:buClr>
                <a:srgbClr val="38A3D5"/>
              </a:buClr>
              <a:buSzPct val="104999"/>
              <a:buFont typeface="Arial"/>
              <a:buChar char="•"/>
              <a:defRPr sz="2300" b="0" i="0" u="none" strike="noStrike" cap="none">
                <a:solidFill>
                  <a:srgbClr val="858789"/>
                </a:solidFill>
                <a:latin typeface="Arimo"/>
                <a:ea typeface="Arimo"/>
                <a:cs typeface="Arimo"/>
                <a:sym typeface="Arimo"/>
              </a:defRPr>
            </a:lvl3pPr>
            <a:lvl4pPr marL="1031850" marR="0" lvl="3" indent="-211768" algn="l" rtl="0">
              <a:lnSpc>
                <a:spcPct val="100000"/>
              </a:lnSpc>
              <a:spcBef>
                <a:spcPts val="1951"/>
              </a:spcBef>
              <a:spcAft>
                <a:spcPts val="0"/>
              </a:spcAft>
              <a:buClr>
                <a:srgbClr val="38A3D5"/>
              </a:buClr>
              <a:buSzPct val="104999"/>
              <a:buFont typeface="Arial"/>
              <a:buChar char="•"/>
              <a:defRPr sz="2300" b="0" i="0" u="none" strike="noStrike" cap="none">
                <a:solidFill>
                  <a:srgbClr val="858789"/>
                </a:solidFill>
                <a:latin typeface="Arimo"/>
                <a:ea typeface="Arimo"/>
                <a:cs typeface="Arimo"/>
                <a:sym typeface="Arimo"/>
              </a:defRPr>
            </a:lvl4pPr>
            <a:lvl5pPr marL="1254094" marR="0" lvl="4" indent="-211768" algn="l" rtl="0">
              <a:lnSpc>
                <a:spcPct val="100000"/>
              </a:lnSpc>
              <a:spcBef>
                <a:spcPts val="1951"/>
              </a:spcBef>
              <a:spcAft>
                <a:spcPts val="0"/>
              </a:spcAft>
              <a:buClr>
                <a:srgbClr val="38A3D5"/>
              </a:buClr>
              <a:buSzPct val="104999"/>
              <a:buFont typeface="Arial"/>
              <a:buChar char="•"/>
              <a:defRPr sz="2300" b="0" i="0" u="none" strike="noStrike" cap="none">
                <a:solidFill>
                  <a:srgbClr val="858789"/>
                </a:solidFill>
                <a:latin typeface="Arimo"/>
                <a:ea typeface="Arimo"/>
                <a:cs typeface="Arimo"/>
                <a:sym typeface="Arimo"/>
              </a:defRPr>
            </a:lvl5pPr>
            <a:lvl6pPr marL="1476339" marR="0" lvl="5" indent="-211768" algn="l" rtl="0">
              <a:lnSpc>
                <a:spcPct val="100000"/>
              </a:lnSpc>
              <a:spcBef>
                <a:spcPts val="1951"/>
              </a:spcBef>
              <a:spcAft>
                <a:spcPts val="0"/>
              </a:spcAft>
              <a:buClr>
                <a:srgbClr val="38A3D5"/>
              </a:buClr>
              <a:buSzPct val="104999"/>
              <a:buFont typeface="Arial"/>
              <a:buChar char="▸"/>
              <a:defRPr sz="2300" b="0" i="0" u="none" strike="noStrike" cap="none">
                <a:solidFill>
                  <a:srgbClr val="858789"/>
                </a:solidFill>
                <a:latin typeface="Arimo"/>
                <a:ea typeface="Arimo"/>
                <a:cs typeface="Arimo"/>
                <a:sym typeface="Arimo"/>
              </a:defRPr>
            </a:lvl6pPr>
            <a:lvl7pPr marL="1698583" marR="0" lvl="6" indent="-211768" algn="l" rtl="0">
              <a:lnSpc>
                <a:spcPct val="100000"/>
              </a:lnSpc>
              <a:spcBef>
                <a:spcPts val="1951"/>
              </a:spcBef>
              <a:spcAft>
                <a:spcPts val="0"/>
              </a:spcAft>
              <a:buClr>
                <a:srgbClr val="38A3D5"/>
              </a:buClr>
              <a:buSzPct val="104999"/>
              <a:buFont typeface="Arial"/>
              <a:buChar char="▸"/>
              <a:defRPr sz="2300" b="0" i="0" u="none" strike="noStrike" cap="none">
                <a:solidFill>
                  <a:srgbClr val="858789"/>
                </a:solidFill>
                <a:latin typeface="Arimo"/>
                <a:ea typeface="Arimo"/>
                <a:cs typeface="Arimo"/>
                <a:sym typeface="Arimo"/>
              </a:defRPr>
            </a:lvl7pPr>
            <a:lvl8pPr marL="1920828" marR="0" lvl="7" indent="-211768" algn="l" rtl="0">
              <a:lnSpc>
                <a:spcPct val="100000"/>
              </a:lnSpc>
              <a:spcBef>
                <a:spcPts val="1951"/>
              </a:spcBef>
              <a:spcAft>
                <a:spcPts val="0"/>
              </a:spcAft>
              <a:buClr>
                <a:srgbClr val="38A3D5"/>
              </a:buClr>
              <a:buSzPct val="104999"/>
              <a:buFont typeface="Arial"/>
              <a:buChar char="▸"/>
              <a:defRPr sz="2300" b="0" i="0" u="none" strike="noStrike" cap="none">
                <a:solidFill>
                  <a:srgbClr val="858789"/>
                </a:solidFill>
                <a:latin typeface="Arimo"/>
                <a:ea typeface="Arimo"/>
                <a:cs typeface="Arimo"/>
                <a:sym typeface="Arimo"/>
              </a:defRPr>
            </a:lvl8pPr>
            <a:lvl9pPr marL="2143072" marR="0" lvl="8" indent="-211768" algn="l" rtl="0">
              <a:lnSpc>
                <a:spcPct val="100000"/>
              </a:lnSpc>
              <a:spcBef>
                <a:spcPts val="1951"/>
              </a:spcBef>
              <a:spcAft>
                <a:spcPts val="0"/>
              </a:spcAft>
              <a:buClr>
                <a:srgbClr val="38A3D5"/>
              </a:buClr>
              <a:buSzPct val="104999"/>
              <a:buFont typeface="Arial"/>
              <a:buChar char="▸"/>
              <a:defRPr sz="2300" b="0" i="0" u="none" strike="noStrike" cap="none">
                <a:solidFill>
                  <a:srgbClr val="858789"/>
                </a:solidFill>
                <a:latin typeface="Arimo"/>
                <a:ea typeface="Arimo"/>
                <a:cs typeface="Arimo"/>
                <a:sym typeface="Arimo"/>
              </a:defRPr>
            </a:lvl9pPr>
          </a:lstStyle>
          <a:p>
            <a:pPr marL="0" marR="0" lvl="0" indent="0" algn="l" defTabSz="1219170" rtl="0" eaLnBrk="1" fontAlgn="auto" latinLnBrk="0" hangingPunct="1">
              <a:lnSpc>
                <a:spcPct val="120000"/>
              </a:lnSpc>
              <a:spcBef>
                <a:spcPts val="1600"/>
              </a:spcBef>
              <a:spcAft>
                <a:spcPts val="0"/>
              </a:spcAft>
              <a:buClr>
                <a:srgbClr val="2FC2E1"/>
              </a:buClr>
              <a:buSzPct val="104999"/>
              <a:buFont typeface="Arial"/>
              <a:buNone/>
              <a:tabLst/>
              <a:defRPr/>
            </a:pPr>
            <a:r>
              <a:rPr lang="en-US"/>
              <a:t>Click to edit Master text styles</a:t>
            </a:r>
          </a:p>
        </p:txBody>
      </p:sp>
      <p:sp>
        <p:nvSpPr>
          <p:cNvPr id="3" name="Text Placeholder 2"/>
          <p:cNvSpPr>
            <a:spLocks noGrp="1"/>
          </p:cNvSpPr>
          <p:nvPr>
            <p:ph type="body" sz="quarter" idx="10"/>
          </p:nvPr>
        </p:nvSpPr>
        <p:spPr>
          <a:xfrm>
            <a:off x="1030023" y="2028104"/>
            <a:ext cx="5326391" cy="3968795"/>
          </a:xfrm>
          <a:prstGeom prst="rect">
            <a:avLst/>
          </a:prstGeom>
        </p:spPr>
        <p:txBody>
          <a:bodyPr>
            <a:normAutofit/>
          </a:bodyPr>
          <a:lstStyle>
            <a:lvl1pPr marL="243834" indent="-243834">
              <a:spcBef>
                <a:spcPts val="0"/>
              </a:spcBef>
              <a:spcAft>
                <a:spcPts val="800"/>
              </a:spcAft>
              <a:buClr>
                <a:srgbClr val="2FC2E1"/>
              </a:buClr>
              <a:buSzPct val="125000"/>
              <a:buFont typeface="Arimo" panose="020B0604020202020204" pitchFamily="34" charset="0"/>
              <a:buChar char="▪"/>
              <a:defRPr sz="2000" baseline="0">
                <a:solidFill>
                  <a:srgbClr val="4C4C4D"/>
                </a:solidFill>
                <a:latin typeface="Arial" panose="020B0604020202020204" pitchFamily="34" charset="0"/>
                <a:ea typeface="Arimo" panose="020B0604020202020204" pitchFamily="34" charset="0"/>
                <a:cs typeface="Arial" panose="020B0604020202020204" pitchFamily="34" charset="0"/>
              </a:defRPr>
            </a:lvl1pPr>
            <a:lvl2pPr marL="548626" indent="-304792">
              <a:spcBef>
                <a:spcPts val="0"/>
              </a:spcBef>
              <a:spcAft>
                <a:spcPts val="800"/>
              </a:spcAft>
              <a:buClr>
                <a:srgbClr val="2FC2E1"/>
              </a:buClr>
              <a:buSzPct val="120000"/>
              <a:buFont typeface="Arimo" panose="020B0604020202020204" pitchFamily="34" charset="0"/>
              <a:buChar char="–"/>
              <a:defRPr sz="2000" baseline="0">
                <a:solidFill>
                  <a:srgbClr val="4C4C4D"/>
                </a:solidFill>
                <a:latin typeface="Arial" panose="020B0604020202020204" pitchFamily="34" charset="0"/>
                <a:ea typeface="Arimo" panose="020B0604020202020204" pitchFamily="34" charset="0"/>
                <a:cs typeface="Arial" panose="020B0604020202020204" pitchFamily="34" charset="0"/>
              </a:defRPr>
            </a:lvl2pPr>
            <a:lvl3pPr marL="731502" indent="-243834">
              <a:spcBef>
                <a:spcPts val="0"/>
              </a:spcBef>
              <a:spcAft>
                <a:spcPts val="800"/>
              </a:spcAft>
              <a:buClr>
                <a:srgbClr val="2FC2E1"/>
              </a:buClr>
              <a:buSzPct val="120000"/>
              <a:buFont typeface="Arimo" panose="020B0604020202020204" pitchFamily="34" charset="0"/>
              <a:buChar char="▫"/>
              <a:defRPr sz="2000" baseline="0">
                <a:solidFill>
                  <a:srgbClr val="4C4C4D"/>
                </a:solidFill>
                <a:latin typeface="Arial" panose="020B0604020202020204" pitchFamily="34" charset="0"/>
                <a:ea typeface="Arimo" panose="020B0604020202020204" pitchFamily="34" charset="0"/>
                <a:cs typeface="Arial" panose="020B0604020202020204" pitchFamily="34" charset="0"/>
              </a:defRPr>
            </a:lvl3pPr>
            <a:lvl4pPr marL="975336" indent="-243834">
              <a:spcBef>
                <a:spcPts val="0"/>
              </a:spcBef>
              <a:spcAft>
                <a:spcPts val="800"/>
              </a:spcAft>
              <a:buClr>
                <a:srgbClr val="2FC2E1"/>
              </a:buClr>
              <a:buSzPct val="89000"/>
              <a:buFont typeface="Arimo" panose="020B0604020202020204" pitchFamily="34" charset="0"/>
              <a:buChar char="-"/>
              <a:defRPr sz="2000" baseline="0">
                <a:solidFill>
                  <a:srgbClr val="4C4C4D"/>
                </a:solidFill>
                <a:latin typeface="Arial" panose="020B0604020202020204" pitchFamily="34" charset="0"/>
                <a:ea typeface="Arimo" panose="020B0604020202020204" pitchFamily="34" charset="0"/>
                <a:cs typeface="Arial" panose="020B0604020202020204" pitchFamily="34" charset="0"/>
              </a:defRPr>
            </a:lvl4pPr>
            <a:lvl5pPr marL="1219170" indent="-243834">
              <a:spcBef>
                <a:spcPts val="0"/>
              </a:spcBef>
              <a:spcAft>
                <a:spcPts val="800"/>
              </a:spcAft>
              <a:buClr>
                <a:srgbClr val="2FC2E1"/>
              </a:buClr>
              <a:buSzPct val="89000"/>
              <a:buFont typeface="Arimo" panose="020B0604020202020204" pitchFamily="34" charset="0"/>
              <a:buChar char="-"/>
              <a:defRPr sz="2000" baseline="0">
                <a:solidFill>
                  <a:srgbClr val="4C4C4D"/>
                </a:solidFill>
                <a:latin typeface="Arial" panose="020B0604020202020204" pitchFamily="34" charset="0"/>
                <a:ea typeface="Arimo"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466D1C3F-24D1-EB4C-B798-EA2BEF6E824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96671" y="147203"/>
            <a:ext cx="1453717" cy="574015"/>
          </a:xfrm>
          <a:prstGeom prst="rect">
            <a:avLst/>
          </a:prstGeom>
        </p:spPr>
      </p:pic>
      <p:sp>
        <p:nvSpPr>
          <p:cNvPr id="8" name="Shape 145">
            <a:extLst>
              <a:ext uri="{FF2B5EF4-FFF2-40B4-BE49-F238E27FC236}">
                <a16:creationId xmlns:a16="http://schemas.microsoft.com/office/drawing/2014/main" id="{C4325375-B99C-744B-9923-925AF6878D06}"/>
              </a:ext>
            </a:extLst>
          </p:cNvPr>
          <p:cNvSpPr>
            <a:spLocks noGrp="1"/>
          </p:cNvSpPr>
          <p:nvPr>
            <p:ph type="pic" idx="2"/>
          </p:nvPr>
        </p:nvSpPr>
        <p:spPr>
          <a:xfrm>
            <a:off x="6698022" y="2028105"/>
            <a:ext cx="4463951" cy="3968793"/>
          </a:xfrm>
          <a:prstGeom prst="rect">
            <a:avLst/>
          </a:prstGeom>
          <a:noFill/>
          <a:ln>
            <a:noFill/>
          </a:ln>
        </p:spPr>
        <p:txBody>
          <a:bodyPr wrap="square" lIns="68562" tIns="68562" rIns="68562" bIns="68562" anchor="t" anchorCtr="0"/>
          <a:lstStyle>
            <a:lvl1pPr marL="153333" marR="0" lvl="0" indent="0" algn="l" rtl="0">
              <a:lnSpc>
                <a:spcPct val="100000"/>
              </a:lnSpc>
              <a:spcBef>
                <a:spcPts val="1951"/>
              </a:spcBef>
              <a:spcAft>
                <a:spcPts val="0"/>
              </a:spcAft>
              <a:buClr>
                <a:srgbClr val="38A3D5"/>
              </a:buClr>
              <a:buSzPct val="104999"/>
              <a:buFont typeface="Arial"/>
              <a:buNone/>
              <a:defRPr sz="2000" b="0" i="0" u="none" strike="noStrike" cap="none">
                <a:solidFill>
                  <a:srgbClr val="4C4C4D"/>
                </a:solidFill>
                <a:latin typeface="Arial" panose="020B0604020202020204" pitchFamily="34" charset="0"/>
                <a:ea typeface="Arimo"/>
                <a:cs typeface="Arial" panose="020B0604020202020204" pitchFamily="34" charset="0"/>
                <a:sym typeface="Arimo"/>
              </a:defRPr>
            </a:lvl1pPr>
            <a:lvl2pPr marL="587301" marR="0" lvl="1" indent="-211748" algn="l" rtl="0">
              <a:lnSpc>
                <a:spcPct val="100000"/>
              </a:lnSpc>
              <a:spcBef>
                <a:spcPts val="1951"/>
              </a:spcBef>
              <a:spcAft>
                <a:spcPts val="0"/>
              </a:spcAft>
              <a:buClr>
                <a:srgbClr val="38A3D5"/>
              </a:buClr>
              <a:buSzPct val="104999"/>
              <a:buFont typeface="Arial"/>
              <a:buChar char="•"/>
              <a:defRPr sz="2267" b="0" i="0" u="none" strike="noStrike" cap="none">
                <a:solidFill>
                  <a:srgbClr val="858789"/>
                </a:solidFill>
                <a:latin typeface="Arimo"/>
                <a:ea typeface="Arimo"/>
                <a:cs typeface="Arimo"/>
                <a:sym typeface="Arimo"/>
              </a:defRPr>
            </a:lvl2pPr>
            <a:lvl3pPr marL="809525" marR="0" lvl="2" indent="-211748" algn="l" rtl="0">
              <a:lnSpc>
                <a:spcPct val="100000"/>
              </a:lnSpc>
              <a:spcBef>
                <a:spcPts val="1951"/>
              </a:spcBef>
              <a:spcAft>
                <a:spcPts val="0"/>
              </a:spcAft>
              <a:buClr>
                <a:srgbClr val="38A3D5"/>
              </a:buClr>
              <a:buSzPct val="104999"/>
              <a:buFont typeface="Arial"/>
              <a:buChar char="•"/>
              <a:defRPr sz="2267" b="0" i="0" u="none" strike="noStrike" cap="none">
                <a:solidFill>
                  <a:srgbClr val="858789"/>
                </a:solidFill>
                <a:latin typeface="Arimo"/>
                <a:ea typeface="Arimo"/>
                <a:cs typeface="Arimo"/>
                <a:sym typeface="Arimo"/>
              </a:defRPr>
            </a:lvl3pPr>
            <a:lvl4pPr marL="1031748" marR="0" lvl="3" indent="-211748" algn="l" rtl="0">
              <a:lnSpc>
                <a:spcPct val="100000"/>
              </a:lnSpc>
              <a:spcBef>
                <a:spcPts val="1951"/>
              </a:spcBef>
              <a:spcAft>
                <a:spcPts val="0"/>
              </a:spcAft>
              <a:buClr>
                <a:srgbClr val="38A3D5"/>
              </a:buClr>
              <a:buSzPct val="104999"/>
              <a:buFont typeface="Arial"/>
              <a:buChar char="•"/>
              <a:defRPr sz="2267" b="0" i="0" u="none" strike="noStrike" cap="none">
                <a:solidFill>
                  <a:srgbClr val="858789"/>
                </a:solidFill>
                <a:latin typeface="Arimo"/>
                <a:ea typeface="Arimo"/>
                <a:cs typeface="Arimo"/>
                <a:sym typeface="Arimo"/>
              </a:defRPr>
            </a:lvl4pPr>
            <a:lvl5pPr marL="1253967" marR="0" lvl="4" indent="-211748" algn="l" rtl="0">
              <a:lnSpc>
                <a:spcPct val="100000"/>
              </a:lnSpc>
              <a:spcBef>
                <a:spcPts val="1951"/>
              </a:spcBef>
              <a:spcAft>
                <a:spcPts val="0"/>
              </a:spcAft>
              <a:buClr>
                <a:srgbClr val="38A3D5"/>
              </a:buClr>
              <a:buSzPct val="104999"/>
              <a:buFont typeface="Arial"/>
              <a:buChar char="•"/>
              <a:defRPr sz="2267" b="0" i="0" u="none" strike="noStrike" cap="none">
                <a:solidFill>
                  <a:srgbClr val="858789"/>
                </a:solidFill>
                <a:latin typeface="Arimo"/>
                <a:ea typeface="Arimo"/>
                <a:cs typeface="Arimo"/>
                <a:sym typeface="Arimo"/>
              </a:defRPr>
            </a:lvl5pPr>
            <a:lvl6pPr marL="1476194" marR="0" lvl="5" indent="-211748" algn="l" rtl="0">
              <a:lnSpc>
                <a:spcPct val="100000"/>
              </a:lnSpc>
              <a:spcBef>
                <a:spcPts val="1951"/>
              </a:spcBef>
              <a:spcAft>
                <a:spcPts val="0"/>
              </a:spcAft>
              <a:buClr>
                <a:srgbClr val="38A3D5"/>
              </a:buClr>
              <a:buSzPct val="104999"/>
              <a:buFont typeface="Arial"/>
              <a:buChar char="▸"/>
              <a:defRPr sz="2267" b="0" i="0" u="none" strike="noStrike" cap="none">
                <a:solidFill>
                  <a:srgbClr val="858789"/>
                </a:solidFill>
                <a:latin typeface="Arimo"/>
                <a:ea typeface="Arimo"/>
                <a:cs typeface="Arimo"/>
                <a:sym typeface="Arimo"/>
              </a:defRPr>
            </a:lvl6pPr>
            <a:lvl7pPr marL="1698414" marR="0" lvl="6" indent="-211748" algn="l" rtl="0">
              <a:lnSpc>
                <a:spcPct val="100000"/>
              </a:lnSpc>
              <a:spcBef>
                <a:spcPts val="1951"/>
              </a:spcBef>
              <a:spcAft>
                <a:spcPts val="0"/>
              </a:spcAft>
              <a:buClr>
                <a:srgbClr val="38A3D5"/>
              </a:buClr>
              <a:buSzPct val="104999"/>
              <a:buFont typeface="Arial"/>
              <a:buChar char="▸"/>
              <a:defRPr sz="2267" b="0" i="0" u="none" strike="noStrike" cap="none">
                <a:solidFill>
                  <a:srgbClr val="858789"/>
                </a:solidFill>
                <a:latin typeface="Arimo"/>
                <a:ea typeface="Arimo"/>
                <a:cs typeface="Arimo"/>
                <a:sym typeface="Arimo"/>
              </a:defRPr>
            </a:lvl7pPr>
            <a:lvl8pPr marL="1920635" marR="0" lvl="7" indent="-211748" algn="l" rtl="0">
              <a:lnSpc>
                <a:spcPct val="100000"/>
              </a:lnSpc>
              <a:spcBef>
                <a:spcPts val="1951"/>
              </a:spcBef>
              <a:spcAft>
                <a:spcPts val="0"/>
              </a:spcAft>
              <a:buClr>
                <a:srgbClr val="38A3D5"/>
              </a:buClr>
              <a:buSzPct val="104999"/>
              <a:buFont typeface="Arial"/>
              <a:buChar char="▸"/>
              <a:defRPr sz="2267" b="0" i="0" u="none" strike="noStrike" cap="none">
                <a:solidFill>
                  <a:srgbClr val="858789"/>
                </a:solidFill>
                <a:latin typeface="Arimo"/>
                <a:ea typeface="Arimo"/>
                <a:cs typeface="Arimo"/>
                <a:sym typeface="Arimo"/>
              </a:defRPr>
            </a:lvl8pPr>
            <a:lvl9pPr marL="2142858" marR="0" lvl="8" indent="-211748" algn="l" rtl="0">
              <a:lnSpc>
                <a:spcPct val="100000"/>
              </a:lnSpc>
              <a:spcBef>
                <a:spcPts val="1951"/>
              </a:spcBef>
              <a:spcAft>
                <a:spcPts val="0"/>
              </a:spcAft>
              <a:buClr>
                <a:srgbClr val="38A3D5"/>
              </a:buClr>
              <a:buSzPct val="104999"/>
              <a:buFont typeface="Arial"/>
              <a:buChar char="▸"/>
              <a:defRPr sz="2267" b="0" i="0" u="none" strike="noStrike" cap="none">
                <a:solidFill>
                  <a:srgbClr val="858789"/>
                </a:solidFill>
                <a:latin typeface="Arimo"/>
                <a:ea typeface="Arimo"/>
                <a:cs typeface="Arimo"/>
                <a:sym typeface="Arimo"/>
              </a:defRPr>
            </a:lvl9pPr>
          </a:lstStyle>
          <a:p>
            <a:r>
              <a:rPr lang="en-US"/>
              <a:t>Click icon to add picture</a:t>
            </a:r>
            <a:endParaRPr/>
          </a:p>
        </p:txBody>
      </p:sp>
    </p:spTree>
    <p:extLst>
      <p:ext uri="{BB962C8B-B14F-4D97-AF65-F5344CB8AC3E}">
        <p14:creationId xmlns:p14="http://schemas.microsoft.com/office/powerpoint/2010/main" val="4235926790"/>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C0F6F-9B0D-B243-BC44-6486F134687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E44C83E-C4B9-A946-80A0-72ACECDEA12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8613496"/>
      </p:ext>
    </p:extLst>
  </p:cSld>
  <p:clrMapOvr>
    <a:masterClrMapping/>
  </p:clrMapOvr>
  <p:hf sldNum="0"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6635370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mp; Subtitle" type="title">
  <p:cSld name="Title &amp; Subtitle">
    <p:spTree>
      <p:nvGrpSpPr>
        <p:cNvPr id="1" name="Shape 10"/>
        <p:cNvGrpSpPr/>
        <p:nvPr/>
      </p:nvGrpSpPr>
      <p:grpSpPr>
        <a:xfrm>
          <a:off x="0" y="0"/>
          <a:ext cx="0" cy="0"/>
          <a:chOff x="0" y="0"/>
          <a:chExt cx="0" cy="0"/>
        </a:xfrm>
      </p:grpSpPr>
      <p:sp>
        <p:nvSpPr>
          <p:cNvPr id="11" name="Google Shape;11;p44"/>
          <p:cNvSpPr/>
          <p:nvPr/>
        </p:nvSpPr>
        <p:spPr>
          <a:xfrm>
            <a:off x="0" y="5590511"/>
            <a:ext cx="12192000" cy="1293367"/>
          </a:xfrm>
          <a:prstGeom prst="rect">
            <a:avLst/>
          </a:prstGeom>
          <a:solidFill>
            <a:srgbClr val="005885"/>
          </a:solidFill>
          <a:ln>
            <a:noFill/>
          </a:ln>
        </p:spPr>
        <p:txBody>
          <a:bodyPr spcFirstLastPara="1" wrap="square" lIns="35700" tIns="35700" rIns="35700" bIns="35700" anchor="ctr" anchorCtr="0">
            <a:noAutofit/>
          </a:bodyPr>
          <a:lstStyle/>
          <a:p>
            <a:pPr marL="0" marR="0" lvl="0" indent="0" algn="ctr" rtl="0">
              <a:lnSpc>
                <a:spcPct val="80000"/>
              </a:lnSpc>
              <a:spcBef>
                <a:spcPts val="0"/>
              </a:spcBef>
              <a:spcAft>
                <a:spcPts val="0"/>
              </a:spcAft>
              <a:buClr>
                <a:srgbClr val="FFFFFF"/>
              </a:buClr>
              <a:buSzPts val="4000"/>
              <a:buFont typeface="Arial"/>
              <a:buNone/>
            </a:pPr>
            <a:endParaRPr sz="4000" b="0" i="0" u="none" strike="noStrike" cap="none">
              <a:solidFill>
                <a:srgbClr val="858789"/>
              </a:solidFill>
              <a:latin typeface="Arimo"/>
              <a:ea typeface="Arimo"/>
              <a:cs typeface="Arimo"/>
              <a:sym typeface="Arimo"/>
            </a:endParaRPr>
          </a:p>
        </p:txBody>
      </p:sp>
      <p:sp>
        <p:nvSpPr>
          <p:cNvPr id="12" name="Google Shape;12;p44"/>
          <p:cNvSpPr txBox="1">
            <a:spLocks noGrp="1"/>
          </p:cNvSpPr>
          <p:nvPr>
            <p:ph type="title"/>
          </p:nvPr>
        </p:nvSpPr>
        <p:spPr>
          <a:xfrm>
            <a:off x="1567543" y="2558884"/>
            <a:ext cx="9435505" cy="1507232"/>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858789"/>
              </a:buClr>
              <a:buSzPts val="6000"/>
              <a:buFont typeface="Arimo"/>
              <a:buNone/>
              <a:defRPr sz="6000" b="1" i="0" u="none" strike="noStrike" cap="none">
                <a:solidFill>
                  <a:srgbClr val="818285"/>
                </a:solidFill>
                <a:latin typeface="Arial"/>
                <a:ea typeface="Arial"/>
                <a:cs typeface="Arial"/>
                <a:sym typeface="Arial"/>
              </a:defRPr>
            </a:lvl1pPr>
            <a:lvl2pPr marR="0" lvl="1" algn="l" rtl="0">
              <a:lnSpc>
                <a:spcPct val="100000"/>
              </a:lnSpc>
              <a:spcBef>
                <a:spcPts val="1951"/>
              </a:spcBef>
              <a:spcAft>
                <a:spcPts val="0"/>
              </a:spcAft>
              <a:buClr>
                <a:srgbClr val="565656"/>
              </a:buClr>
              <a:buSzPts val="4200"/>
              <a:buFont typeface="Arimo"/>
              <a:buNone/>
              <a:defRPr sz="4200" b="1" i="0" u="none" strike="noStrike" cap="none">
                <a:solidFill>
                  <a:srgbClr val="565656"/>
                </a:solidFill>
                <a:latin typeface="Arimo"/>
                <a:ea typeface="Arimo"/>
                <a:cs typeface="Arimo"/>
                <a:sym typeface="Arimo"/>
              </a:defRPr>
            </a:lvl2pPr>
            <a:lvl3pPr marR="0" lvl="2" algn="l" rtl="0">
              <a:lnSpc>
                <a:spcPct val="100000"/>
              </a:lnSpc>
              <a:spcBef>
                <a:spcPts val="1951"/>
              </a:spcBef>
              <a:spcAft>
                <a:spcPts val="0"/>
              </a:spcAft>
              <a:buClr>
                <a:srgbClr val="565656"/>
              </a:buClr>
              <a:buSzPts val="4200"/>
              <a:buFont typeface="Arimo"/>
              <a:buNone/>
              <a:defRPr sz="4200" b="1" i="0" u="none" strike="noStrike" cap="none">
                <a:solidFill>
                  <a:srgbClr val="565656"/>
                </a:solidFill>
                <a:latin typeface="Arimo"/>
                <a:ea typeface="Arimo"/>
                <a:cs typeface="Arimo"/>
                <a:sym typeface="Arimo"/>
              </a:defRPr>
            </a:lvl3pPr>
            <a:lvl4pPr marR="0" lvl="3" algn="l" rtl="0">
              <a:lnSpc>
                <a:spcPct val="100000"/>
              </a:lnSpc>
              <a:spcBef>
                <a:spcPts val="1951"/>
              </a:spcBef>
              <a:spcAft>
                <a:spcPts val="0"/>
              </a:spcAft>
              <a:buClr>
                <a:srgbClr val="565656"/>
              </a:buClr>
              <a:buSzPts val="4200"/>
              <a:buFont typeface="Arimo"/>
              <a:buNone/>
              <a:defRPr sz="4200" b="1" i="0" u="none" strike="noStrike" cap="none">
                <a:solidFill>
                  <a:srgbClr val="565656"/>
                </a:solidFill>
                <a:latin typeface="Arimo"/>
                <a:ea typeface="Arimo"/>
                <a:cs typeface="Arimo"/>
                <a:sym typeface="Arimo"/>
              </a:defRPr>
            </a:lvl4pPr>
            <a:lvl5pPr marR="0" lvl="4" algn="l" rtl="0">
              <a:lnSpc>
                <a:spcPct val="100000"/>
              </a:lnSpc>
              <a:spcBef>
                <a:spcPts val="1951"/>
              </a:spcBef>
              <a:spcAft>
                <a:spcPts val="0"/>
              </a:spcAft>
              <a:buClr>
                <a:srgbClr val="565656"/>
              </a:buClr>
              <a:buSzPts val="4200"/>
              <a:buFont typeface="Arimo"/>
              <a:buNone/>
              <a:defRPr sz="4200" b="1" i="0" u="none" strike="noStrike" cap="none">
                <a:solidFill>
                  <a:srgbClr val="565656"/>
                </a:solidFill>
                <a:latin typeface="Arimo"/>
                <a:ea typeface="Arimo"/>
                <a:cs typeface="Arimo"/>
                <a:sym typeface="Arimo"/>
              </a:defRPr>
            </a:lvl5pPr>
            <a:lvl6pPr marR="0" lvl="5" algn="l" rtl="0">
              <a:lnSpc>
                <a:spcPct val="100000"/>
              </a:lnSpc>
              <a:spcBef>
                <a:spcPts val="1951"/>
              </a:spcBef>
              <a:spcAft>
                <a:spcPts val="0"/>
              </a:spcAft>
              <a:buClr>
                <a:srgbClr val="565656"/>
              </a:buClr>
              <a:buSzPts val="4200"/>
              <a:buFont typeface="Arimo"/>
              <a:buNone/>
              <a:defRPr sz="4200" b="1" i="0" u="none" strike="noStrike" cap="none">
                <a:solidFill>
                  <a:srgbClr val="565656"/>
                </a:solidFill>
                <a:latin typeface="Arimo"/>
                <a:ea typeface="Arimo"/>
                <a:cs typeface="Arimo"/>
                <a:sym typeface="Arimo"/>
              </a:defRPr>
            </a:lvl6pPr>
            <a:lvl7pPr marR="0" lvl="6" algn="l" rtl="0">
              <a:lnSpc>
                <a:spcPct val="100000"/>
              </a:lnSpc>
              <a:spcBef>
                <a:spcPts val="1951"/>
              </a:spcBef>
              <a:spcAft>
                <a:spcPts val="0"/>
              </a:spcAft>
              <a:buClr>
                <a:srgbClr val="565656"/>
              </a:buClr>
              <a:buSzPts val="4200"/>
              <a:buFont typeface="Arimo"/>
              <a:buNone/>
              <a:defRPr sz="4200" b="1" i="0" u="none" strike="noStrike" cap="none">
                <a:solidFill>
                  <a:srgbClr val="565656"/>
                </a:solidFill>
                <a:latin typeface="Arimo"/>
                <a:ea typeface="Arimo"/>
                <a:cs typeface="Arimo"/>
                <a:sym typeface="Arimo"/>
              </a:defRPr>
            </a:lvl7pPr>
            <a:lvl8pPr marR="0" lvl="7" algn="l" rtl="0">
              <a:lnSpc>
                <a:spcPct val="100000"/>
              </a:lnSpc>
              <a:spcBef>
                <a:spcPts val="1951"/>
              </a:spcBef>
              <a:spcAft>
                <a:spcPts val="0"/>
              </a:spcAft>
              <a:buClr>
                <a:srgbClr val="565656"/>
              </a:buClr>
              <a:buSzPts val="4200"/>
              <a:buFont typeface="Arimo"/>
              <a:buNone/>
              <a:defRPr sz="4200" b="1" i="0" u="none" strike="noStrike" cap="none">
                <a:solidFill>
                  <a:srgbClr val="565656"/>
                </a:solidFill>
                <a:latin typeface="Arimo"/>
                <a:ea typeface="Arimo"/>
                <a:cs typeface="Arimo"/>
                <a:sym typeface="Arimo"/>
              </a:defRPr>
            </a:lvl8pPr>
            <a:lvl9pPr marR="0" lvl="8" algn="l" rtl="0">
              <a:lnSpc>
                <a:spcPct val="100000"/>
              </a:lnSpc>
              <a:spcBef>
                <a:spcPts val="1951"/>
              </a:spcBef>
              <a:spcAft>
                <a:spcPts val="0"/>
              </a:spcAft>
              <a:buClr>
                <a:srgbClr val="565656"/>
              </a:buClr>
              <a:buSzPts val="4200"/>
              <a:buFont typeface="Arimo"/>
              <a:buNone/>
              <a:defRPr sz="4200" b="1" i="0" u="none" strike="noStrike" cap="none">
                <a:solidFill>
                  <a:srgbClr val="565656"/>
                </a:solidFill>
                <a:latin typeface="Arimo"/>
                <a:ea typeface="Arimo"/>
                <a:cs typeface="Arimo"/>
                <a:sym typeface="Arimo"/>
              </a:defRPr>
            </a:lvl9pPr>
          </a:lstStyle>
          <a:p>
            <a:r>
              <a:rPr lang="en-US"/>
              <a:t>Click to edit Master title style</a:t>
            </a:r>
            <a:endParaRPr/>
          </a:p>
        </p:txBody>
      </p:sp>
      <p:cxnSp>
        <p:nvCxnSpPr>
          <p:cNvPr id="13" name="Google Shape;13;p44"/>
          <p:cNvCxnSpPr/>
          <p:nvPr/>
        </p:nvCxnSpPr>
        <p:spPr>
          <a:xfrm>
            <a:off x="-2890" y="5452036"/>
            <a:ext cx="12198096" cy="0"/>
          </a:xfrm>
          <a:prstGeom prst="straightConnector1">
            <a:avLst/>
          </a:prstGeom>
          <a:noFill/>
          <a:ln w="635000" cap="flat" cmpd="sng">
            <a:solidFill>
              <a:srgbClr val="2FC2E1"/>
            </a:solidFill>
            <a:prstDash val="solid"/>
            <a:miter lim="8000"/>
            <a:headEnd type="none" w="sm" len="sm"/>
            <a:tailEnd type="none" w="sm" len="sm"/>
          </a:ln>
        </p:spPr>
      </p:cxnSp>
      <p:sp>
        <p:nvSpPr>
          <p:cNvPr id="14" name="Google Shape;14;p44"/>
          <p:cNvSpPr txBox="1">
            <a:spLocks noGrp="1"/>
          </p:cNvSpPr>
          <p:nvPr>
            <p:ph type="body" idx="1"/>
          </p:nvPr>
        </p:nvSpPr>
        <p:spPr>
          <a:xfrm>
            <a:off x="1567543" y="5309404"/>
            <a:ext cx="9568185" cy="281107"/>
          </a:xfrm>
          <a:prstGeom prst="rect">
            <a:avLst/>
          </a:prstGeom>
          <a:noFill/>
          <a:ln>
            <a:noFill/>
          </a:ln>
        </p:spPr>
        <p:txBody>
          <a:bodyPr spcFirstLastPara="1" wrap="square" lIns="91425" tIns="91425" rIns="91425" bIns="91425" anchor="ctr" anchorCtr="0">
            <a:noAutofit/>
          </a:bodyPr>
          <a:lstStyle>
            <a:lvl1pPr marL="457200" marR="0" lvl="0" indent="-228600" algn="l" rtl="0">
              <a:lnSpc>
                <a:spcPct val="100000"/>
              </a:lnSpc>
              <a:spcBef>
                <a:spcPts val="0"/>
              </a:spcBef>
              <a:spcAft>
                <a:spcPts val="0"/>
              </a:spcAft>
              <a:buClr>
                <a:srgbClr val="38A3D5"/>
              </a:buClr>
              <a:buSzPts val="2520"/>
              <a:buFont typeface="Arial"/>
              <a:buNone/>
              <a:defRPr sz="2400" b="1" i="0" u="none" strike="noStrike" cap="none">
                <a:solidFill>
                  <a:srgbClr val="FFFFFF"/>
                </a:solidFill>
                <a:latin typeface="Arial"/>
                <a:ea typeface="Arial"/>
                <a:cs typeface="Arial"/>
                <a:sym typeface="Arial"/>
              </a:defRPr>
            </a:lvl1pPr>
            <a:lvl2pPr marL="914400" marR="0" lvl="1"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2pPr>
            <a:lvl3pPr marL="1371600" marR="0" lvl="2"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3pPr>
            <a:lvl4pPr marL="1828800" marR="0" lvl="3"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4pPr>
            <a:lvl5pPr marL="2286000" marR="0" lvl="4"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5pPr>
            <a:lvl6pPr marL="2743200" marR="0" lvl="5"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6pPr>
            <a:lvl7pPr marL="3200400" marR="0" lvl="6"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7pPr>
            <a:lvl8pPr marL="3657600" marR="0" lvl="7"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8pPr>
            <a:lvl9pPr marL="4114800" marR="0" lvl="8"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9pPr>
          </a:lstStyle>
          <a:p>
            <a:pPr lvl="0"/>
            <a:r>
              <a:rPr lang="en-US"/>
              <a:t>Click to edit Master text styles</a:t>
            </a:r>
          </a:p>
        </p:txBody>
      </p:sp>
      <p:pic>
        <p:nvPicPr>
          <p:cNvPr id="15" name="Google Shape;15;p44" descr="A close up of a logo&#10;&#10;Description automatically generated"/>
          <p:cNvPicPr preferRelativeResize="0"/>
          <p:nvPr/>
        </p:nvPicPr>
        <p:blipFill rotWithShape="1">
          <a:blip r:embed="rId2">
            <a:alphaModFix/>
          </a:blip>
          <a:srcRect/>
          <a:stretch/>
        </p:blipFill>
        <p:spPr>
          <a:xfrm>
            <a:off x="1567543" y="711411"/>
            <a:ext cx="3778181" cy="1389104"/>
          </a:xfrm>
          <a:prstGeom prst="rect">
            <a:avLst/>
          </a:prstGeom>
          <a:noFill/>
          <a:ln>
            <a:noFill/>
          </a:ln>
        </p:spPr>
      </p:pic>
      <p:sp>
        <p:nvSpPr>
          <p:cNvPr id="16" name="Google Shape;16;p44"/>
          <p:cNvSpPr txBox="1">
            <a:spLocks noGrp="1"/>
          </p:cNvSpPr>
          <p:nvPr>
            <p:ph type="body" idx="2"/>
          </p:nvPr>
        </p:nvSpPr>
        <p:spPr>
          <a:xfrm>
            <a:off x="1567543" y="4314251"/>
            <a:ext cx="9435505" cy="471099"/>
          </a:xfrm>
          <a:prstGeom prst="rect">
            <a:avLst/>
          </a:prstGeom>
          <a:noFill/>
          <a:ln>
            <a:noFill/>
          </a:ln>
        </p:spPr>
        <p:txBody>
          <a:bodyPr spcFirstLastPara="1" wrap="square" lIns="91425" tIns="91425" rIns="91425" bIns="91425" anchor="ctr" anchorCtr="0">
            <a:noAutofit/>
          </a:bodyPr>
          <a:lstStyle>
            <a:lvl1pPr marL="457200" marR="0" lvl="0" indent="-228600" algn="l" rtl="0">
              <a:lnSpc>
                <a:spcPct val="100000"/>
              </a:lnSpc>
              <a:spcBef>
                <a:spcPts val="1951"/>
              </a:spcBef>
              <a:spcAft>
                <a:spcPts val="0"/>
              </a:spcAft>
              <a:buClr>
                <a:srgbClr val="38A3D5"/>
              </a:buClr>
              <a:buSzPts val="3150"/>
              <a:buFont typeface="Arial"/>
              <a:buNone/>
              <a:defRPr sz="3000" b="1" i="0" u="none" strike="noStrike" cap="none">
                <a:solidFill>
                  <a:srgbClr val="818285"/>
                </a:solidFill>
                <a:latin typeface="Arial"/>
                <a:ea typeface="Arial"/>
                <a:cs typeface="Arial"/>
                <a:sym typeface="Arial"/>
              </a:defRPr>
            </a:lvl1pPr>
            <a:lvl2pPr marL="914400" marR="0" lvl="1" indent="-381951"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2pPr>
            <a:lvl3pPr marL="1371600" marR="0" lvl="2" indent="-381951"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3pPr>
            <a:lvl4pPr marL="1828800" marR="0" lvl="3" indent="-381951"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4pPr>
            <a:lvl5pPr marL="2286000" marR="0" lvl="4" indent="-381951"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5pPr>
            <a:lvl6pPr marL="2743200" marR="0" lvl="5" indent="-381951"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6pPr>
            <a:lvl7pPr marL="3200400" marR="0" lvl="6" indent="-381951"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7pPr>
            <a:lvl8pPr marL="3657600" marR="0" lvl="7" indent="-381951"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8pPr>
            <a:lvl9pPr marL="4114800" marR="0" lvl="8" indent="-381951"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9pPr>
          </a:lstStyle>
          <a:p>
            <a:pPr lvl="0"/>
            <a:r>
              <a:rPr lang="en-US"/>
              <a:t>Click to edit Master text styles</a:t>
            </a:r>
          </a:p>
        </p:txBody>
      </p:sp>
    </p:spTree>
    <p:extLst>
      <p:ext uri="{BB962C8B-B14F-4D97-AF65-F5344CB8AC3E}">
        <p14:creationId xmlns:p14="http://schemas.microsoft.com/office/powerpoint/2010/main" val="33667672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3_Horizontal">
  <p:cSld name="3_Horizontal">
    <p:spTree>
      <p:nvGrpSpPr>
        <p:cNvPr id="1" name="Shape 24"/>
        <p:cNvGrpSpPr/>
        <p:nvPr/>
      </p:nvGrpSpPr>
      <p:grpSpPr>
        <a:xfrm>
          <a:off x="0" y="0"/>
          <a:ext cx="0" cy="0"/>
          <a:chOff x="0" y="0"/>
          <a:chExt cx="0" cy="0"/>
        </a:xfrm>
      </p:grpSpPr>
      <p:cxnSp>
        <p:nvCxnSpPr>
          <p:cNvPr id="25" name="Google Shape;25;p48"/>
          <p:cNvCxnSpPr/>
          <p:nvPr/>
        </p:nvCxnSpPr>
        <p:spPr>
          <a:xfrm>
            <a:off x="0" y="911750"/>
            <a:ext cx="12206514" cy="0"/>
          </a:xfrm>
          <a:prstGeom prst="straightConnector1">
            <a:avLst/>
          </a:prstGeom>
          <a:noFill/>
          <a:ln w="127000" cap="flat" cmpd="sng">
            <a:solidFill>
              <a:srgbClr val="2FC2E1"/>
            </a:solidFill>
            <a:prstDash val="solid"/>
            <a:miter lim="8000"/>
            <a:headEnd type="none" w="sm" len="sm"/>
            <a:tailEnd type="none" w="sm" len="sm"/>
          </a:ln>
        </p:spPr>
      </p:cxnSp>
      <p:sp>
        <p:nvSpPr>
          <p:cNvPr id="26" name="Google Shape;26;p48"/>
          <p:cNvSpPr txBox="1">
            <a:spLocks noGrp="1"/>
          </p:cNvSpPr>
          <p:nvPr>
            <p:ph type="body" idx="1"/>
          </p:nvPr>
        </p:nvSpPr>
        <p:spPr>
          <a:xfrm>
            <a:off x="341611" y="249520"/>
            <a:ext cx="9802850" cy="430836"/>
          </a:xfrm>
          <a:prstGeom prst="rect">
            <a:avLst/>
          </a:prstGeom>
          <a:noFill/>
          <a:ln>
            <a:noFill/>
          </a:ln>
        </p:spPr>
        <p:txBody>
          <a:bodyPr spcFirstLastPara="1" wrap="square" lIns="91425" tIns="91425" rIns="91425" bIns="91425" anchor="ctr" anchorCtr="0">
            <a:noAutofit/>
          </a:bodyPr>
          <a:lstStyle>
            <a:lvl1pPr marL="457200" marR="0" lvl="0" indent="-228600" algn="l" rtl="0">
              <a:lnSpc>
                <a:spcPct val="100000"/>
              </a:lnSpc>
              <a:spcBef>
                <a:spcPts val="0"/>
              </a:spcBef>
              <a:spcAft>
                <a:spcPts val="0"/>
              </a:spcAft>
              <a:buClr>
                <a:srgbClr val="2FC2E1"/>
              </a:buClr>
              <a:buSzPts val="2940"/>
              <a:buFont typeface="Arial"/>
              <a:buNone/>
              <a:defRPr sz="2600" b="1" i="0" u="none" strike="noStrike" cap="none">
                <a:solidFill>
                  <a:srgbClr val="035886"/>
                </a:solidFill>
                <a:latin typeface="Arial"/>
                <a:ea typeface="Arial"/>
                <a:cs typeface="Arial"/>
                <a:sym typeface="Arial"/>
              </a:defRPr>
            </a:lvl1pPr>
            <a:lvl2pPr marL="914400" marR="0" lvl="1"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2pPr>
            <a:lvl3pPr marL="1371600" marR="0" lvl="2"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3pPr>
            <a:lvl4pPr marL="1828800" marR="0" lvl="3"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4pPr>
            <a:lvl5pPr marL="2286000" marR="0" lvl="4"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5pPr>
            <a:lvl6pPr marL="2743200" marR="0" lvl="5"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6pPr>
            <a:lvl7pPr marL="3200400" marR="0" lvl="6"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7pPr>
            <a:lvl8pPr marL="3657600" marR="0" lvl="7"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8pPr>
            <a:lvl9pPr marL="4114800" marR="0" lvl="8"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9pPr>
          </a:lstStyle>
          <a:p>
            <a:pPr lvl="0"/>
            <a:r>
              <a:rPr lang="en-US"/>
              <a:t>Click to edit Master text styles</a:t>
            </a:r>
          </a:p>
        </p:txBody>
      </p:sp>
      <p:sp>
        <p:nvSpPr>
          <p:cNvPr id="27" name="Google Shape;27;p48"/>
          <p:cNvSpPr txBox="1">
            <a:spLocks noGrp="1"/>
          </p:cNvSpPr>
          <p:nvPr>
            <p:ph type="body" idx="2"/>
          </p:nvPr>
        </p:nvSpPr>
        <p:spPr>
          <a:xfrm>
            <a:off x="341611" y="1213394"/>
            <a:ext cx="11508778" cy="461665"/>
          </a:xfrm>
          <a:prstGeom prst="rect">
            <a:avLst/>
          </a:prstGeom>
          <a:noFill/>
          <a:ln>
            <a:noFill/>
          </a:ln>
        </p:spPr>
        <p:txBody>
          <a:bodyPr spcFirstLastPara="1" wrap="square" lIns="91425" tIns="91425" rIns="91425" bIns="91425" anchor="t" anchorCtr="0">
            <a:normAutofit/>
          </a:bodyPr>
          <a:lstStyle>
            <a:lvl1pPr marL="457200" marR="0" lvl="0" indent="-387350" algn="l" rtl="0">
              <a:lnSpc>
                <a:spcPct val="90000"/>
              </a:lnSpc>
              <a:spcBef>
                <a:spcPts val="0"/>
              </a:spcBef>
              <a:spcAft>
                <a:spcPts val="0"/>
              </a:spcAft>
              <a:buClr>
                <a:srgbClr val="2FC2E1"/>
              </a:buClr>
              <a:buSzPts val="2500"/>
              <a:buFont typeface="Arimo"/>
              <a:buChar char="▪"/>
              <a:defRPr sz="2000" b="0" i="0" u="none" strike="noStrike" cap="none">
                <a:solidFill>
                  <a:srgbClr val="4C4C4D"/>
                </a:solidFill>
                <a:latin typeface="Arial"/>
                <a:ea typeface="Arial"/>
                <a:cs typeface="Arial"/>
                <a:sym typeface="Arial"/>
              </a:defRPr>
            </a:lvl1pPr>
            <a:lvl2pPr marL="914400" marR="0" lvl="1" indent="-381000" algn="l" rtl="0">
              <a:lnSpc>
                <a:spcPct val="90000"/>
              </a:lnSpc>
              <a:spcBef>
                <a:spcPts val="800"/>
              </a:spcBef>
              <a:spcAft>
                <a:spcPts val="0"/>
              </a:spcAft>
              <a:buClr>
                <a:srgbClr val="2FC2E1"/>
              </a:buClr>
              <a:buSzPts val="2400"/>
              <a:buFont typeface="Arimo"/>
              <a:buChar char="–"/>
              <a:defRPr sz="2000" b="0" i="0" u="none" strike="noStrike" cap="none">
                <a:solidFill>
                  <a:srgbClr val="4C4C4D"/>
                </a:solidFill>
                <a:latin typeface="Arial"/>
                <a:ea typeface="Arial"/>
                <a:cs typeface="Arial"/>
                <a:sym typeface="Arial"/>
              </a:defRPr>
            </a:lvl2pPr>
            <a:lvl3pPr marL="1371600" marR="0" lvl="2" indent="-381000" algn="l" rtl="0">
              <a:lnSpc>
                <a:spcPct val="90000"/>
              </a:lnSpc>
              <a:spcBef>
                <a:spcPts val="800"/>
              </a:spcBef>
              <a:spcAft>
                <a:spcPts val="0"/>
              </a:spcAft>
              <a:buClr>
                <a:srgbClr val="2FC2E1"/>
              </a:buClr>
              <a:buSzPts val="2400"/>
              <a:buFont typeface="Arimo"/>
              <a:buChar char="▫"/>
              <a:defRPr sz="2000" b="0" i="0" u="none" strike="noStrike" cap="none">
                <a:solidFill>
                  <a:srgbClr val="4C4C4D"/>
                </a:solidFill>
                <a:latin typeface="Arial"/>
                <a:ea typeface="Arial"/>
                <a:cs typeface="Arial"/>
                <a:sym typeface="Arial"/>
              </a:defRPr>
            </a:lvl3pPr>
            <a:lvl4pPr marL="1828800" marR="0" lvl="3" indent="-341630" algn="l" rtl="0">
              <a:lnSpc>
                <a:spcPct val="90000"/>
              </a:lnSpc>
              <a:spcBef>
                <a:spcPts val="800"/>
              </a:spcBef>
              <a:spcAft>
                <a:spcPts val="0"/>
              </a:spcAft>
              <a:buClr>
                <a:srgbClr val="2FC2E1"/>
              </a:buClr>
              <a:buSzPts val="1780"/>
              <a:buFont typeface="Arimo"/>
              <a:buChar char="-"/>
              <a:defRPr sz="2000" b="0" i="0" u="none" strike="noStrike" cap="none">
                <a:solidFill>
                  <a:srgbClr val="4C4C4D"/>
                </a:solidFill>
                <a:latin typeface="Arial"/>
                <a:ea typeface="Arial"/>
                <a:cs typeface="Arial"/>
                <a:sym typeface="Arial"/>
              </a:defRPr>
            </a:lvl4pPr>
            <a:lvl5pPr marL="2286000" marR="0" lvl="4" indent="-341629" algn="l" rtl="0">
              <a:lnSpc>
                <a:spcPct val="90000"/>
              </a:lnSpc>
              <a:spcBef>
                <a:spcPts val="800"/>
              </a:spcBef>
              <a:spcAft>
                <a:spcPts val="0"/>
              </a:spcAft>
              <a:buClr>
                <a:srgbClr val="2FC2E1"/>
              </a:buClr>
              <a:buSzPts val="1780"/>
              <a:buFont typeface="Arimo"/>
              <a:buChar char="-"/>
              <a:defRPr sz="2000" b="0" i="0" u="none" strike="noStrike" cap="none">
                <a:solidFill>
                  <a:srgbClr val="4C4C4D"/>
                </a:solidFill>
                <a:latin typeface="Arial"/>
                <a:ea typeface="Arial"/>
                <a:cs typeface="Arial"/>
                <a:sym typeface="Arial"/>
              </a:defRPr>
            </a:lvl5pPr>
            <a:lvl6pPr marL="2743200" marR="0" lvl="5" indent="-342900" algn="l" rtl="0">
              <a:lnSpc>
                <a:spcPct val="90000"/>
              </a:lnSpc>
              <a:spcBef>
                <a:spcPts val="8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lvl="0"/>
            <a:r>
              <a:rPr lang="en-US"/>
              <a:t>Click to edit Master text styles</a:t>
            </a:r>
          </a:p>
        </p:txBody>
      </p:sp>
      <p:pic>
        <p:nvPicPr>
          <p:cNvPr id="28" name="Google Shape;28;p48"/>
          <p:cNvPicPr preferRelativeResize="0"/>
          <p:nvPr/>
        </p:nvPicPr>
        <p:blipFill rotWithShape="1">
          <a:blip r:embed="rId2">
            <a:alphaModFix/>
          </a:blip>
          <a:srcRect/>
          <a:stretch/>
        </p:blipFill>
        <p:spPr>
          <a:xfrm>
            <a:off x="10396672" y="146304"/>
            <a:ext cx="1453717" cy="574015"/>
          </a:xfrm>
          <a:prstGeom prst="rect">
            <a:avLst/>
          </a:prstGeom>
          <a:noFill/>
          <a:ln>
            <a:noFill/>
          </a:ln>
        </p:spPr>
      </p:pic>
      <p:sp>
        <p:nvSpPr>
          <p:cNvPr id="7" name="Shape 53">
            <a:extLst>
              <a:ext uri="{FF2B5EF4-FFF2-40B4-BE49-F238E27FC236}">
                <a16:creationId xmlns:a16="http://schemas.microsoft.com/office/drawing/2014/main" id="{D116A278-E366-494C-9BD6-1BAA423F299F}"/>
              </a:ext>
            </a:extLst>
          </p:cNvPr>
          <p:cNvSpPr txBox="1">
            <a:spLocks/>
          </p:cNvSpPr>
          <p:nvPr/>
        </p:nvSpPr>
        <p:spPr>
          <a:xfrm>
            <a:off x="11162271" y="6539318"/>
            <a:ext cx="688120" cy="318683"/>
          </a:xfrm>
          <a:prstGeom prst="rect">
            <a:avLst/>
          </a:prstGeom>
          <a:noFill/>
          <a:ln>
            <a:noFill/>
          </a:ln>
        </p:spPr>
        <p:txBody>
          <a:bodyPr lIns="71425" tIns="71425" rIns="71425" bIns="7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9pPr>
          </a:lstStyle>
          <a:p>
            <a:pPr algn="r">
              <a:lnSpc>
                <a:spcPct val="80000"/>
              </a:lnSpc>
              <a:buClr>
                <a:srgbClr val="858789"/>
              </a:buClr>
              <a:buSzPct val="25000"/>
            </a:pPr>
            <a:fld id="{00000000-1234-1234-1234-123412341234}" type="slidenum">
              <a:rPr lang="en-US" sz="1000" smtClean="0">
                <a:solidFill>
                  <a:srgbClr val="858789"/>
                </a:solidFill>
              </a:rPr>
              <a:pPr algn="r">
                <a:lnSpc>
                  <a:spcPct val="80000"/>
                </a:lnSpc>
                <a:buClr>
                  <a:srgbClr val="858789"/>
                </a:buClr>
                <a:buSzPct val="25000"/>
              </a:pPr>
              <a:t>‹#›</a:t>
            </a:fld>
            <a:endParaRPr lang="en-US" sz="1000">
              <a:solidFill>
                <a:srgbClr val="858789"/>
              </a:solidFill>
            </a:endParaRPr>
          </a:p>
        </p:txBody>
      </p:sp>
    </p:spTree>
    <p:extLst>
      <p:ext uri="{BB962C8B-B14F-4D97-AF65-F5344CB8AC3E}">
        <p14:creationId xmlns:p14="http://schemas.microsoft.com/office/powerpoint/2010/main" val="287150810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30"/>
        <p:cNvGrpSpPr/>
        <p:nvPr/>
      </p:nvGrpSpPr>
      <p:grpSpPr>
        <a:xfrm>
          <a:off x="0" y="0"/>
          <a:ext cx="0" cy="0"/>
          <a:chOff x="0" y="0"/>
          <a:chExt cx="0" cy="0"/>
        </a:xfrm>
      </p:grpSpPr>
      <p:pic>
        <p:nvPicPr>
          <p:cNvPr id="31" name="Google Shape;31;p50"/>
          <p:cNvPicPr preferRelativeResize="0"/>
          <p:nvPr/>
        </p:nvPicPr>
        <p:blipFill rotWithShape="1">
          <a:blip r:embed="rId2">
            <a:alphaModFix/>
          </a:blip>
          <a:srcRect/>
          <a:stretch/>
        </p:blipFill>
        <p:spPr>
          <a:xfrm>
            <a:off x="10396672" y="146304"/>
            <a:ext cx="1453717" cy="574015"/>
          </a:xfrm>
          <a:prstGeom prst="rect">
            <a:avLst/>
          </a:prstGeom>
          <a:noFill/>
          <a:ln>
            <a:noFill/>
          </a:ln>
        </p:spPr>
      </p:pic>
      <p:sp>
        <p:nvSpPr>
          <p:cNvPr id="32" name="Google Shape;32;p50"/>
          <p:cNvSpPr txBox="1">
            <a:spLocks noGrp="1"/>
          </p:cNvSpPr>
          <p:nvPr>
            <p:ph type="body" idx="1"/>
          </p:nvPr>
        </p:nvSpPr>
        <p:spPr>
          <a:xfrm>
            <a:off x="341611" y="1216152"/>
            <a:ext cx="11508778" cy="461665"/>
          </a:xfrm>
          <a:prstGeom prst="rect">
            <a:avLst/>
          </a:prstGeom>
          <a:noFill/>
          <a:ln>
            <a:noFill/>
          </a:ln>
        </p:spPr>
        <p:txBody>
          <a:bodyPr spcFirstLastPara="1" wrap="square" lIns="91425" tIns="91425" rIns="91425" bIns="91425" anchor="t" anchorCtr="0">
            <a:normAutofit/>
          </a:bodyPr>
          <a:lstStyle>
            <a:lvl1pPr marL="457200" marR="0" lvl="0" indent="-387350" algn="l" rtl="0">
              <a:lnSpc>
                <a:spcPct val="90000"/>
              </a:lnSpc>
              <a:spcBef>
                <a:spcPts val="0"/>
              </a:spcBef>
              <a:spcAft>
                <a:spcPts val="0"/>
              </a:spcAft>
              <a:buClr>
                <a:srgbClr val="2FC2E1"/>
              </a:buClr>
              <a:buSzPts val="2500"/>
              <a:buFont typeface="Arimo"/>
              <a:buChar char="▪"/>
              <a:defRPr sz="2000" b="0" i="0" u="none" strike="noStrike" cap="none">
                <a:solidFill>
                  <a:srgbClr val="4C4C4D"/>
                </a:solidFill>
                <a:latin typeface="Arial"/>
                <a:ea typeface="Arial"/>
                <a:cs typeface="Arial"/>
                <a:sym typeface="Arial"/>
              </a:defRPr>
            </a:lvl1pPr>
            <a:lvl2pPr marL="914400" marR="0" lvl="1" indent="-381000" algn="l" rtl="0">
              <a:lnSpc>
                <a:spcPct val="90000"/>
              </a:lnSpc>
              <a:spcBef>
                <a:spcPts val="800"/>
              </a:spcBef>
              <a:spcAft>
                <a:spcPts val="0"/>
              </a:spcAft>
              <a:buClr>
                <a:srgbClr val="2FC2E1"/>
              </a:buClr>
              <a:buSzPts val="2400"/>
              <a:buFont typeface="Arimo"/>
              <a:buChar char="–"/>
              <a:defRPr sz="2000" b="0" i="0" u="none" strike="noStrike" cap="none">
                <a:solidFill>
                  <a:srgbClr val="4C4C4D"/>
                </a:solidFill>
                <a:latin typeface="Arial"/>
                <a:ea typeface="Arial"/>
                <a:cs typeface="Arial"/>
                <a:sym typeface="Arial"/>
              </a:defRPr>
            </a:lvl2pPr>
            <a:lvl3pPr marL="1371600" marR="0" lvl="2" indent="-381000" algn="l" rtl="0">
              <a:lnSpc>
                <a:spcPct val="90000"/>
              </a:lnSpc>
              <a:spcBef>
                <a:spcPts val="800"/>
              </a:spcBef>
              <a:spcAft>
                <a:spcPts val="0"/>
              </a:spcAft>
              <a:buClr>
                <a:srgbClr val="2FC2E1"/>
              </a:buClr>
              <a:buSzPts val="2400"/>
              <a:buFont typeface="Arimo"/>
              <a:buChar char="▫"/>
              <a:defRPr sz="2000" b="0" i="0" u="none" strike="noStrike" cap="none">
                <a:solidFill>
                  <a:srgbClr val="4C4C4D"/>
                </a:solidFill>
                <a:latin typeface="Arial"/>
                <a:ea typeface="Arial"/>
                <a:cs typeface="Arial"/>
                <a:sym typeface="Arial"/>
              </a:defRPr>
            </a:lvl3pPr>
            <a:lvl4pPr marL="1828800" marR="0" lvl="3" indent="-341630" algn="l" rtl="0">
              <a:lnSpc>
                <a:spcPct val="90000"/>
              </a:lnSpc>
              <a:spcBef>
                <a:spcPts val="800"/>
              </a:spcBef>
              <a:spcAft>
                <a:spcPts val="0"/>
              </a:spcAft>
              <a:buClr>
                <a:srgbClr val="2FC2E1"/>
              </a:buClr>
              <a:buSzPts val="1780"/>
              <a:buFont typeface="Arimo"/>
              <a:buChar char="-"/>
              <a:defRPr sz="2000" b="0" i="0" u="none" strike="noStrike" cap="none">
                <a:solidFill>
                  <a:srgbClr val="4C4C4D"/>
                </a:solidFill>
                <a:latin typeface="Arial"/>
                <a:ea typeface="Arial"/>
                <a:cs typeface="Arial"/>
                <a:sym typeface="Arial"/>
              </a:defRPr>
            </a:lvl4pPr>
            <a:lvl5pPr marL="2286000" marR="0" lvl="4" indent="-341629" algn="l" rtl="0">
              <a:lnSpc>
                <a:spcPct val="90000"/>
              </a:lnSpc>
              <a:spcBef>
                <a:spcPts val="800"/>
              </a:spcBef>
              <a:spcAft>
                <a:spcPts val="0"/>
              </a:spcAft>
              <a:buClr>
                <a:srgbClr val="2FC2E1"/>
              </a:buClr>
              <a:buSzPts val="1780"/>
              <a:buFont typeface="Arimo"/>
              <a:buChar char="-"/>
              <a:defRPr sz="2000" b="0" i="0" u="none" strike="noStrike" cap="none">
                <a:solidFill>
                  <a:srgbClr val="4C4C4D"/>
                </a:solidFill>
                <a:latin typeface="Arial"/>
                <a:ea typeface="Arial"/>
                <a:cs typeface="Arial"/>
                <a:sym typeface="Arial"/>
              </a:defRPr>
            </a:lvl5pPr>
            <a:lvl6pPr marL="2743200" marR="0" lvl="5" indent="-342900" algn="l" rtl="0">
              <a:lnSpc>
                <a:spcPct val="90000"/>
              </a:lnSpc>
              <a:spcBef>
                <a:spcPts val="8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34" name="Google Shape;34;p50"/>
          <p:cNvSpPr txBox="1">
            <a:spLocks noGrp="1"/>
          </p:cNvSpPr>
          <p:nvPr>
            <p:ph type="body" idx="2"/>
          </p:nvPr>
        </p:nvSpPr>
        <p:spPr>
          <a:xfrm>
            <a:off x="341611" y="249520"/>
            <a:ext cx="9802850" cy="430836"/>
          </a:xfrm>
          <a:prstGeom prst="rect">
            <a:avLst/>
          </a:prstGeom>
          <a:noFill/>
          <a:ln>
            <a:noFill/>
          </a:ln>
        </p:spPr>
        <p:txBody>
          <a:bodyPr spcFirstLastPara="1" wrap="square" lIns="91425" tIns="91425" rIns="91425" bIns="91425" anchor="ctr" anchorCtr="0">
            <a:noAutofit/>
          </a:bodyPr>
          <a:lstStyle>
            <a:lvl1pPr marL="457200" marR="0" lvl="0" indent="-228600" algn="l" rtl="0">
              <a:lnSpc>
                <a:spcPct val="100000"/>
              </a:lnSpc>
              <a:spcBef>
                <a:spcPts val="0"/>
              </a:spcBef>
              <a:spcAft>
                <a:spcPts val="0"/>
              </a:spcAft>
              <a:buClr>
                <a:srgbClr val="2FC2E1"/>
              </a:buClr>
              <a:buSzPts val="2940"/>
              <a:buFont typeface="Arial"/>
              <a:buNone/>
              <a:defRPr sz="2600" b="1" i="0" u="none" strike="noStrike" cap="none">
                <a:solidFill>
                  <a:srgbClr val="035886"/>
                </a:solidFill>
                <a:latin typeface="Arial"/>
                <a:ea typeface="Arial"/>
                <a:cs typeface="Arial"/>
                <a:sym typeface="Arial"/>
              </a:defRPr>
            </a:lvl1pPr>
            <a:lvl2pPr marL="914400" marR="0" lvl="1"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2pPr>
            <a:lvl3pPr marL="1371600" marR="0" lvl="2"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3pPr>
            <a:lvl4pPr marL="1828800" marR="0" lvl="3"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4pPr>
            <a:lvl5pPr marL="2286000" marR="0" lvl="4"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5pPr>
            <a:lvl6pPr marL="2743200" marR="0" lvl="5"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6pPr>
            <a:lvl7pPr marL="3200400" marR="0" lvl="6"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7pPr>
            <a:lvl8pPr marL="3657600" marR="0" lvl="7"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8pPr>
            <a:lvl9pPr marL="4114800" marR="0" lvl="8"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9pPr>
          </a:lstStyle>
          <a:p>
            <a:pPr lvl="0"/>
            <a:r>
              <a:rPr lang="en-US"/>
              <a:t>Click to edit Master text styles</a:t>
            </a:r>
          </a:p>
        </p:txBody>
      </p:sp>
      <p:pic>
        <p:nvPicPr>
          <p:cNvPr id="6" name="Google Shape;41;p48">
            <a:extLst>
              <a:ext uri="{FF2B5EF4-FFF2-40B4-BE49-F238E27FC236}">
                <a16:creationId xmlns:a16="http://schemas.microsoft.com/office/drawing/2014/main" id="{3E15CFF1-56EB-4041-8FFC-DDD3326A2F6C}"/>
              </a:ext>
            </a:extLst>
          </p:cNvPr>
          <p:cNvPicPr preferRelativeResize="0"/>
          <p:nvPr/>
        </p:nvPicPr>
        <p:blipFill rotWithShape="1">
          <a:blip r:embed="rId2">
            <a:alphaModFix/>
          </a:blip>
          <a:srcRect/>
          <a:stretch/>
        </p:blipFill>
        <p:spPr>
          <a:xfrm>
            <a:off x="10396672" y="146304"/>
            <a:ext cx="1453717" cy="574015"/>
          </a:xfrm>
          <a:prstGeom prst="rect">
            <a:avLst/>
          </a:prstGeom>
          <a:noFill/>
          <a:ln>
            <a:noFill/>
          </a:ln>
        </p:spPr>
      </p:pic>
      <p:pic>
        <p:nvPicPr>
          <p:cNvPr id="7" name="Google Shape;41;p48">
            <a:extLst>
              <a:ext uri="{FF2B5EF4-FFF2-40B4-BE49-F238E27FC236}">
                <a16:creationId xmlns:a16="http://schemas.microsoft.com/office/drawing/2014/main" id="{F6370CB3-0678-1743-8F3C-6BFC13B2CEF9}"/>
              </a:ext>
            </a:extLst>
          </p:cNvPr>
          <p:cNvPicPr preferRelativeResize="0"/>
          <p:nvPr/>
        </p:nvPicPr>
        <p:blipFill rotWithShape="1">
          <a:blip r:embed="rId2">
            <a:alphaModFix/>
          </a:blip>
          <a:srcRect/>
          <a:stretch/>
        </p:blipFill>
        <p:spPr>
          <a:xfrm>
            <a:off x="10396672" y="146304"/>
            <a:ext cx="1453717" cy="574015"/>
          </a:xfrm>
          <a:prstGeom prst="rect">
            <a:avLst/>
          </a:prstGeom>
          <a:noFill/>
          <a:ln>
            <a:noFill/>
          </a:ln>
        </p:spPr>
      </p:pic>
      <p:sp>
        <p:nvSpPr>
          <p:cNvPr id="8" name="Shape 53">
            <a:extLst>
              <a:ext uri="{FF2B5EF4-FFF2-40B4-BE49-F238E27FC236}">
                <a16:creationId xmlns:a16="http://schemas.microsoft.com/office/drawing/2014/main" id="{72B2328E-262E-3344-81FA-7EAB00EE50FA}"/>
              </a:ext>
            </a:extLst>
          </p:cNvPr>
          <p:cNvSpPr txBox="1">
            <a:spLocks/>
          </p:cNvSpPr>
          <p:nvPr/>
        </p:nvSpPr>
        <p:spPr>
          <a:xfrm>
            <a:off x="11162271" y="6539318"/>
            <a:ext cx="688120" cy="318683"/>
          </a:xfrm>
          <a:prstGeom prst="rect">
            <a:avLst/>
          </a:prstGeom>
          <a:noFill/>
          <a:ln>
            <a:noFill/>
          </a:ln>
        </p:spPr>
        <p:txBody>
          <a:bodyPr lIns="71425" tIns="71425" rIns="71425" bIns="7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9pPr>
          </a:lstStyle>
          <a:p>
            <a:pPr algn="r">
              <a:lnSpc>
                <a:spcPct val="80000"/>
              </a:lnSpc>
              <a:buClr>
                <a:srgbClr val="858789"/>
              </a:buClr>
              <a:buSzPct val="25000"/>
            </a:pPr>
            <a:fld id="{00000000-1234-1234-1234-123412341234}" type="slidenum">
              <a:rPr lang="en-US" sz="1000" smtClean="0">
                <a:solidFill>
                  <a:srgbClr val="858789"/>
                </a:solidFill>
              </a:rPr>
              <a:pPr algn="r">
                <a:lnSpc>
                  <a:spcPct val="80000"/>
                </a:lnSpc>
                <a:buClr>
                  <a:srgbClr val="858789"/>
                </a:buClr>
                <a:buSzPct val="25000"/>
              </a:pPr>
              <a:t>‹#›</a:t>
            </a:fld>
            <a:endParaRPr lang="en-US" sz="1000">
              <a:solidFill>
                <a:srgbClr val="858789"/>
              </a:solidFill>
            </a:endParaRPr>
          </a:p>
        </p:txBody>
      </p:sp>
    </p:spTree>
    <p:extLst>
      <p:ext uri="{BB962C8B-B14F-4D97-AF65-F5344CB8AC3E}">
        <p14:creationId xmlns:p14="http://schemas.microsoft.com/office/powerpoint/2010/main" val="15125676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8_Horizontal">
  <p:cSld name="8_Horizontal">
    <p:spTree>
      <p:nvGrpSpPr>
        <p:cNvPr id="1" name="Shape 37"/>
        <p:cNvGrpSpPr/>
        <p:nvPr/>
      </p:nvGrpSpPr>
      <p:grpSpPr>
        <a:xfrm>
          <a:off x="0" y="0"/>
          <a:ext cx="0" cy="0"/>
          <a:chOff x="0" y="0"/>
          <a:chExt cx="0" cy="0"/>
        </a:xfrm>
      </p:grpSpPr>
      <p:pic>
        <p:nvPicPr>
          <p:cNvPr id="38" name="Google Shape;38;p101"/>
          <p:cNvPicPr preferRelativeResize="0"/>
          <p:nvPr/>
        </p:nvPicPr>
        <p:blipFill rotWithShape="1">
          <a:blip r:embed="rId2">
            <a:alphaModFix/>
          </a:blip>
          <a:srcRect/>
          <a:stretch/>
        </p:blipFill>
        <p:spPr>
          <a:xfrm>
            <a:off x="10396672" y="146304"/>
            <a:ext cx="1453717" cy="574015"/>
          </a:xfrm>
          <a:prstGeom prst="rect">
            <a:avLst/>
          </a:prstGeom>
          <a:noFill/>
          <a:ln>
            <a:noFill/>
          </a:ln>
        </p:spPr>
      </p:pic>
      <p:sp>
        <p:nvSpPr>
          <p:cNvPr id="39" name="Google Shape;39;p101"/>
          <p:cNvSpPr txBox="1">
            <a:spLocks noGrp="1"/>
          </p:cNvSpPr>
          <p:nvPr>
            <p:ph type="body" idx="1"/>
          </p:nvPr>
        </p:nvSpPr>
        <p:spPr>
          <a:xfrm>
            <a:off x="341611" y="249520"/>
            <a:ext cx="9802850" cy="430836"/>
          </a:xfrm>
          <a:prstGeom prst="rect">
            <a:avLst/>
          </a:prstGeom>
          <a:noFill/>
          <a:ln>
            <a:noFill/>
          </a:ln>
        </p:spPr>
        <p:txBody>
          <a:bodyPr spcFirstLastPara="1" wrap="square" lIns="91425" tIns="91425" rIns="91425" bIns="91425" anchor="ctr" anchorCtr="0">
            <a:noAutofit/>
          </a:bodyPr>
          <a:lstStyle>
            <a:lvl1pPr marL="457200" marR="0" lvl="0" indent="-228600" algn="l" rtl="0">
              <a:lnSpc>
                <a:spcPct val="100000"/>
              </a:lnSpc>
              <a:spcBef>
                <a:spcPts val="0"/>
              </a:spcBef>
              <a:spcAft>
                <a:spcPts val="0"/>
              </a:spcAft>
              <a:buClr>
                <a:srgbClr val="2FC2E1"/>
              </a:buClr>
              <a:buSzPts val="2940"/>
              <a:buFont typeface="Arial"/>
              <a:buNone/>
              <a:defRPr sz="2600" b="1" i="0" u="none" strike="noStrike" cap="none">
                <a:solidFill>
                  <a:srgbClr val="035886"/>
                </a:solidFill>
                <a:latin typeface="Arial"/>
                <a:ea typeface="Arial"/>
                <a:cs typeface="Arial"/>
                <a:sym typeface="Arial"/>
              </a:defRPr>
            </a:lvl1pPr>
            <a:lvl2pPr marL="914400" marR="0" lvl="1"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2pPr>
            <a:lvl3pPr marL="1371600" marR="0" lvl="2"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3pPr>
            <a:lvl4pPr marL="1828800" marR="0" lvl="3"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4pPr>
            <a:lvl5pPr marL="2286000" marR="0" lvl="4"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5pPr>
            <a:lvl6pPr marL="2743200" marR="0" lvl="5"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6pPr>
            <a:lvl7pPr marL="3200400" marR="0" lvl="6"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7pPr>
            <a:lvl8pPr marL="3657600" marR="0" lvl="7"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8pPr>
            <a:lvl9pPr marL="4114800" marR="0" lvl="8"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9pPr>
          </a:lstStyle>
          <a:p>
            <a:pPr lvl="0"/>
            <a:r>
              <a:rPr lang="en-US"/>
              <a:t>Click to edit Master text styles</a:t>
            </a:r>
          </a:p>
        </p:txBody>
      </p:sp>
      <p:pic>
        <p:nvPicPr>
          <p:cNvPr id="5" name="Picture 4">
            <a:extLst>
              <a:ext uri="{FF2B5EF4-FFF2-40B4-BE49-F238E27FC236}">
                <a16:creationId xmlns:a16="http://schemas.microsoft.com/office/drawing/2014/main" id="{4906FD96-CE8F-D340-B0DD-E0AD55C6E91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96672" y="146304"/>
            <a:ext cx="1453717" cy="574015"/>
          </a:xfrm>
          <a:prstGeom prst="rect">
            <a:avLst/>
          </a:prstGeom>
        </p:spPr>
      </p:pic>
      <p:sp>
        <p:nvSpPr>
          <p:cNvPr id="6" name="Shape 53">
            <a:extLst>
              <a:ext uri="{FF2B5EF4-FFF2-40B4-BE49-F238E27FC236}">
                <a16:creationId xmlns:a16="http://schemas.microsoft.com/office/drawing/2014/main" id="{FB3839F0-1640-324E-80EF-02F6F80BE7F6}"/>
              </a:ext>
            </a:extLst>
          </p:cNvPr>
          <p:cNvSpPr txBox="1">
            <a:spLocks/>
          </p:cNvSpPr>
          <p:nvPr/>
        </p:nvSpPr>
        <p:spPr>
          <a:xfrm>
            <a:off x="11162271" y="6539318"/>
            <a:ext cx="688120" cy="318683"/>
          </a:xfrm>
          <a:prstGeom prst="rect">
            <a:avLst/>
          </a:prstGeom>
          <a:noFill/>
          <a:ln>
            <a:noFill/>
          </a:ln>
        </p:spPr>
        <p:txBody>
          <a:bodyPr lIns="71425" tIns="71425" rIns="71425" bIns="7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9pPr>
          </a:lstStyle>
          <a:p>
            <a:pPr algn="r">
              <a:lnSpc>
                <a:spcPct val="80000"/>
              </a:lnSpc>
              <a:buClr>
                <a:srgbClr val="858789"/>
              </a:buClr>
              <a:buSzPct val="25000"/>
            </a:pPr>
            <a:fld id="{00000000-1234-1234-1234-123412341234}" type="slidenum">
              <a:rPr lang="en-US" sz="1000" smtClean="0">
                <a:solidFill>
                  <a:srgbClr val="858789"/>
                </a:solidFill>
              </a:rPr>
              <a:pPr algn="r">
                <a:lnSpc>
                  <a:spcPct val="80000"/>
                </a:lnSpc>
                <a:buClr>
                  <a:srgbClr val="858789"/>
                </a:buClr>
                <a:buSzPct val="25000"/>
              </a:pPr>
              <a:t>‹#›</a:t>
            </a:fld>
            <a:endParaRPr lang="en-US" sz="1000">
              <a:solidFill>
                <a:srgbClr val="858789"/>
              </a:solidFill>
            </a:endParaRPr>
          </a:p>
        </p:txBody>
      </p:sp>
    </p:spTree>
    <p:extLst>
      <p:ext uri="{BB962C8B-B14F-4D97-AF65-F5344CB8AC3E}">
        <p14:creationId xmlns:p14="http://schemas.microsoft.com/office/powerpoint/2010/main" val="1214974847"/>
      </p:ext>
    </p:extLst>
  </p:cSld>
  <p:clrMapOvr>
    <a:masterClrMapping/>
  </p:clrMapOvr>
  <p:hf sldNum="0"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5_Horizontal">
  <p:cSld name="5_Horizontal">
    <p:spTree>
      <p:nvGrpSpPr>
        <p:cNvPr id="1" name="Shape 41"/>
        <p:cNvGrpSpPr/>
        <p:nvPr/>
      </p:nvGrpSpPr>
      <p:grpSpPr>
        <a:xfrm>
          <a:off x="0" y="0"/>
          <a:ext cx="0" cy="0"/>
          <a:chOff x="0" y="0"/>
          <a:chExt cx="0" cy="0"/>
        </a:xfrm>
      </p:grpSpPr>
      <p:sp>
        <p:nvSpPr>
          <p:cNvPr id="42" name="Google Shape;42;p49"/>
          <p:cNvSpPr>
            <a:spLocks noGrp="1"/>
          </p:cNvSpPr>
          <p:nvPr>
            <p:ph type="pic" idx="2"/>
          </p:nvPr>
        </p:nvSpPr>
        <p:spPr>
          <a:xfrm>
            <a:off x="8542024" y="0"/>
            <a:ext cx="3649975" cy="6858000"/>
          </a:xfrm>
          <a:prstGeom prst="rect">
            <a:avLst/>
          </a:prstGeom>
          <a:noFill/>
          <a:ln>
            <a:noFill/>
          </a:ln>
        </p:spPr>
        <p:txBody>
          <a:bodyPr spcFirstLastPara="1" wrap="square" lIns="68550" tIns="68550" rIns="68550" bIns="68550" anchor="t" anchorCtr="0">
            <a:noAutofit/>
          </a:bodyPr>
          <a:lstStyle>
            <a:lvl1pPr marR="0" lvl="0" algn="l" rtl="0">
              <a:lnSpc>
                <a:spcPct val="100000"/>
              </a:lnSpc>
              <a:spcBef>
                <a:spcPts val="1951"/>
              </a:spcBef>
              <a:spcAft>
                <a:spcPts val="0"/>
              </a:spcAft>
              <a:buClr>
                <a:srgbClr val="38A3D5"/>
              </a:buClr>
              <a:buSzPts val="2380"/>
              <a:buFont typeface="Arial"/>
              <a:buNone/>
              <a:defRPr sz="2267" b="0" i="0" u="none" strike="noStrike" cap="none">
                <a:solidFill>
                  <a:srgbClr val="858789"/>
                </a:solidFill>
                <a:latin typeface="Arial"/>
                <a:ea typeface="Arial"/>
                <a:cs typeface="Arial"/>
                <a:sym typeface="Arial"/>
              </a:defRPr>
            </a:lvl1pPr>
            <a:lvl2pPr marR="0" lvl="1"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2pPr>
            <a:lvl3pPr marR="0" lvl="2"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3pPr>
            <a:lvl4pPr marR="0" lvl="3"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4pPr>
            <a:lvl5pPr marR="0" lvl="4"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5pPr>
            <a:lvl6pPr marR="0" lvl="5"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6pPr>
            <a:lvl7pPr marR="0" lvl="6"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7pPr>
            <a:lvl8pPr marR="0" lvl="7"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8pPr>
            <a:lvl9pPr marR="0" lvl="8"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9pPr>
          </a:lstStyle>
          <a:p>
            <a:r>
              <a:rPr lang="en-US"/>
              <a:t>Click icon to add picture</a:t>
            </a:r>
            <a:endParaRPr/>
          </a:p>
        </p:txBody>
      </p:sp>
      <p:sp>
        <p:nvSpPr>
          <p:cNvPr id="45" name="Google Shape;45;p49"/>
          <p:cNvSpPr txBox="1">
            <a:spLocks noGrp="1"/>
          </p:cNvSpPr>
          <p:nvPr>
            <p:ph type="body" idx="1"/>
          </p:nvPr>
        </p:nvSpPr>
        <p:spPr>
          <a:xfrm>
            <a:off x="341610" y="182880"/>
            <a:ext cx="5754387" cy="502426"/>
          </a:xfrm>
          <a:prstGeom prst="rect">
            <a:avLst/>
          </a:prstGeom>
          <a:noFill/>
          <a:ln>
            <a:noFill/>
          </a:ln>
        </p:spPr>
        <p:txBody>
          <a:bodyPr spcFirstLastPara="1" wrap="square" lIns="91425" tIns="91425" rIns="91425" bIns="91425" anchor="ctr" anchorCtr="0">
            <a:noAutofit/>
          </a:bodyPr>
          <a:lstStyle>
            <a:lvl1pPr marL="457200" marR="0" lvl="0" indent="-228600" algn="l" rtl="0">
              <a:lnSpc>
                <a:spcPct val="100000"/>
              </a:lnSpc>
              <a:spcBef>
                <a:spcPts val="0"/>
              </a:spcBef>
              <a:spcAft>
                <a:spcPts val="0"/>
              </a:spcAft>
              <a:buClr>
                <a:srgbClr val="2FC2E1"/>
              </a:buClr>
              <a:buSzPts val="2940"/>
              <a:buFont typeface="Arial"/>
              <a:buNone/>
              <a:defRPr sz="2600" b="1" i="0" u="none" strike="noStrike" cap="none">
                <a:solidFill>
                  <a:srgbClr val="035886"/>
                </a:solidFill>
                <a:latin typeface="Arial"/>
                <a:ea typeface="Arial"/>
                <a:cs typeface="Arial"/>
                <a:sym typeface="Arial"/>
              </a:defRPr>
            </a:lvl1pPr>
            <a:lvl2pPr marL="914400" marR="0" lvl="1"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2pPr>
            <a:lvl3pPr marL="1371600" marR="0" lvl="2"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3pPr>
            <a:lvl4pPr marL="1828800" marR="0" lvl="3"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4pPr>
            <a:lvl5pPr marL="2286000" marR="0" lvl="4"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5pPr>
            <a:lvl6pPr marL="2743200" marR="0" lvl="5"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6pPr>
            <a:lvl7pPr marL="3200400" marR="0" lvl="6"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7pPr>
            <a:lvl8pPr marL="3657600" marR="0" lvl="7"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8pPr>
            <a:lvl9pPr marL="4114800" marR="0" lvl="8"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9pPr>
          </a:lstStyle>
          <a:p>
            <a:pPr lvl="0"/>
            <a:r>
              <a:rPr lang="en-US"/>
              <a:t>Click to edit Master text styles</a:t>
            </a:r>
          </a:p>
        </p:txBody>
      </p:sp>
      <p:sp>
        <p:nvSpPr>
          <p:cNvPr id="46" name="Google Shape;46;p49"/>
          <p:cNvSpPr txBox="1">
            <a:spLocks noGrp="1"/>
          </p:cNvSpPr>
          <p:nvPr>
            <p:ph type="body" idx="3"/>
          </p:nvPr>
        </p:nvSpPr>
        <p:spPr>
          <a:xfrm>
            <a:off x="341610" y="924480"/>
            <a:ext cx="7728328" cy="5407047"/>
          </a:xfrm>
          <a:prstGeom prst="rect">
            <a:avLst/>
          </a:prstGeom>
          <a:noFill/>
          <a:ln>
            <a:noFill/>
          </a:ln>
        </p:spPr>
        <p:txBody>
          <a:bodyPr spcFirstLastPara="1" wrap="square" lIns="91425" tIns="45700" rIns="91425" bIns="45700" anchor="t" anchorCtr="0">
            <a:normAutofit/>
          </a:bodyPr>
          <a:lstStyle>
            <a:lvl1pPr marL="457200" marR="0" lvl="0" indent="-387350" algn="l" rtl="0">
              <a:lnSpc>
                <a:spcPct val="90000"/>
              </a:lnSpc>
              <a:spcBef>
                <a:spcPts val="0"/>
              </a:spcBef>
              <a:spcAft>
                <a:spcPts val="0"/>
              </a:spcAft>
              <a:buClr>
                <a:srgbClr val="2FC2E1"/>
              </a:buClr>
              <a:buSzPts val="2500"/>
              <a:buFont typeface="Arimo"/>
              <a:buChar char="▪"/>
              <a:defRPr sz="2000" b="0" i="0" u="none" strike="noStrike" cap="none">
                <a:solidFill>
                  <a:srgbClr val="4C4C4D"/>
                </a:solidFill>
                <a:latin typeface="Arial"/>
                <a:ea typeface="Arial"/>
                <a:cs typeface="Arial"/>
                <a:sym typeface="Arial"/>
              </a:defRPr>
            </a:lvl1pPr>
            <a:lvl2pPr marL="914400" marR="0" lvl="1" indent="-381000" algn="l" rtl="0">
              <a:lnSpc>
                <a:spcPct val="90000"/>
              </a:lnSpc>
              <a:spcBef>
                <a:spcPts val="800"/>
              </a:spcBef>
              <a:spcAft>
                <a:spcPts val="0"/>
              </a:spcAft>
              <a:buClr>
                <a:srgbClr val="2FC2E1"/>
              </a:buClr>
              <a:buSzPts val="2400"/>
              <a:buFont typeface="Arimo"/>
              <a:buChar char="–"/>
              <a:defRPr sz="2000" b="0" i="0" u="none" strike="noStrike" cap="none">
                <a:solidFill>
                  <a:srgbClr val="4C4C4D"/>
                </a:solidFill>
                <a:latin typeface="Arial"/>
                <a:ea typeface="Arial"/>
                <a:cs typeface="Arial"/>
                <a:sym typeface="Arial"/>
              </a:defRPr>
            </a:lvl2pPr>
            <a:lvl3pPr marL="1371600" marR="0" lvl="2" indent="-381000" algn="l" rtl="0">
              <a:lnSpc>
                <a:spcPct val="90000"/>
              </a:lnSpc>
              <a:spcBef>
                <a:spcPts val="800"/>
              </a:spcBef>
              <a:spcAft>
                <a:spcPts val="0"/>
              </a:spcAft>
              <a:buClr>
                <a:srgbClr val="2FC2E1"/>
              </a:buClr>
              <a:buSzPts val="2400"/>
              <a:buFont typeface="Arimo"/>
              <a:buChar char="▫"/>
              <a:defRPr sz="2000" b="0" i="0" u="none" strike="noStrike" cap="none">
                <a:solidFill>
                  <a:srgbClr val="4C4C4D"/>
                </a:solidFill>
                <a:latin typeface="Arial"/>
                <a:ea typeface="Arial"/>
                <a:cs typeface="Arial"/>
                <a:sym typeface="Arial"/>
              </a:defRPr>
            </a:lvl3pPr>
            <a:lvl4pPr marL="1828800" marR="0" lvl="3" indent="-341630" algn="l" rtl="0">
              <a:lnSpc>
                <a:spcPct val="90000"/>
              </a:lnSpc>
              <a:spcBef>
                <a:spcPts val="800"/>
              </a:spcBef>
              <a:spcAft>
                <a:spcPts val="0"/>
              </a:spcAft>
              <a:buClr>
                <a:srgbClr val="2FC2E1"/>
              </a:buClr>
              <a:buSzPts val="1780"/>
              <a:buFont typeface="Arimo"/>
              <a:buChar char="-"/>
              <a:defRPr sz="2000" b="0" i="0" u="none" strike="noStrike" cap="none">
                <a:solidFill>
                  <a:srgbClr val="4C4C4D"/>
                </a:solidFill>
                <a:latin typeface="Arial"/>
                <a:ea typeface="Arial"/>
                <a:cs typeface="Arial"/>
                <a:sym typeface="Arial"/>
              </a:defRPr>
            </a:lvl4pPr>
            <a:lvl5pPr marL="2286000" marR="0" lvl="4" indent="-341629" algn="l" rtl="0">
              <a:lnSpc>
                <a:spcPct val="90000"/>
              </a:lnSpc>
              <a:spcBef>
                <a:spcPts val="800"/>
              </a:spcBef>
              <a:spcAft>
                <a:spcPts val="0"/>
              </a:spcAft>
              <a:buClr>
                <a:srgbClr val="2FC2E1"/>
              </a:buClr>
              <a:buSzPts val="1780"/>
              <a:buFont typeface="Arimo"/>
              <a:buChar char="-"/>
              <a:defRPr sz="2000" b="0" i="0" u="none" strike="noStrike" cap="none">
                <a:solidFill>
                  <a:srgbClr val="4C4C4D"/>
                </a:solidFill>
                <a:latin typeface="Arial"/>
                <a:ea typeface="Arial"/>
                <a:cs typeface="Arial"/>
                <a:sym typeface="Arial"/>
              </a:defRPr>
            </a:lvl5pPr>
            <a:lvl6pPr marL="2743200" marR="0" lvl="5" indent="-342900" algn="l" rtl="0">
              <a:lnSpc>
                <a:spcPct val="90000"/>
              </a:lnSpc>
              <a:spcBef>
                <a:spcPts val="8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lvl="0"/>
            <a:r>
              <a:rPr lang="en-US"/>
              <a:t>Click to edit Master text styles</a:t>
            </a:r>
          </a:p>
        </p:txBody>
      </p:sp>
    </p:spTree>
    <p:extLst>
      <p:ext uri="{BB962C8B-B14F-4D97-AF65-F5344CB8AC3E}">
        <p14:creationId xmlns:p14="http://schemas.microsoft.com/office/powerpoint/2010/main" val="10790745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5_Horizontal">
  <p:cSld name="5_Horizontal">
    <p:spTree>
      <p:nvGrpSpPr>
        <p:cNvPr id="1" name="Shape 42"/>
        <p:cNvGrpSpPr/>
        <p:nvPr/>
      </p:nvGrpSpPr>
      <p:grpSpPr>
        <a:xfrm>
          <a:off x="0" y="0"/>
          <a:ext cx="0" cy="0"/>
          <a:chOff x="0" y="0"/>
          <a:chExt cx="0" cy="0"/>
        </a:xfrm>
      </p:grpSpPr>
      <p:sp>
        <p:nvSpPr>
          <p:cNvPr id="48" name="Google Shape;48;p49"/>
          <p:cNvSpPr>
            <a:spLocks noGrp="1"/>
          </p:cNvSpPr>
          <p:nvPr>
            <p:ph type="pic" idx="3"/>
          </p:nvPr>
        </p:nvSpPr>
        <p:spPr>
          <a:xfrm>
            <a:off x="8542024" y="0"/>
            <a:ext cx="3649975" cy="6858000"/>
          </a:xfrm>
          <a:prstGeom prst="rect">
            <a:avLst/>
          </a:prstGeom>
          <a:noFill/>
          <a:ln>
            <a:noFill/>
          </a:ln>
        </p:spPr>
        <p:txBody>
          <a:bodyPr spcFirstLastPara="1" wrap="square" lIns="68550" tIns="68550" rIns="68550" bIns="68550" anchor="t" anchorCtr="0">
            <a:noAutofit/>
          </a:bodyPr>
          <a:lstStyle>
            <a:lvl1pPr marR="0" lvl="0" algn="l" rtl="0">
              <a:lnSpc>
                <a:spcPct val="100000"/>
              </a:lnSpc>
              <a:spcBef>
                <a:spcPts val="1951"/>
              </a:spcBef>
              <a:spcAft>
                <a:spcPts val="0"/>
              </a:spcAft>
              <a:buClr>
                <a:srgbClr val="38A3D5"/>
              </a:buClr>
              <a:buSzPts val="2380"/>
              <a:buFont typeface="Arial"/>
              <a:buNone/>
              <a:defRPr sz="2267" b="0" i="0" u="none" strike="noStrike" cap="none">
                <a:solidFill>
                  <a:srgbClr val="858789"/>
                </a:solidFill>
                <a:latin typeface="Arial"/>
                <a:ea typeface="Arial"/>
                <a:cs typeface="Arial"/>
                <a:sym typeface="Arial"/>
              </a:defRPr>
            </a:lvl1pPr>
            <a:lvl2pPr marR="0" lvl="1"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2pPr>
            <a:lvl3pPr marR="0" lvl="2"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3pPr>
            <a:lvl4pPr marR="0" lvl="3"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4pPr>
            <a:lvl5pPr marR="0" lvl="4"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5pPr>
            <a:lvl6pPr marR="0" lvl="5"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6pPr>
            <a:lvl7pPr marR="0" lvl="6"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7pPr>
            <a:lvl8pPr marR="0" lvl="7"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8pPr>
            <a:lvl9pPr marR="0" lvl="8"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9pPr>
          </a:lstStyle>
          <a:p>
            <a:r>
              <a:rPr lang="en-US"/>
              <a:t>Click icon to add picture</a:t>
            </a:r>
            <a:endParaRPr/>
          </a:p>
        </p:txBody>
      </p:sp>
      <p:cxnSp>
        <p:nvCxnSpPr>
          <p:cNvPr id="44" name="Google Shape;44;p49"/>
          <p:cNvCxnSpPr/>
          <p:nvPr/>
        </p:nvCxnSpPr>
        <p:spPr>
          <a:xfrm>
            <a:off x="8487906" y="0"/>
            <a:ext cx="0" cy="6858000"/>
          </a:xfrm>
          <a:prstGeom prst="straightConnector1">
            <a:avLst/>
          </a:prstGeom>
          <a:noFill/>
          <a:ln w="127000" cap="flat" cmpd="sng">
            <a:solidFill>
              <a:srgbClr val="2FC2E1"/>
            </a:solidFill>
            <a:prstDash val="solid"/>
            <a:miter lim="8000"/>
            <a:headEnd type="none" w="sm" len="sm"/>
            <a:tailEnd type="none" w="sm" len="sm"/>
          </a:ln>
        </p:spPr>
      </p:cxnSp>
      <p:pic>
        <p:nvPicPr>
          <p:cNvPr id="47" name="Google Shape;47;p49"/>
          <p:cNvPicPr preferRelativeResize="0"/>
          <p:nvPr/>
        </p:nvPicPr>
        <p:blipFill rotWithShape="1">
          <a:blip r:embed="rId2">
            <a:alphaModFix/>
          </a:blip>
          <a:srcRect/>
          <a:stretch/>
        </p:blipFill>
        <p:spPr>
          <a:xfrm>
            <a:off x="6817037" y="170191"/>
            <a:ext cx="1453717" cy="574015"/>
          </a:xfrm>
          <a:prstGeom prst="rect">
            <a:avLst/>
          </a:prstGeom>
          <a:noFill/>
          <a:ln>
            <a:noFill/>
          </a:ln>
        </p:spPr>
      </p:pic>
      <p:sp>
        <p:nvSpPr>
          <p:cNvPr id="8" name="Google Shape;39;p48">
            <a:extLst>
              <a:ext uri="{FF2B5EF4-FFF2-40B4-BE49-F238E27FC236}">
                <a16:creationId xmlns:a16="http://schemas.microsoft.com/office/drawing/2014/main" id="{BEE3E301-DEA8-CF41-A499-47CC537E2DB1}"/>
              </a:ext>
            </a:extLst>
          </p:cNvPr>
          <p:cNvSpPr txBox="1">
            <a:spLocks noGrp="1"/>
          </p:cNvSpPr>
          <p:nvPr>
            <p:ph type="body" idx="1"/>
          </p:nvPr>
        </p:nvSpPr>
        <p:spPr>
          <a:xfrm>
            <a:off x="341610" y="182880"/>
            <a:ext cx="5754387" cy="502426"/>
          </a:xfrm>
          <a:prstGeom prst="rect">
            <a:avLst/>
          </a:prstGeom>
          <a:noFill/>
          <a:ln>
            <a:noFill/>
          </a:ln>
        </p:spPr>
        <p:txBody>
          <a:bodyPr spcFirstLastPara="1" wrap="square" lIns="91425" tIns="91425" rIns="91425" bIns="91425" anchor="ctr" anchorCtr="0">
            <a:noAutofit/>
          </a:bodyPr>
          <a:lstStyle>
            <a:lvl1pPr marL="9525" marR="0" lvl="0" indent="0" algn="l" rtl="0">
              <a:lnSpc>
                <a:spcPct val="100000"/>
              </a:lnSpc>
              <a:spcBef>
                <a:spcPts val="0"/>
              </a:spcBef>
              <a:spcAft>
                <a:spcPts val="0"/>
              </a:spcAft>
              <a:buClr>
                <a:srgbClr val="2FC2E1"/>
              </a:buClr>
              <a:buSzPts val="2940"/>
              <a:buFont typeface="Arial"/>
              <a:buNone/>
              <a:tabLst/>
              <a:defRPr sz="2600" b="1" i="0" u="none" strike="noStrike" cap="none">
                <a:solidFill>
                  <a:srgbClr val="035886"/>
                </a:solidFill>
                <a:latin typeface="Arial"/>
                <a:ea typeface="Arial"/>
                <a:cs typeface="Arial"/>
                <a:sym typeface="Arial"/>
              </a:defRPr>
            </a:lvl1pPr>
            <a:lvl2pPr marL="914400" marR="0" lvl="1"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2pPr>
            <a:lvl3pPr marL="1371600" marR="0" lvl="2"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3pPr>
            <a:lvl4pPr marL="1828800" marR="0" lvl="3"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4pPr>
            <a:lvl5pPr marL="2286000" marR="0" lvl="4"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5pPr>
            <a:lvl6pPr marL="2743200" marR="0" lvl="5"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6pPr>
            <a:lvl7pPr marL="3200400" marR="0" lvl="6"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7pPr>
            <a:lvl8pPr marL="3657600" marR="0" lvl="7"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8pPr>
            <a:lvl9pPr marL="4114800" marR="0" lvl="8"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9pPr>
          </a:lstStyle>
          <a:p>
            <a:pPr lvl="0"/>
            <a:r>
              <a:rPr lang="en-US"/>
              <a:t>Click to edit Master text styles</a:t>
            </a:r>
          </a:p>
        </p:txBody>
      </p:sp>
      <p:sp>
        <p:nvSpPr>
          <p:cNvPr id="9" name="Google Shape;21;p45">
            <a:extLst>
              <a:ext uri="{FF2B5EF4-FFF2-40B4-BE49-F238E27FC236}">
                <a16:creationId xmlns:a16="http://schemas.microsoft.com/office/drawing/2014/main" id="{6C0ED51D-A3F4-CC44-9043-F2F8BEE25FE4}"/>
              </a:ext>
            </a:extLst>
          </p:cNvPr>
          <p:cNvSpPr txBox="1">
            <a:spLocks noGrp="1"/>
          </p:cNvSpPr>
          <p:nvPr>
            <p:ph type="body" idx="2"/>
          </p:nvPr>
        </p:nvSpPr>
        <p:spPr>
          <a:xfrm>
            <a:off x="341610" y="924480"/>
            <a:ext cx="7728328" cy="5407047"/>
          </a:xfrm>
          <a:prstGeom prst="rect">
            <a:avLst/>
          </a:prstGeom>
          <a:noFill/>
          <a:ln>
            <a:noFill/>
          </a:ln>
        </p:spPr>
        <p:txBody>
          <a:bodyPr spcFirstLastPara="1" wrap="square" lIns="91425" tIns="45700" rIns="91425" bIns="45700" anchor="t" anchorCtr="0">
            <a:normAutofit/>
          </a:bodyPr>
          <a:lstStyle>
            <a:lvl1pPr marL="303213" marR="0" lvl="0" indent="-303213" algn="l" rtl="0">
              <a:lnSpc>
                <a:spcPct val="90000"/>
              </a:lnSpc>
              <a:spcBef>
                <a:spcPts val="0"/>
              </a:spcBef>
              <a:spcAft>
                <a:spcPts val="0"/>
              </a:spcAft>
              <a:buClr>
                <a:srgbClr val="2FC2E1"/>
              </a:buClr>
              <a:buSzPts val="2500"/>
              <a:buFont typeface="Arimo"/>
              <a:buChar char="▪"/>
              <a:tabLst/>
              <a:defRPr sz="2000" b="0" i="0" u="none" strike="noStrike" cap="none">
                <a:solidFill>
                  <a:srgbClr val="4C4C4D"/>
                </a:solidFill>
                <a:latin typeface="Arial"/>
                <a:ea typeface="Arial"/>
                <a:cs typeface="Arial"/>
                <a:sym typeface="Arial"/>
              </a:defRPr>
            </a:lvl1pPr>
            <a:lvl2pPr marL="914400" marR="0" lvl="1" indent="-381000" algn="l" rtl="0">
              <a:lnSpc>
                <a:spcPct val="90000"/>
              </a:lnSpc>
              <a:spcBef>
                <a:spcPts val="800"/>
              </a:spcBef>
              <a:spcAft>
                <a:spcPts val="0"/>
              </a:spcAft>
              <a:buClr>
                <a:srgbClr val="2FC2E1"/>
              </a:buClr>
              <a:buSzPts val="2400"/>
              <a:buFont typeface="Arimo"/>
              <a:buChar char="–"/>
              <a:defRPr sz="2000" b="0" i="0" u="none" strike="noStrike" cap="none">
                <a:solidFill>
                  <a:srgbClr val="4C4C4D"/>
                </a:solidFill>
                <a:latin typeface="Arial"/>
                <a:ea typeface="Arial"/>
                <a:cs typeface="Arial"/>
                <a:sym typeface="Arial"/>
              </a:defRPr>
            </a:lvl2pPr>
            <a:lvl3pPr marL="1371600" marR="0" lvl="2" indent="-381000" algn="l" rtl="0">
              <a:lnSpc>
                <a:spcPct val="90000"/>
              </a:lnSpc>
              <a:spcBef>
                <a:spcPts val="800"/>
              </a:spcBef>
              <a:spcAft>
                <a:spcPts val="0"/>
              </a:spcAft>
              <a:buClr>
                <a:srgbClr val="2FC2E1"/>
              </a:buClr>
              <a:buSzPts val="2400"/>
              <a:buFont typeface="Arimo"/>
              <a:buChar char="▫"/>
              <a:defRPr sz="2000" b="0" i="0" u="none" strike="noStrike" cap="none">
                <a:solidFill>
                  <a:srgbClr val="4C4C4D"/>
                </a:solidFill>
                <a:latin typeface="Arial"/>
                <a:ea typeface="Arial"/>
                <a:cs typeface="Arial"/>
                <a:sym typeface="Arial"/>
              </a:defRPr>
            </a:lvl3pPr>
            <a:lvl4pPr marL="1828800" marR="0" lvl="3" indent="-341630" algn="l" rtl="0">
              <a:lnSpc>
                <a:spcPct val="90000"/>
              </a:lnSpc>
              <a:spcBef>
                <a:spcPts val="800"/>
              </a:spcBef>
              <a:spcAft>
                <a:spcPts val="0"/>
              </a:spcAft>
              <a:buClr>
                <a:srgbClr val="2FC2E1"/>
              </a:buClr>
              <a:buSzPts val="1780"/>
              <a:buFont typeface="Arimo"/>
              <a:buChar char="-"/>
              <a:defRPr sz="2000" b="0" i="0" u="none" strike="noStrike" cap="none">
                <a:solidFill>
                  <a:srgbClr val="4C4C4D"/>
                </a:solidFill>
                <a:latin typeface="Arial"/>
                <a:ea typeface="Arial"/>
                <a:cs typeface="Arial"/>
                <a:sym typeface="Arial"/>
              </a:defRPr>
            </a:lvl4pPr>
            <a:lvl5pPr marL="2286000" marR="0" lvl="4" indent="-341629" algn="l" rtl="0">
              <a:lnSpc>
                <a:spcPct val="90000"/>
              </a:lnSpc>
              <a:spcBef>
                <a:spcPts val="800"/>
              </a:spcBef>
              <a:spcAft>
                <a:spcPts val="0"/>
              </a:spcAft>
              <a:buClr>
                <a:srgbClr val="2FC2E1"/>
              </a:buClr>
              <a:buSzPts val="1780"/>
              <a:buFont typeface="Arimo"/>
              <a:buChar char="-"/>
              <a:defRPr sz="2000" b="0" i="0" u="none" strike="noStrike" cap="none">
                <a:solidFill>
                  <a:srgbClr val="4C4C4D"/>
                </a:solidFill>
                <a:latin typeface="Arial"/>
                <a:ea typeface="Arial"/>
                <a:cs typeface="Arial"/>
                <a:sym typeface="Arial"/>
              </a:defRPr>
            </a:lvl5pPr>
            <a:lvl6pPr marL="2743200" marR="0" lvl="5" indent="-342900" algn="l" rtl="0">
              <a:lnSpc>
                <a:spcPct val="90000"/>
              </a:lnSpc>
              <a:spcBef>
                <a:spcPts val="8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7" name="Google Shape;54;p7">
            <a:extLst>
              <a:ext uri="{FF2B5EF4-FFF2-40B4-BE49-F238E27FC236}">
                <a16:creationId xmlns:a16="http://schemas.microsoft.com/office/drawing/2014/main" id="{6CDCCAEE-24E6-3E4C-BFF2-32BCC9176681}"/>
              </a:ext>
            </a:extLst>
          </p:cNvPr>
          <p:cNvSpPr txBox="1">
            <a:spLocks noGrp="1"/>
          </p:cNvSpPr>
          <p:nvPr>
            <p:ph type="sldNum" idx="12"/>
          </p:nvPr>
        </p:nvSpPr>
        <p:spPr>
          <a:xfrm>
            <a:off x="341610" y="6432646"/>
            <a:ext cx="731700" cy="525000"/>
          </a:xfrm>
          <a:prstGeom prst="rect">
            <a:avLst/>
          </a:prstGeom>
        </p:spPr>
        <p:txBody>
          <a:bodyPr spcFirstLastPara="1" wrap="square" lIns="91425" tIns="91425" rIns="91425" bIns="91425" anchor="t" anchorCtr="0">
            <a:noAutofit/>
          </a:bodyPr>
          <a:lstStyle>
            <a:lvl1pPr lvl="0" algn="l">
              <a:buNone/>
              <a:defRPr sz="1600">
                <a:solidFill>
                  <a:srgbClr val="565656"/>
                </a:solidFill>
              </a:defRPr>
            </a:lvl1pPr>
            <a:lvl2pPr lvl="1">
              <a:buNone/>
              <a:defRPr>
                <a:solidFill>
                  <a:srgbClr val="565656"/>
                </a:solidFill>
              </a:defRPr>
            </a:lvl2pPr>
            <a:lvl3pPr lvl="2">
              <a:buNone/>
              <a:defRPr>
                <a:solidFill>
                  <a:srgbClr val="565656"/>
                </a:solidFill>
              </a:defRPr>
            </a:lvl3pPr>
            <a:lvl4pPr lvl="3">
              <a:buNone/>
              <a:defRPr>
                <a:solidFill>
                  <a:srgbClr val="565656"/>
                </a:solidFill>
              </a:defRPr>
            </a:lvl4pPr>
            <a:lvl5pPr lvl="4">
              <a:buNone/>
              <a:defRPr>
                <a:solidFill>
                  <a:srgbClr val="565656"/>
                </a:solidFill>
              </a:defRPr>
            </a:lvl5pPr>
            <a:lvl6pPr lvl="5">
              <a:buNone/>
              <a:defRPr>
                <a:solidFill>
                  <a:srgbClr val="565656"/>
                </a:solidFill>
              </a:defRPr>
            </a:lvl6pPr>
            <a:lvl7pPr lvl="6">
              <a:buNone/>
              <a:defRPr>
                <a:solidFill>
                  <a:srgbClr val="565656"/>
                </a:solidFill>
              </a:defRPr>
            </a:lvl7pPr>
            <a:lvl8pPr lvl="7">
              <a:buNone/>
              <a:defRPr>
                <a:solidFill>
                  <a:srgbClr val="565656"/>
                </a:solidFill>
              </a:defRPr>
            </a:lvl8pPr>
            <a:lvl9pPr lvl="8">
              <a:buNone/>
              <a:defRPr>
                <a:solidFill>
                  <a:srgbClr val="565656"/>
                </a:solidFill>
              </a:defRPr>
            </a:lvl9pPr>
          </a:lstStyle>
          <a:p>
            <a:fld id="{00000000-1234-1234-1234-123412341234}" type="slidenum">
              <a:rPr lang="en-US" smtClean="0"/>
              <a:pPr/>
              <a:t>‹#›</a:t>
            </a:fld>
            <a:endParaRPr lang="en-US"/>
          </a:p>
        </p:txBody>
      </p:sp>
      <p:sp>
        <p:nvSpPr>
          <p:cNvPr id="10" name="Shape 53">
            <a:extLst>
              <a:ext uri="{FF2B5EF4-FFF2-40B4-BE49-F238E27FC236}">
                <a16:creationId xmlns:a16="http://schemas.microsoft.com/office/drawing/2014/main" id="{351BB00F-B8D5-4A46-A8CC-3FED68C1DC01}"/>
              </a:ext>
            </a:extLst>
          </p:cNvPr>
          <p:cNvSpPr txBox="1">
            <a:spLocks/>
          </p:cNvSpPr>
          <p:nvPr/>
        </p:nvSpPr>
        <p:spPr>
          <a:xfrm>
            <a:off x="375700" y="6539318"/>
            <a:ext cx="688120" cy="318683"/>
          </a:xfrm>
          <a:prstGeom prst="rect">
            <a:avLst/>
          </a:prstGeom>
          <a:noFill/>
          <a:ln>
            <a:noFill/>
          </a:ln>
        </p:spPr>
        <p:txBody>
          <a:bodyPr lIns="71425" tIns="71425" rIns="71425" bIns="7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9pPr>
          </a:lstStyle>
          <a:p>
            <a:pPr algn="l">
              <a:lnSpc>
                <a:spcPct val="80000"/>
              </a:lnSpc>
              <a:buClr>
                <a:srgbClr val="858789"/>
              </a:buClr>
              <a:buSzPct val="25000"/>
            </a:pPr>
            <a:fld id="{00000000-1234-1234-1234-123412341234}" type="slidenum">
              <a:rPr lang="en-US" sz="1000" smtClean="0">
                <a:solidFill>
                  <a:srgbClr val="858789"/>
                </a:solidFill>
              </a:rPr>
              <a:pPr algn="l">
                <a:lnSpc>
                  <a:spcPct val="80000"/>
                </a:lnSpc>
                <a:buClr>
                  <a:srgbClr val="858789"/>
                </a:buClr>
                <a:buSzPct val="25000"/>
              </a:pPr>
              <a:t>‹#›</a:t>
            </a:fld>
            <a:endParaRPr lang="en-US" sz="1000">
              <a:solidFill>
                <a:srgbClr val="858789"/>
              </a:solidFill>
            </a:endParaRPr>
          </a:p>
        </p:txBody>
      </p:sp>
    </p:spTree>
    <p:extLst>
      <p:ext uri="{BB962C8B-B14F-4D97-AF65-F5344CB8AC3E}">
        <p14:creationId xmlns:p14="http://schemas.microsoft.com/office/powerpoint/2010/main" val="1014569293"/>
      </p:ext>
    </p:extLst>
  </p:cSld>
  <p:clrMapOvr>
    <a:masterClrMapping/>
  </p:clrMapOvr>
  <p:hf sldNum="0"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Horizontal">
  <p:cSld name="Horizontal">
    <p:spTree>
      <p:nvGrpSpPr>
        <p:cNvPr id="1" name="Shape 29"/>
        <p:cNvGrpSpPr/>
        <p:nvPr/>
      </p:nvGrpSpPr>
      <p:grpSpPr>
        <a:xfrm>
          <a:off x="0" y="0"/>
          <a:ext cx="0" cy="0"/>
          <a:chOff x="0" y="0"/>
          <a:chExt cx="0" cy="0"/>
        </a:xfrm>
      </p:grpSpPr>
      <p:sp>
        <p:nvSpPr>
          <p:cNvPr id="2" name="Google Shape;54;p7">
            <a:extLst>
              <a:ext uri="{FF2B5EF4-FFF2-40B4-BE49-F238E27FC236}">
                <a16:creationId xmlns:a16="http://schemas.microsoft.com/office/drawing/2014/main" id="{05B846F9-05A0-7743-B0FC-C7876FFB844D}"/>
              </a:ext>
            </a:extLst>
          </p:cNvPr>
          <p:cNvSpPr txBox="1">
            <a:spLocks noGrp="1"/>
          </p:cNvSpPr>
          <p:nvPr>
            <p:ph type="sldNum" idx="12"/>
          </p:nvPr>
        </p:nvSpPr>
        <p:spPr>
          <a:xfrm>
            <a:off x="11346202" y="6332998"/>
            <a:ext cx="731700" cy="525000"/>
          </a:xfrm>
          <a:prstGeom prst="rect">
            <a:avLst/>
          </a:prstGeom>
        </p:spPr>
        <p:txBody>
          <a:bodyPr spcFirstLastPara="1" wrap="square" lIns="91425" tIns="91425" rIns="91425" bIns="91425" anchor="t" anchorCtr="0">
            <a:noAutofit/>
          </a:bodyPr>
          <a:lstStyle>
            <a:lvl1pPr lvl="0">
              <a:buNone/>
              <a:defRPr sz="1600">
                <a:solidFill>
                  <a:srgbClr val="565656"/>
                </a:solidFill>
              </a:defRPr>
            </a:lvl1pPr>
            <a:lvl2pPr lvl="1">
              <a:buNone/>
              <a:defRPr>
                <a:solidFill>
                  <a:srgbClr val="565656"/>
                </a:solidFill>
              </a:defRPr>
            </a:lvl2pPr>
            <a:lvl3pPr lvl="2">
              <a:buNone/>
              <a:defRPr>
                <a:solidFill>
                  <a:srgbClr val="565656"/>
                </a:solidFill>
              </a:defRPr>
            </a:lvl3pPr>
            <a:lvl4pPr lvl="3">
              <a:buNone/>
              <a:defRPr>
                <a:solidFill>
                  <a:srgbClr val="565656"/>
                </a:solidFill>
              </a:defRPr>
            </a:lvl4pPr>
            <a:lvl5pPr lvl="4">
              <a:buNone/>
              <a:defRPr>
                <a:solidFill>
                  <a:srgbClr val="565656"/>
                </a:solidFill>
              </a:defRPr>
            </a:lvl5pPr>
            <a:lvl6pPr lvl="5">
              <a:buNone/>
              <a:defRPr>
                <a:solidFill>
                  <a:srgbClr val="565656"/>
                </a:solidFill>
              </a:defRPr>
            </a:lvl6pPr>
            <a:lvl7pPr lvl="6">
              <a:buNone/>
              <a:defRPr>
                <a:solidFill>
                  <a:srgbClr val="565656"/>
                </a:solidFill>
              </a:defRPr>
            </a:lvl7pPr>
            <a:lvl8pPr lvl="7">
              <a:buNone/>
              <a:defRPr>
                <a:solidFill>
                  <a:srgbClr val="565656"/>
                </a:solidFill>
              </a:defRPr>
            </a:lvl8pPr>
            <a:lvl9pPr lvl="8">
              <a:buNone/>
              <a:defRPr>
                <a:solidFill>
                  <a:srgbClr val="565656"/>
                </a:solidFill>
              </a:defRPr>
            </a:lvl9pPr>
          </a:lstStyle>
          <a:p>
            <a:pPr algn="r"/>
            <a:fld id="{00000000-1234-1234-1234-123412341234}" type="slidenum">
              <a:rPr lang="en-US" smtClean="0"/>
              <a:pPr algn="r"/>
              <a:t>‹#›</a:t>
            </a:fld>
            <a:endParaRPr lang="en-US"/>
          </a:p>
        </p:txBody>
      </p:sp>
      <p:cxnSp>
        <p:nvCxnSpPr>
          <p:cNvPr id="5" name="Google Shape;38;p48">
            <a:extLst>
              <a:ext uri="{FF2B5EF4-FFF2-40B4-BE49-F238E27FC236}">
                <a16:creationId xmlns:a16="http://schemas.microsoft.com/office/drawing/2014/main" id="{5FDE828D-1728-1041-891B-596725D972C0}"/>
              </a:ext>
            </a:extLst>
          </p:cNvPr>
          <p:cNvCxnSpPr>
            <a:cxnSpLocks/>
          </p:cNvCxnSpPr>
          <p:nvPr/>
        </p:nvCxnSpPr>
        <p:spPr>
          <a:xfrm>
            <a:off x="0" y="911750"/>
            <a:ext cx="12206515" cy="0"/>
          </a:xfrm>
          <a:prstGeom prst="straightConnector1">
            <a:avLst/>
          </a:prstGeom>
          <a:noFill/>
          <a:ln w="127000" cap="flat" cmpd="sng">
            <a:solidFill>
              <a:srgbClr val="2FC2E1"/>
            </a:solidFill>
            <a:prstDash val="solid"/>
            <a:miter lim="8000"/>
            <a:headEnd type="none" w="sm" len="sm"/>
            <a:tailEnd type="none" w="sm" len="sm"/>
          </a:ln>
        </p:spPr>
      </p:cxnSp>
      <p:sp>
        <p:nvSpPr>
          <p:cNvPr id="6" name="Google Shape;39;p48">
            <a:extLst>
              <a:ext uri="{FF2B5EF4-FFF2-40B4-BE49-F238E27FC236}">
                <a16:creationId xmlns:a16="http://schemas.microsoft.com/office/drawing/2014/main" id="{FB3776E3-2255-574C-B2AF-1B3FB861B3C6}"/>
              </a:ext>
            </a:extLst>
          </p:cNvPr>
          <p:cNvSpPr txBox="1">
            <a:spLocks noGrp="1"/>
          </p:cNvSpPr>
          <p:nvPr>
            <p:ph type="body" idx="1"/>
          </p:nvPr>
        </p:nvSpPr>
        <p:spPr>
          <a:xfrm>
            <a:off x="341611" y="217893"/>
            <a:ext cx="9802850" cy="430836"/>
          </a:xfrm>
          <a:prstGeom prst="rect">
            <a:avLst/>
          </a:prstGeom>
          <a:noFill/>
          <a:ln>
            <a:noFill/>
          </a:ln>
        </p:spPr>
        <p:txBody>
          <a:bodyPr spcFirstLastPara="1" wrap="square" lIns="91425" tIns="91425" rIns="91425" bIns="91425" anchor="ctr" anchorCtr="0">
            <a:noAutofit/>
          </a:bodyPr>
          <a:lstStyle>
            <a:lvl1pPr marL="9525" marR="0" lvl="0" indent="0" algn="l" rtl="0">
              <a:lnSpc>
                <a:spcPct val="100000"/>
              </a:lnSpc>
              <a:spcBef>
                <a:spcPts val="0"/>
              </a:spcBef>
              <a:spcAft>
                <a:spcPts val="0"/>
              </a:spcAft>
              <a:buClr>
                <a:srgbClr val="2FC2E1"/>
              </a:buClr>
              <a:buSzPts val="2940"/>
              <a:buFont typeface="Arial"/>
              <a:buNone/>
              <a:tabLst/>
              <a:defRPr sz="2600" b="1" i="0" u="none" strike="noStrike" cap="none">
                <a:solidFill>
                  <a:srgbClr val="035886"/>
                </a:solidFill>
                <a:latin typeface="Arial"/>
                <a:ea typeface="Arial"/>
                <a:cs typeface="Arial"/>
                <a:sym typeface="Arial"/>
              </a:defRPr>
            </a:lvl1pPr>
            <a:lvl2pPr marL="914400" marR="0" lvl="1"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2pPr>
            <a:lvl3pPr marL="1371600" marR="0" lvl="2"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3pPr>
            <a:lvl4pPr marL="1828800" marR="0" lvl="3"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4pPr>
            <a:lvl5pPr marL="2286000" marR="0" lvl="4"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5pPr>
            <a:lvl6pPr marL="2743200" marR="0" lvl="5"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6pPr>
            <a:lvl7pPr marL="3200400" marR="0" lvl="6"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7pPr>
            <a:lvl8pPr marL="3657600" marR="0" lvl="7"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8pPr>
            <a:lvl9pPr marL="4114800" marR="0" lvl="8"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9pPr>
          </a:lstStyle>
          <a:p>
            <a:pPr lvl="0"/>
            <a:r>
              <a:rPr lang="en-US"/>
              <a:t>Click to edit Master text styles</a:t>
            </a:r>
          </a:p>
        </p:txBody>
      </p:sp>
      <p:pic>
        <p:nvPicPr>
          <p:cNvPr id="8" name="Google Shape;41;p48">
            <a:extLst>
              <a:ext uri="{FF2B5EF4-FFF2-40B4-BE49-F238E27FC236}">
                <a16:creationId xmlns:a16="http://schemas.microsoft.com/office/drawing/2014/main" id="{7B090EBC-80FE-5748-B545-1EB5FBA69BB5}"/>
              </a:ext>
            </a:extLst>
          </p:cNvPr>
          <p:cNvPicPr preferRelativeResize="0"/>
          <p:nvPr/>
        </p:nvPicPr>
        <p:blipFill rotWithShape="1">
          <a:blip r:embed="rId2">
            <a:alphaModFix/>
          </a:blip>
          <a:srcRect/>
          <a:stretch/>
        </p:blipFill>
        <p:spPr>
          <a:xfrm>
            <a:off x="10396672" y="146304"/>
            <a:ext cx="1453717" cy="574015"/>
          </a:xfrm>
          <a:prstGeom prst="rect">
            <a:avLst/>
          </a:prstGeom>
          <a:noFill/>
          <a:ln>
            <a:noFill/>
          </a:ln>
        </p:spPr>
      </p:pic>
      <p:sp>
        <p:nvSpPr>
          <p:cNvPr id="12" name="Google Shape;48;p49">
            <a:extLst>
              <a:ext uri="{FF2B5EF4-FFF2-40B4-BE49-F238E27FC236}">
                <a16:creationId xmlns:a16="http://schemas.microsoft.com/office/drawing/2014/main" id="{28A9BB4F-1831-7B44-BA9F-6BEB2CB89FE8}"/>
              </a:ext>
            </a:extLst>
          </p:cNvPr>
          <p:cNvSpPr>
            <a:spLocks noGrp="1"/>
          </p:cNvSpPr>
          <p:nvPr>
            <p:ph type="pic" idx="3"/>
          </p:nvPr>
        </p:nvSpPr>
        <p:spPr>
          <a:xfrm>
            <a:off x="1535324" y="1174772"/>
            <a:ext cx="3192417" cy="3608596"/>
          </a:xfrm>
          <a:prstGeom prst="rect">
            <a:avLst/>
          </a:prstGeom>
          <a:noFill/>
          <a:ln>
            <a:noFill/>
          </a:ln>
        </p:spPr>
        <p:txBody>
          <a:bodyPr spcFirstLastPara="1" wrap="square" lIns="68550" tIns="68550" rIns="68550" bIns="68550" anchor="t" anchorCtr="0">
            <a:noAutofit/>
          </a:bodyPr>
          <a:lstStyle>
            <a:lvl1pPr marR="0" lvl="0" algn="l" rtl="0">
              <a:lnSpc>
                <a:spcPct val="100000"/>
              </a:lnSpc>
              <a:spcBef>
                <a:spcPts val="1951"/>
              </a:spcBef>
              <a:spcAft>
                <a:spcPts val="0"/>
              </a:spcAft>
              <a:buClr>
                <a:srgbClr val="38A3D5"/>
              </a:buClr>
              <a:buSzPts val="2380"/>
              <a:buFont typeface="Arial"/>
              <a:buNone/>
              <a:defRPr sz="2267" b="0" i="0" u="none" strike="noStrike" cap="none">
                <a:solidFill>
                  <a:srgbClr val="858789"/>
                </a:solidFill>
                <a:latin typeface="Arial"/>
                <a:ea typeface="Arial"/>
                <a:cs typeface="Arial"/>
                <a:sym typeface="Arial"/>
              </a:defRPr>
            </a:lvl1pPr>
            <a:lvl2pPr marR="0" lvl="1"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2pPr>
            <a:lvl3pPr marR="0" lvl="2"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3pPr>
            <a:lvl4pPr marR="0" lvl="3"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4pPr>
            <a:lvl5pPr marR="0" lvl="4"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5pPr>
            <a:lvl6pPr marR="0" lvl="5"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6pPr>
            <a:lvl7pPr marR="0" lvl="6"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7pPr>
            <a:lvl8pPr marR="0" lvl="7"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8pPr>
            <a:lvl9pPr marR="0" lvl="8"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9pPr>
          </a:lstStyle>
          <a:p>
            <a:r>
              <a:rPr lang="en-US"/>
              <a:t>Click icon to add picture</a:t>
            </a:r>
            <a:endParaRPr/>
          </a:p>
        </p:txBody>
      </p:sp>
      <p:sp>
        <p:nvSpPr>
          <p:cNvPr id="13" name="Google Shape;48;p49">
            <a:extLst>
              <a:ext uri="{FF2B5EF4-FFF2-40B4-BE49-F238E27FC236}">
                <a16:creationId xmlns:a16="http://schemas.microsoft.com/office/drawing/2014/main" id="{3F728170-CA50-1A4C-B25A-4987F2A4F7F0}"/>
              </a:ext>
            </a:extLst>
          </p:cNvPr>
          <p:cNvSpPr>
            <a:spLocks noGrp="1"/>
          </p:cNvSpPr>
          <p:nvPr>
            <p:ph type="pic" idx="13"/>
          </p:nvPr>
        </p:nvSpPr>
        <p:spPr>
          <a:xfrm>
            <a:off x="6952044" y="1174772"/>
            <a:ext cx="3192417" cy="3608596"/>
          </a:xfrm>
          <a:prstGeom prst="rect">
            <a:avLst/>
          </a:prstGeom>
          <a:noFill/>
          <a:ln>
            <a:noFill/>
          </a:ln>
        </p:spPr>
        <p:txBody>
          <a:bodyPr spcFirstLastPara="1" wrap="square" lIns="68550" tIns="68550" rIns="68550" bIns="68550" anchor="t" anchorCtr="0">
            <a:noAutofit/>
          </a:bodyPr>
          <a:lstStyle>
            <a:lvl1pPr marR="0" lvl="0" algn="l" rtl="0">
              <a:lnSpc>
                <a:spcPct val="100000"/>
              </a:lnSpc>
              <a:spcBef>
                <a:spcPts val="1951"/>
              </a:spcBef>
              <a:spcAft>
                <a:spcPts val="0"/>
              </a:spcAft>
              <a:buClr>
                <a:srgbClr val="38A3D5"/>
              </a:buClr>
              <a:buSzPts val="2380"/>
              <a:buFont typeface="Arial"/>
              <a:buNone/>
              <a:defRPr sz="2267" b="0" i="0" u="none" strike="noStrike" cap="none">
                <a:solidFill>
                  <a:srgbClr val="858789"/>
                </a:solidFill>
                <a:latin typeface="Arial"/>
                <a:ea typeface="Arial"/>
                <a:cs typeface="Arial"/>
                <a:sym typeface="Arial"/>
              </a:defRPr>
            </a:lvl1pPr>
            <a:lvl2pPr marR="0" lvl="1"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2pPr>
            <a:lvl3pPr marR="0" lvl="2"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3pPr>
            <a:lvl4pPr marR="0" lvl="3"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4pPr>
            <a:lvl5pPr marR="0" lvl="4"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5pPr>
            <a:lvl6pPr marR="0" lvl="5"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6pPr>
            <a:lvl7pPr marR="0" lvl="6"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7pPr>
            <a:lvl8pPr marR="0" lvl="7"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8pPr>
            <a:lvl9pPr marR="0" lvl="8"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9pPr>
          </a:lstStyle>
          <a:p>
            <a:r>
              <a:rPr lang="en-US"/>
              <a:t>Click icon to add picture</a:t>
            </a:r>
            <a:endParaRPr/>
          </a:p>
        </p:txBody>
      </p:sp>
      <p:sp>
        <p:nvSpPr>
          <p:cNvPr id="14" name="Google Shape;39;p48">
            <a:extLst>
              <a:ext uri="{FF2B5EF4-FFF2-40B4-BE49-F238E27FC236}">
                <a16:creationId xmlns:a16="http://schemas.microsoft.com/office/drawing/2014/main" id="{620998A6-1902-EF40-9A7C-78B195249B7E}"/>
              </a:ext>
            </a:extLst>
          </p:cNvPr>
          <p:cNvSpPr txBox="1">
            <a:spLocks noGrp="1"/>
          </p:cNvSpPr>
          <p:nvPr>
            <p:ph type="body" idx="14" hasCustomPrompt="1"/>
          </p:nvPr>
        </p:nvSpPr>
        <p:spPr>
          <a:xfrm>
            <a:off x="693395" y="5226936"/>
            <a:ext cx="4876273" cy="1106062"/>
          </a:xfrm>
          <a:prstGeom prst="rect">
            <a:avLst/>
          </a:prstGeom>
          <a:noFill/>
          <a:ln>
            <a:noFill/>
          </a:ln>
        </p:spPr>
        <p:txBody>
          <a:bodyPr spcFirstLastPara="1" wrap="square" lIns="91425" tIns="91425" rIns="91425" bIns="91425" anchor="ctr" anchorCtr="0">
            <a:noAutofit/>
          </a:bodyPr>
          <a:lstStyle>
            <a:lvl1pPr marL="9525" marR="0" lvl="0" indent="0" algn="ctr" rtl="0">
              <a:lnSpc>
                <a:spcPct val="100000"/>
              </a:lnSpc>
              <a:spcBef>
                <a:spcPts val="0"/>
              </a:spcBef>
              <a:spcAft>
                <a:spcPts val="0"/>
              </a:spcAft>
              <a:buClr>
                <a:srgbClr val="2FC2E1"/>
              </a:buClr>
              <a:buSzPts val="2940"/>
              <a:buFont typeface="Arial"/>
              <a:buNone/>
              <a:tabLst/>
              <a:defRPr sz="2600" b="0" i="0" u="none" strike="noStrike" cap="none">
                <a:solidFill>
                  <a:srgbClr val="035886"/>
                </a:solidFill>
                <a:latin typeface="Arial"/>
                <a:ea typeface="Arial"/>
                <a:cs typeface="Arial"/>
                <a:sym typeface="Arial"/>
              </a:defRPr>
            </a:lvl1pPr>
            <a:lvl2pPr marL="914400" marR="0" lvl="1"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2pPr>
            <a:lvl3pPr marL="1371600" marR="0" lvl="2"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3pPr>
            <a:lvl4pPr marL="1828800" marR="0" lvl="3"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4pPr>
            <a:lvl5pPr marL="2286000" marR="0" lvl="4"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5pPr>
            <a:lvl6pPr marL="2743200" marR="0" lvl="5"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6pPr>
            <a:lvl7pPr marL="3200400" marR="0" lvl="6"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7pPr>
            <a:lvl8pPr marL="3657600" marR="0" lvl="7"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8pPr>
            <a:lvl9pPr marL="4114800" marR="0" lvl="8"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9pPr>
          </a:lstStyle>
          <a:p>
            <a:r>
              <a:rPr lang="en-US"/>
              <a:t>Name, Position</a:t>
            </a:r>
          </a:p>
          <a:p>
            <a:r>
              <a:rPr lang="en-US" err="1"/>
              <a:t>email@quantifiedventures.com</a:t>
            </a:r>
            <a:endParaRPr lang="en-US"/>
          </a:p>
          <a:p>
            <a:r>
              <a:rPr lang="en-US"/>
              <a:t>Xxx-xxx-</a:t>
            </a:r>
            <a:r>
              <a:rPr lang="en-US" err="1"/>
              <a:t>xxxxx</a:t>
            </a:r>
            <a:endParaRPr/>
          </a:p>
        </p:txBody>
      </p:sp>
      <p:sp>
        <p:nvSpPr>
          <p:cNvPr id="15" name="Google Shape;39;p48">
            <a:extLst>
              <a:ext uri="{FF2B5EF4-FFF2-40B4-BE49-F238E27FC236}">
                <a16:creationId xmlns:a16="http://schemas.microsoft.com/office/drawing/2014/main" id="{378B7857-6EF9-5043-804B-FE2FEEC47EFC}"/>
              </a:ext>
            </a:extLst>
          </p:cNvPr>
          <p:cNvSpPr txBox="1">
            <a:spLocks noGrp="1"/>
          </p:cNvSpPr>
          <p:nvPr>
            <p:ph type="body" idx="15" hasCustomPrompt="1"/>
          </p:nvPr>
        </p:nvSpPr>
        <p:spPr>
          <a:xfrm>
            <a:off x="6103257" y="5226936"/>
            <a:ext cx="4876273" cy="1106062"/>
          </a:xfrm>
          <a:prstGeom prst="rect">
            <a:avLst/>
          </a:prstGeom>
          <a:noFill/>
          <a:ln>
            <a:noFill/>
          </a:ln>
        </p:spPr>
        <p:txBody>
          <a:bodyPr spcFirstLastPara="1" wrap="square" lIns="91425" tIns="91425" rIns="91425" bIns="91425" anchor="ctr" anchorCtr="0">
            <a:noAutofit/>
          </a:bodyPr>
          <a:lstStyle>
            <a:lvl1pPr marL="9525" marR="0" lvl="0" indent="0" algn="ctr" rtl="0">
              <a:lnSpc>
                <a:spcPct val="100000"/>
              </a:lnSpc>
              <a:spcBef>
                <a:spcPts val="0"/>
              </a:spcBef>
              <a:spcAft>
                <a:spcPts val="0"/>
              </a:spcAft>
              <a:buClr>
                <a:srgbClr val="2FC2E1"/>
              </a:buClr>
              <a:buSzPts val="2940"/>
              <a:buFont typeface="Arial"/>
              <a:buNone/>
              <a:tabLst/>
              <a:defRPr sz="2600" b="0" i="0" u="none" strike="noStrike" cap="none">
                <a:solidFill>
                  <a:srgbClr val="035886"/>
                </a:solidFill>
                <a:latin typeface="Arial"/>
                <a:ea typeface="Arial"/>
                <a:cs typeface="Arial"/>
                <a:sym typeface="Arial"/>
              </a:defRPr>
            </a:lvl1pPr>
            <a:lvl2pPr marL="914400" marR="0" lvl="1"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2pPr>
            <a:lvl3pPr marL="1371600" marR="0" lvl="2"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3pPr>
            <a:lvl4pPr marL="1828800" marR="0" lvl="3"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4pPr>
            <a:lvl5pPr marL="2286000" marR="0" lvl="4"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5pPr>
            <a:lvl6pPr marL="2743200" marR="0" lvl="5"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6pPr>
            <a:lvl7pPr marL="3200400" marR="0" lvl="6"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7pPr>
            <a:lvl8pPr marL="3657600" marR="0" lvl="7"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8pPr>
            <a:lvl9pPr marL="4114800" marR="0" lvl="8"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9pPr>
          </a:lstStyle>
          <a:p>
            <a:r>
              <a:rPr lang="en-US"/>
              <a:t>Name, Position</a:t>
            </a:r>
          </a:p>
          <a:p>
            <a:r>
              <a:rPr lang="en-US" err="1"/>
              <a:t>email@quantifiedventures.com</a:t>
            </a:r>
            <a:endParaRPr lang="en-US"/>
          </a:p>
          <a:p>
            <a:r>
              <a:rPr lang="en-US"/>
              <a:t>Xxx-xxx-</a:t>
            </a:r>
            <a:r>
              <a:rPr lang="en-US" err="1"/>
              <a:t>xxxxx</a:t>
            </a:r>
            <a:endParaRPr/>
          </a:p>
        </p:txBody>
      </p:sp>
      <p:cxnSp>
        <p:nvCxnSpPr>
          <p:cNvPr id="10" name="Google Shape;38;p48">
            <a:extLst>
              <a:ext uri="{FF2B5EF4-FFF2-40B4-BE49-F238E27FC236}">
                <a16:creationId xmlns:a16="http://schemas.microsoft.com/office/drawing/2014/main" id="{EC7B6745-E23B-A04E-BDF9-4FA59AE45D93}"/>
              </a:ext>
            </a:extLst>
          </p:cNvPr>
          <p:cNvCxnSpPr>
            <a:cxnSpLocks/>
          </p:cNvCxnSpPr>
          <p:nvPr/>
        </p:nvCxnSpPr>
        <p:spPr>
          <a:xfrm>
            <a:off x="0" y="911750"/>
            <a:ext cx="12206515" cy="0"/>
          </a:xfrm>
          <a:prstGeom prst="straightConnector1">
            <a:avLst/>
          </a:prstGeom>
          <a:noFill/>
          <a:ln w="127000" cap="flat" cmpd="sng">
            <a:solidFill>
              <a:srgbClr val="2FC2E1"/>
            </a:solidFill>
            <a:prstDash val="solid"/>
            <a:miter lim="8000"/>
            <a:headEnd type="none" w="sm" len="sm"/>
            <a:tailEnd type="none" w="sm" len="sm"/>
          </a:ln>
        </p:spPr>
      </p:cxnSp>
      <p:pic>
        <p:nvPicPr>
          <p:cNvPr id="11" name="Google Shape;41;p48">
            <a:extLst>
              <a:ext uri="{FF2B5EF4-FFF2-40B4-BE49-F238E27FC236}">
                <a16:creationId xmlns:a16="http://schemas.microsoft.com/office/drawing/2014/main" id="{D7CFD020-F192-9049-AE48-A1DFC4FB8366}"/>
              </a:ext>
            </a:extLst>
          </p:cNvPr>
          <p:cNvPicPr preferRelativeResize="0"/>
          <p:nvPr/>
        </p:nvPicPr>
        <p:blipFill rotWithShape="1">
          <a:blip r:embed="rId2">
            <a:alphaModFix/>
          </a:blip>
          <a:srcRect/>
          <a:stretch/>
        </p:blipFill>
        <p:spPr>
          <a:xfrm>
            <a:off x="10396672" y="146304"/>
            <a:ext cx="1453717" cy="574015"/>
          </a:xfrm>
          <a:prstGeom prst="rect">
            <a:avLst/>
          </a:prstGeom>
          <a:noFill/>
          <a:ln>
            <a:noFill/>
          </a:ln>
        </p:spPr>
      </p:pic>
      <p:sp>
        <p:nvSpPr>
          <p:cNvPr id="16" name="Shape 53">
            <a:extLst>
              <a:ext uri="{FF2B5EF4-FFF2-40B4-BE49-F238E27FC236}">
                <a16:creationId xmlns:a16="http://schemas.microsoft.com/office/drawing/2014/main" id="{3B192D1E-28D5-064D-B0F5-B2C5C48F3900}"/>
              </a:ext>
            </a:extLst>
          </p:cNvPr>
          <p:cNvSpPr txBox="1">
            <a:spLocks/>
          </p:cNvSpPr>
          <p:nvPr/>
        </p:nvSpPr>
        <p:spPr>
          <a:xfrm>
            <a:off x="11162271" y="6539318"/>
            <a:ext cx="688120" cy="318683"/>
          </a:xfrm>
          <a:prstGeom prst="rect">
            <a:avLst/>
          </a:prstGeom>
          <a:noFill/>
          <a:ln>
            <a:noFill/>
          </a:ln>
        </p:spPr>
        <p:txBody>
          <a:bodyPr lIns="71425" tIns="71425" rIns="71425" bIns="7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9pPr>
          </a:lstStyle>
          <a:p>
            <a:pPr algn="r">
              <a:lnSpc>
                <a:spcPct val="80000"/>
              </a:lnSpc>
              <a:buClr>
                <a:srgbClr val="858789"/>
              </a:buClr>
              <a:buSzPct val="25000"/>
            </a:pPr>
            <a:fld id="{00000000-1234-1234-1234-123412341234}" type="slidenum">
              <a:rPr lang="en-US" sz="1000" smtClean="0">
                <a:solidFill>
                  <a:srgbClr val="858789"/>
                </a:solidFill>
              </a:rPr>
              <a:pPr algn="r">
                <a:lnSpc>
                  <a:spcPct val="80000"/>
                </a:lnSpc>
                <a:buClr>
                  <a:srgbClr val="858789"/>
                </a:buClr>
                <a:buSzPct val="25000"/>
              </a:pPr>
              <a:t>‹#›</a:t>
            </a:fld>
            <a:endParaRPr lang="en-US" sz="1000">
              <a:solidFill>
                <a:srgbClr val="858789"/>
              </a:solidFill>
            </a:endParaRPr>
          </a:p>
        </p:txBody>
      </p:sp>
    </p:spTree>
    <p:extLst>
      <p:ext uri="{BB962C8B-B14F-4D97-AF65-F5344CB8AC3E}">
        <p14:creationId xmlns:p14="http://schemas.microsoft.com/office/powerpoint/2010/main" val="3673235190"/>
      </p:ext>
    </p:extLst>
  </p:cSld>
  <p:clrMapOvr>
    <a:masterClrMapping/>
  </p:clrMapOvr>
  <p:hf sldNum="0"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mp; Subtitle">
  <p:cSld name="1_Title &amp; Subtitle">
    <p:spTree>
      <p:nvGrpSpPr>
        <p:cNvPr id="1" name="Shape 10"/>
        <p:cNvGrpSpPr/>
        <p:nvPr/>
      </p:nvGrpSpPr>
      <p:grpSpPr>
        <a:xfrm>
          <a:off x="0" y="0"/>
          <a:ext cx="0" cy="0"/>
          <a:chOff x="0" y="0"/>
          <a:chExt cx="0" cy="0"/>
        </a:xfrm>
      </p:grpSpPr>
      <p:sp>
        <p:nvSpPr>
          <p:cNvPr id="11" name="Google Shape;11;p44"/>
          <p:cNvSpPr/>
          <p:nvPr/>
        </p:nvSpPr>
        <p:spPr>
          <a:xfrm>
            <a:off x="0" y="5590511"/>
            <a:ext cx="12192000" cy="1293367"/>
          </a:xfrm>
          <a:prstGeom prst="rect">
            <a:avLst/>
          </a:prstGeom>
          <a:solidFill>
            <a:srgbClr val="005885"/>
          </a:solidFill>
          <a:ln>
            <a:noFill/>
          </a:ln>
        </p:spPr>
        <p:txBody>
          <a:bodyPr spcFirstLastPara="1" wrap="square" lIns="35700" tIns="35700" rIns="35700" bIns="35700" anchor="ctr" anchorCtr="0">
            <a:noAutofit/>
          </a:bodyPr>
          <a:lstStyle/>
          <a:p>
            <a:pPr marL="0" marR="0" lvl="0" indent="0" algn="ctr" rtl="0">
              <a:lnSpc>
                <a:spcPct val="80000"/>
              </a:lnSpc>
              <a:spcBef>
                <a:spcPts val="0"/>
              </a:spcBef>
              <a:spcAft>
                <a:spcPts val="0"/>
              </a:spcAft>
              <a:buClr>
                <a:srgbClr val="FFFFFF"/>
              </a:buClr>
              <a:buSzPts val="4000"/>
              <a:buFont typeface="Arial"/>
              <a:buNone/>
            </a:pPr>
            <a:endParaRPr sz="4000" b="0" i="0" u="none" strike="noStrike" cap="none">
              <a:solidFill>
                <a:srgbClr val="858789"/>
              </a:solidFill>
              <a:latin typeface="Arimo"/>
              <a:ea typeface="Arimo"/>
              <a:cs typeface="Arimo"/>
              <a:sym typeface="Arimo"/>
            </a:endParaRPr>
          </a:p>
        </p:txBody>
      </p:sp>
      <p:sp>
        <p:nvSpPr>
          <p:cNvPr id="12" name="Google Shape;12;p44"/>
          <p:cNvSpPr txBox="1">
            <a:spLocks noGrp="1"/>
          </p:cNvSpPr>
          <p:nvPr>
            <p:ph type="title" hasCustomPrompt="1"/>
          </p:nvPr>
        </p:nvSpPr>
        <p:spPr>
          <a:xfrm>
            <a:off x="1567543" y="2558884"/>
            <a:ext cx="9435505" cy="1507232"/>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858789"/>
              </a:buClr>
              <a:buSzPts val="6000"/>
              <a:buFont typeface="Arimo"/>
              <a:buNone/>
              <a:defRPr sz="6000" b="1" i="0" u="none" strike="noStrike" cap="none">
                <a:solidFill>
                  <a:srgbClr val="818285"/>
                </a:solidFill>
                <a:latin typeface="Arial"/>
                <a:ea typeface="Arial"/>
                <a:cs typeface="Arial"/>
                <a:sym typeface="Arial"/>
              </a:defRPr>
            </a:lvl1pPr>
            <a:lvl2pPr marR="0" lvl="1" algn="l" rtl="0">
              <a:lnSpc>
                <a:spcPct val="100000"/>
              </a:lnSpc>
              <a:spcBef>
                <a:spcPts val="1951"/>
              </a:spcBef>
              <a:spcAft>
                <a:spcPts val="0"/>
              </a:spcAft>
              <a:buClr>
                <a:srgbClr val="565656"/>
              </a:buClr>
              <a:buSzPts val="4200"/>
              <a:buFont typeface="Arimo"/>
              <a:buNone/>
              <a:defRPr sz="4200" b="1" i="0" u="none" strike="noStrike" cap="none">
                <a:solidFill>
                  <a:srgbClr val="565656"/>
                </a:solidFill>
                <a:latin typeface="Arimo"/>
                <a:ea typeface="Arimo"/>
                <a:cs typeface="Arimo"/>
                <a:sym typeface="Arimo"/>
              </a:defRPr>
            </a:lvl2pPr>
            <a:lvl3pPr marR="0" lvl="2" algn="l" rtl="0">
              <a:lnSpc>
                <a:spcPct val="100000"/>
              </a:lnSpc>
              <a:spcBef>
                <a:spcPts val="1951"/>
              </a:spcBef>
              <a:spcAft>
                <a:spcPts val="0"/>
              </a:spcAft>
              <a:buClr>
                <a:srgbClr val="565656"/>
              </a:buClr>
              <a:buSzPts val="4200"/>
              <a:buFont typeface="Arimo"/>
              <a:buNone/>
              <a:defRPr sz="4200" b="1" i="0" u="none" strike="noStrike" cap="none">
                <a:solidFill>
                  <a:srgbClr val="565656"/>
                </a:solidFill>
                <a:latin typeface="Arimo"/>
                <a:ea typeface="Arimo"/>
                <a:cs typeface="Arimo"/>
                <a:sym typeface="Arimo"/>
              </a:defRPr>
            </a:lvl3pPr>
            <a:lvl4pPr marR="0" lvl="3" algn="l" rtl="0">
              <a:lnSpc>
                <a:spcPct val="100000"/>
              </a:lnSpc>
              <a:spcBef>
                <a:spcPts val="1951"/>
              </a:spcBef>
              <a:spcAft>
                <a:spcPts val="0"/>
              </a:spcAft>
              <a:buClr>
                <a:srgbClr val="565656"/>
              </a:buClr>
              <a:buSzPts val="4200"/>
              <a:buFont typeface="Arimo"/>
              <a:buNone/>
              <a:defRPr sz="4200" b="1" i="0" u="none" strike="noStrike" cap="none">
                <a:solidFill>
                  <a:srgbClr val="565656"/>
                </a:solidFill>
                <a:latin typeface="Arimo"/>
                <a:ea typeface="Arimo"/>
                <a:cs typeface="Arimo"/>
                <a:sym typeface="Arimo"/>
              </a:defRPr>
            </a:lvl4pPr>
            <a:lvl5pPr marR="0" lvl="4" algn="l" rtl="0">
              <a:lnSpc>
                <a:spcPct val="100000"/>
              </a:lnSpc>
              <a:spcBef>
                <a:spcPts val="1951"/>
              </a:spcBef>
              <a:spcAft>
                <a:spcPts val="0"/>
              </a:spcAft>
              <a:buClr>
                <a:srgbClr val="565656"/>
              </a:buClr>
              <a:buSzPts val="4200"/>
              <a:buFont typeface="Arimo"/>
              <a:buNone/>
              <a:defRPr sz="4200" b="1" i="0" u="none" strike="noStrike" cap="none">
                <a:solidFill>
                  <a:srgbClr val="565656"/>
                </a:solidFill>
                <a:latin typeface="Arimo"/>
                <a:ea typeface="Arimo"/>
                <a:cs typeface="Arimo"/>
                <a:sym typeface="Arimo"/>
              </a:defRPr>
            </a:lvl5pPr>
            <a:lvl6pPr marR="0" lvl="5" algn="l" rtl="0">
              <a:lnSpc>
                <a:spcPct val="100000"/>
              </a:lnSpc>
              <a:spcBef>
                <a:spcPts val="1951"/>
              </a:spcBef>
              <a:spcAft>
                <a:spcPts val="0"/>
              </a:spcAft>
              <a:buClr>
                <a:srgbClr val="565656"/>
              </a:buClr>
              <a:buSzPts val="4200"/>
              <a:buFont typeface="Arimo"/>
              <a:buNone/>
              <a:defRPr sz="4200" b="1" i="0" u="none" strike="noStrike" cap="none">
                <a:solidFill>
                  <a:srgbClr val="565656"/>
                </a:solidFill>
                <a:latin typeface="Arimo"/>
                <a:ea typeface="Arimo"/>
                <a:cs typeface="Arimo"/>
                <a:sym typeface="Arimo"/>
              </a:defRPr>
            </a:lvl6pPr>
            <a:lvl7pPr marR="0" lvl="6" algn="l" rtl="0">
              <a:lnSpc>
                <a:spcPct val="100000"/>
              </a:lnSpc>
              <a:spcBef>
                <a:spcPts val="1951"/>
              </a:spcBef>
              <a:spcAft>
                <a:spcPts val="0"/>
              </a:spcAft>
              <a:buClr>
                <a:srgbClr val="565656"/>
              </a:buClr>
              <a:buSzPts val="4200"/>
              <a:buFont typeface="Arimo"/>
              <a:buNone/>
              <a:defRPr sz="4200" b="1" i="0" u="none" strike="noStrike" cap="none">
                <a:solidFill>
                  <a:srgbClr val="565656"/>
                </a:solidFill>
                <a:latin typeface="Arimo"/>
                <a:ea typeface="Arimo"/>
                <a:cs typeface="Arimo"/>
                <a:sym typeface="Arimo"/>
              </a:defRPr>
            </a:lvl7pPr>
            <a:lvl8pPr marR="0" lvl="7" algn="l" rtl="0">
              <a:lnSpc>
                <a:spcPct val="100000"/>
              </a:lnSpc>
              <a:spcBef>
                <a:spcPts val="1951"/>
              </a:spcBef>
              <a:spcAft>
                <a:spcPts val="0"/>
              </a:spcAft>
              <a:buClr>
                <a:srgbClr val="565656"/>
              </a:buClr>
              <a:buSzPts val="4200"/>
              <a:buFont typeface="Arimo"/>
              <a:buNone/>
              <a:defRPr sz="4200" b="1" i="0" u="none" strike="noStrike" cap="none">
                <a:solidFill>
                  <a:srgbClr val="565656"/>
                </a:solidFill>
                <a:latin typeface="Arimo"/>
                <a:ea typeface="Arimo"/>
                <a:cs typeface="Arimo"/>
                <a:sym typeface="Arimo"/>
              </a:defRPr>
            </a:lvl8pPr>
            <a:lvl9pPr marR="0" lvl="8" algn="l" rtl="0">
              <a:lnSpc>
                <a:spcPct val="100000"/>
              </a:lnSpc>
              <a:spcBef>
                <a:spcPts val="1951"/>
              </a:spcBef>
              <a:spcAft>
                <a:spcPts val="0"/>
              </a:spcAft>
              <a:buClr>
                <a:srgbClr val="565656"/>
              </a:buClr>
              <a:buSzPts val="4200"/>
              <a:buFont typeface="Arimo"/>
              <a:buNone/>
              <a:defRPr sz="4200" b="1" i="0" u="none" strike="noStrike" cap="none">
                <a:solidFill>
                  <a:srgbClr val="565656"/>
                </a:solidFill>
                <a:latin typeface="Arimo"/>
                <a:ea typeface="Arimo"/>
                <a:cs typeface="Arimo"/>
                <a:sym typeface="Arimo"/>
              </a:defRPr>
            </a:lvl9pPr>
          </a:lstStyle>
          <a:p>
            <a:r>
              <a:rPr lang="en-US"/>
              <a:t>Title of Presentation</a:t>
            </a:r>
            <a:endParaRPr/>
          </a:p>
        </p:txBody>
      </p:sp>
      <p:cxnSp>
        <p:nvCxnSpPr>
          <p:cNvPr id="14" name="Google Shape;14;p44"/>
          <p:cNvCxnSpPr/>
          <p:nvPr/>
        </p:nvCxnSpPr>
        <p:spPr>
          <a:xfrm>
            <a:off x="-2890" y="5452036"/>
            <a:ext cx="12198096" cy="0"/>
          </a:xfrm>
          <a:prstGeom prst="straightConnector1">
            <a:avLst/>
          </a:prstGeom>
          <a:noFill/>
          <a:ln w="635000" cap="flat" cmpd="sng">
            <a:solidFill>
              <a:srgbClr val="2FC2E1"/>
            </a:solidFill>
            <a:prstDash val="solid"/>
            <a:miter lim="8000"/>
            <a:headEnd type="none" w="sm" len="sm"/>
            <a:tailEnd type="none" w="sm" len="sm"/>
          </a:ln>
        </p:spPr>
      </p:cxnSp>
      <p:sp>
        <p:nvSpPr>
          <p:cNvPr id="15" name="Google Shape;15;p44"/>
          <p:cNvSpPr txBox="1">
            <a:spLocks noGrp="1"/>
          </p:cNvSpPr>
          <p:nvPr>
            <p:ph type="body" idx="2"/>
          </p:nvPr>
        </p:nvSpPr>
        <p:spPr>
          <a:xfrm>
            <a:off x="1567543" y="5309404"/>
            <a:ext cx="9568185" cy="281107"/>
          </a:xfrm>
          <a:prstGeom prst="rect">
            <a:avLst/>
          </a:prstGeom>
          <a:noFill/>
          <a:ln>
            <a:noFill/>
          </a:ln>
        </p:spPr>
        <p:txBody>
          <a:bodyPr spcFirstLastPara="1" wrap="square" lIns="91425" tIns="91425" rIns="91425" bIns="91425" anchor="ctr" anchorCtr="0">
            <a:noAutofit/>
          </a:bodyPr>
          <a:lstStyle>
            <a:lvl1pPr marL="14288" marR="0" lvl="0" indent="0" algn="l" rtl="0">
              <a:lnSpc>
                <a:spcPct val="100000"/>
              </a:lnSpc>
              <a:spcBef>
                <a:spcPts val="0"/>
              </a:spcBef>
              <a:spcAft>
                <a:spcPts val="0"/>
              </a:spcAft>
              <a:buClr>
                <a:srgbClr val="38A3D5"/>
              </a:buClr>
              <a:buSzPts val="2520"/>
              <a:buFont typeface="Arial"/>
              <a:buNone/>
              <a:tabLst/>
              <a:defRPr sz="2400" b="1" i="0" u="none" strike="noStrike" cap="none">
                <a:solidFill>
                  <a:srgbClr val="FFFFFF"/>
                </a:solidFill>
                <a:latin typeface="Arial"/>
                <a:ea typeface="Arial"/>
                <a:cs typeface="Arial"/>
                <a:sym typeface="Arial"/>
              </a:defRPr>
            </a:lvl1pPr>
            <a:lvl2pPr marL="914400" marR="0" lvl="1" indent="-381951"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2pPr>
            <a:lvl3pPr marL="1371600" marR="0" lvl="2" indent="-381951"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3pPr>
            <a:lvl4pPr marL="1828800" marR="0" lvl="3" indent="-381951"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4pPr>
            <a:lvl5pPr marL="2286000" marR="0" lvl="4" indent="-381951"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5pPr>
            <a:lvl6pPr marL="2743200" marR="0" lvl="5" indent="-381951"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6pPr>
            <a:lvl7pPr marL="3200400" marR="0" lvl="6" indent="-381951"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7pPr>
            <a:lvl8pPr marL="3657600" marR="0" lvl="7" indent="-381951"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8pPr>
            <a:lvl9pPr marL="4114800" marR="0" lvl="8" indent="-381951"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9pPr>
          </a:lstStyle>
          <a:p>
            <a:pPr lvl="0"/>
            <a:r>
              <a:rPr lang="en-US"/>
              <a:t>Click to edit Master text styles</a:t>
            </a:r>
          </a:p>
        </p:txBody>
      </p:sp>
      <p:pic>
        <p:nvPicPr>
          <p:cNvPr id="16" name="Google Shape;16;p44" descr="A close up of a logo&#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567543" y="711411"/>
            <a:ext cx="3778181" cy="1389104"/>
          </a:xfrm>
          <a:prstGeom prst="rect">
            <a:avLst/>
          </a:prstGeom>
          <a:noFill/>
          <a:ln>
            <a:noFill/>
          </a:ln>
        </p:spPr>
      </p:pic>
      <p:sp>
        <p:nvSpPr>
          <p:cNvPr id="17" name="Shape 14">
            <a:extLst>
              <a:ext uri="{FF2B5EF4-FFF2-40B4-BE49-F238E27FC236}">
                <a16:creationId xmlns:a16="http://schemas.microsoft.com/office/drawing/2014/main" id="{F6D33919-D8C9-DD45-A233-EF395BC9A7FD}"/>
              </a:ext>
            </a:extLst>
          </p:cNvPr>
          <p:cNvSpPr txBox="1">
            <a:spLocks noGrp="1"/>
          </p:cNvSpPr>
          <p:nvPr>
            <p:ph type="body" idx="1" hasCustomPrompt="1"/>
          </p:nvPr>
        </p:nvSpPr>
        <p:spPr>
          <a:xfrm>
            <a:off x="1567543" y="4314251"/>
            <a:ext cx="9435505" cy="471099"/>
          </a:xfrm>
          <a:prstGeom prst="rect">
            <a:avLst/>
          </a:prstGeom>
          <a:noFill/>
          <a:ln>
            <a:noFill/>
          </a:ln>
        </p:spPr>
        <p:txBody>
          <a:bodyPr lIns="91425" tIns="91425" rIns="91425" bIns="91425" anchor="ctr" anchorCtr="0">
            <a:noAutofit/>
          </a:bodyPr>
          <a:lstStyle>
            <a:lvl1pPr marL="0" marR="0" lvl="0" indent="0" algn="l" rtl="0">
              <a:lnSpc>
                <a:spcPct val="100000"/>
              </a:lnSpc>
              <a:spcBef>
                <a:spcPts val="1951"/>
              </a:spcBef>
              <a:spcAft>
                <a:spcPts val="0"/>
              </a:spcAft>
              <a:buClr>
                <a:srgbClr val="38A3D5"/>
              </a:buClr>
              <a:buSzPct val="104999"/>
              <a:buFontTx/>
              <a:buNone/>
              <a:defRPr sz="3000" b="1" i="0" u="none" strike="noStrike" cap="none" baseline="0">
                <a:solidFill>
                  <a:srgbClr val="818285"/>
                </a:solidFill>
                <a:latin typeface="Arial" panose="020B0604020202020204" pitchFamily="34" charset="0"/>
                <a:ea typeface="Arimo"/>
                <a:cs typeface="Arial" panose="020B0604020202020204" pitchFamily="34" charset="0"/>
                <a:sym typeface="Arimo"/>
              </a:defRPr>
            </a:lvl1pPr>
            <a:lvl2pPr marL="587361" marR="0" lvl="1" indent="-211768" algn="l" rtl="0">
              <a:lnSpc>
                <a:spcPct val="100000"/>
              </a:lnSpc>
              <a:spcBef>
                <a:spcPts val="1951"/>
              </a:spcBef>
              <a:spcAft>
                <a:spcPts val="0"/>
              </a:spcAft>
              <a:buClr>
                <a:srgbClr val="38A3D5"/>
              </a:buClr>
              <a:buSzPct val="104999"/>
              <a:buFont typeface="Arial"/>
              <a:buChar char="•"/>
              <a:defRPr sz="2300" b="0" i="0" u="none" strike="noStrike" cap="none">
                <a:solidFill>
                  <a:srgbClr val="858789"/>
                </a:solidFill>
                <a:latin typeface="Arimo"/>
                <a:ea typeface="Arimo"/>
                <a:cs typeface="Arimo"/>
                <a:sym typeface="Arimo"/>
              </a:defRPr>
            </a:lvl2pPr>
            <a:lvl3pPr marL="809605" marR="0" lvl="2" indent="-211768" algn="l" rtl="0">
              <a:lnSpc>
                <a:spcPct val="100000"/>
              </a:lnSpc>
              <a:spcBef>
                <a:spcPts val="1951"/>
              </a:spcBef>
              <a:spcAft>
                <a:spcPts val="0"/>
              </a:spcAft>
              <a:buClr>
                <a:srgbClr val="38A3D5"/>
              </a:buClr>
              <a:buSzPct val="104999"/>
              <a:buFont typeface="Arial"/>
              <a:buChar char="•"/>
              <a:defRPr sz="2300" b="0" i="0" u="none" strike="noStrike" cap="none">
                <a:solidFill>
                  <a:srgbClr val="858789"/>
                </a:solidFill>
                <a:latin typeface="Arimo"/>
                <a:ea typeface="Arimo"/>
                <a:cs typeface="Arimo"/>
                <a:sym typeface="Arimo"/>
              </a:defRPr>
            </a:lvl3pPr>
            <a:lvl4pPr marL="1031850" marR="0" lvl="3" indent="-211768" algn="l" rtl="0">
              <a:lnSpc>
                <a:spcPct val="100000"/>
              </a:lnSpc>
              <a:spcBef>
                <a:spcPts val="1951"/>
              </a:spcBef>
              <a:spcAft>
                <a:spcPts val="0"/>
              </a:spcAft>
              <a:buClr>
                <a:srgbClr val="38A3D5"/>
              </a:buClr>
              <a:buSzPct val="104999"/>
              <a:buFont typeface="Arial"/>
              <a:buChar char="•"/>
              <a:defRPr sz="2300" b="0" i="0" u="none" strike="noStrike" cap="none">
                <a:solidFill>
                  <a:srgbClr val="858789"/>
                </a:solidFill>
                <a:latin typeface="Arimo"/>
                <a:ea typeface="Arimo"/>
                <a:cs typeface="Arimo"/>
                <a:sym typeface="Arimo"/>
              </a:defRPr>
            </a:lvl4pPr>
            <a:lvl5pPr marL="1254094" marR="0" lvl="4" indent="-211768" algn="l" rtl="0">
              <a:lnSpc>
                <a:spcPct val="100000"/>
              </a:lnSpc>
              <a:spcBef>
                <a:spcPts val="1951"/>
              </a:spcBef>
              <a:spcAft>
                <a:spcPts val="0"/>
              </a:spcAft>
              <a:buClr>
                <a:srgbClr val="38A3D5"/>
              </a:buClr>
              <a:buSzPct val="104999"/>
              <a:buFont typeface="Arial"/>
              <a:buChar char="•"/>
              <a:defRPr sz="2300" b="0" i="0" u="none" strike="noStrike" cap="none">
                <a:solidFill>
                  <a:srgbClr val="858789"/>
                </a:solidFill>
                <a:latin typeface="Arimo"/>
                <a:ea typeface="Arimo"/>
                <a:cs typeface="Arimo"/>
                <a:sym typeface="Arimo"/>
              </a:defRPr>
            </a:lvl5pPr>
            <a:lvl6pPr marL="1476339" marR="0" lvl="5" indent="-211768" algn="l" rtl="0">
              <a:lnSpc>
                <a:spcPct val="100000"/>
              </a:lnSpc>
              <a:spcBef>
                <a:spcPts val="1951"/>
              </a:spcBef>
              <a:spcAft>
                <a:spcPts val="0"/>
              </a:spcAft>
              <a:buClr>
                <a:srgbClr val="38A3D5"/>
              </a:buClr>
              <a:buSzPct val="104999"/>
              <a:buFont typeface="Arial"/>
              <a:buChar char="▸"/>
              <a:defRPr sz="2300" b="0" i="0" u="none" strike="noStrike" cap="none">
                <a:solidFill>
                  <a:srgbClr val="858789"/>
                </a:solidFill>
                <a:latin typeface="Arimo"/>
                <a:ea typeface="Arimo"/>
                <a:cs typeface="Arimo"/>
                <a:sym typeface="Arimo"/>
              </a:defRPr>
            </a:lvl6pPr>
            <a:lvl7pPr marL="1698583" marR="0" lvl="6" indent="-211768" algn="l" rtl="0">
              <a:lnSpc>
                <a:spcPct val="100000"/>
              </a:lnSpc>
              <a:spcBef>
                <a:spcPts val="1951"/>
              </a:spcBef>
              <a:spcAft>
                <a:spcPts val="0"/>
              </a:spcAft>
              <a:buClr>
                <a:srgbClr val="38A3D5"/>
              </a:buClr>
              <a:buSzPct val="104999"/>
              <a:buFont typeface="Arial"/>
              <a:buChar char="▸"/>
              <a:defRPr sz="2300" b="0" i="0" u="none" strike="noStrike" cap="none">
                <a:solidFill>
                  <a:srgbClr val="858789"/>
                </a:solidFill>
                <a:latin typeface="Arimo"/>
                <a:ea typeface="Arimo"/>
                <a:cs typeface="Arimo"/>
                <a:sym typeface="Arimo"/>
              </a:defRPr>
            </a:lvl7pPr>
            <a:lvl8pPr marL="1920828" marR="0" lvl="7" indent="-211768" algn="l" rtl="0">
              <a:lnSpc>
                <a:spcPct val="100000"/>
              </a:lnSpc>
              <a:spcBef>
                <a:spcPts val="1951"/>
              </a:spcBef>
              <a:spcAft>
                <a:spcPts val="0"/>
              </a:spcAft>
              <a:buClr>
                <a:srgbClr val="38A3D5"/>
              </a:buClr>
              <a:buSzPct val="104999"/>
              <a:buFont typeface="Arial"/>
              <a:buChar char="▸"/>
              <a:defRPr sz="2300" b="0" i="0" u="none" strike="noStrike" cap="none">
                <a:solidFill>
                  <a:srgbClr val="858789"/>
                </a:solidFill>
                <a:latin typeface="Arimo"/>
                <a:ea typeface="Arimo"/>
                <a:cs typeface="Arimo"/>
                <a:sym typeface="Arimo"/>
              </a:defRPr>
            </a:lvl8pPr>
            <a:lvl9pPr marL="2143072" marR="0" lvl="8" indent="-211768" algn="l" rtl="0">
              <a:lnSpc>
                <a:spcPct val="100000"/>
              </a:lnSpc>
              <a:spcBef>
                <a:spcPts val="1951"/>
              </a:spcBef>
              <a:spcAft>
                <a:spcPts val="0"/>
              </a:spcAft>
              <a:buClr>
                <a:srgbClr val="38A3D5"/>
              </a:buClr>
              <a:buSzPct val="104999"/>
              <a:buFont typeface="Arial"/>
              <a:buChar char="▸"/>
              <a:defRPr sz="2300" b="0" i="0" u="none" strike="noStrike" cap="none">
                <a:solidFill>
                  <a:srgbClr val="858789"/>
                </a:solidFill>
                <a:latin typeface="Arimo"/>
                <a:ea typeface="Arimo"/>
                <a:cs typeface="Arimo"/>
                <a:sym typeface="Arimo"/>
              </a:defRPr>
            </a:lvl9pPr>
          </a:lstStyle>
          <a:p>
            <a:r>
              <a:rPr lang="en-US"/>
              <a:t>Name of Client</a:t>
            </a:r>
            <a:endParaRPr/>
          </a:p>
        </p:txBody>
      </p:sp>
    </p:spTree>
    <p:extLst>
      <p:ext uri="{BB962C8B-B14F-4D97-AF65-F5344CB8AC3E}">
        <p14:creationId xmlns:p14="http://schemas.microsoft.com/office/powerpoint/2010/main" val="40162121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5_Horizontal" preserve="1">
  <p:cSld name="6_Horizontal">
    <p:spTree>
      <p:nvGrpSpPr>
        <p:cNvPr id="1" name="Shape 42"/>
        <p:cNvGrpSpPr/>
        <p:nvPr/>
      </p:nvGrpSpPr>
      <p:grpSpPr>
        <a:xfrm>
          <a:off x="0" y="0"/>
          <a:ext cx="0" cy="0"/>
          <a:chOff x="0" y="0"/>
          <a:chExt cx="0" cy="0"/>
        </a:xfrm>
      </p:grpSpPr>
      <p:sp>
        <p:nvSpPr>
          <p:cNvPr id="2" name="Google Shape;54;p7">
            <a:extLst>
              <a:ext uri="{FF2B5EF4-FFF2-40B4-BE49-F238E27FC236}">
                <a16:creationId xmlns:a16="http://schemas.microsoft.com/office/drawing/2014/main" id="{E2207DA5-86A4-8C46-AD0C-E75DDAED5398}"/>
              </a:ext>
            </a:extLst>
          </p:cNvPr>
          <p:cNvSpPr txBox="1">
            <a:spLocks noGrp="1"/>
          </p:cNvSpPr>
          <p:nvPr>
            <p:ph type="sldNum" idx="12"/>
          </p:nvPr>
        </p:nvSpPr>
        <p:spPr>
          <a:xfrm>
            <a:off x="11346202" y="6332998"/>
            <a:ext cx="731700" cy="525000"/>
          </a:xfrm>
          <a:prstGeom prst="rect">
            <a:avLst/>
          </a:prstGeom>
        </p:spPr>
        <p:txBody>
          <a:bodyPr spcFirstLastPara="1" wrap="square" lIns="91425" tIns="91425" rIns="91425" bIns="91425" anchor="t" anchorCtr="0">
            <a:noAutofit/>
          </a:bodyPr>
          <a:lstStyle>
            <a:lvl1pPr lvl="0">
              <a:buNone/>
              <a:defRPr sz="1600">
                <a:solidFill>
                  <a:srgbClr val="565656"/>
                </a:solidFill>
              </a:defRPr>
            </a:lvl1pPr>
            <a:lvl2pPr lvl="1">
              <a:buNone/>
              <a:defRPr>
                <a:solidFill>
                  <a:srgbClr val="565656"/>
                </a:solidFill>
              </a:defRPr>
            </a:lvl2pPr>
            <a:lvl3pPr lvl="2">
              <a:buNone/>
              <a:defRPr>
                <a:solidFill>
                  <a:srgbClr val="565656"/>
                </a:solidFill>
              </a:defRPr>
            </a:lvl3pPr>
            <a:lvl4pPr lvl="3">
              <a:buNone/>
              <a:defRPr>
                <a:solidFill>
                  <a:srgbClr val="565656"/>
                </a:solidFill>
              </a:defRPr>
            </a:lvl4pPr>
            <a:lvl5pPr lvl="4">
              <a:buNone/>
              <a:defRPr>
                <a:solidFill>
                  <a:srgbClr val="565656"/>
                </a:solidFill>
              </a:defRPr>
            </a:lvl5pPr>
            <a:lvl6pPr lvl="5">
              <a:buNone/>
              <a:defRPr>
                <a:solidFill>
                  <a:srgbClr val="565656"/>
                </a:solidFill>
              </a:defRPr>
            </a:lvl6pPr>
            <a:lvl7pPr lvl="6">
              <a:buNone/>
              <a:defRPr>
                <a:solidFill>
                  <a:srgbClr val="565656"/>
                </a:solidFill>
              </a:defRPr>
            </a:lvl7pPr>
            <a:lvl8pPr lvl="7">
              <a:buNone/>
              <a:defRPr>
                <a:solidFill>
                  <a:srgbClr val="565656"/>
                </a:solidFill>
              </a:defRPr>
            </a:lvl8pPr>
            <a:lvl9pPr lvl="8">
              <a:buNone/>
              <a:defRPr>
                <a:solidFill>
                  <a:srgbClr val="565656"/>
                </a:solidFill>
              </a:defRPr>
            </a:lvl9pPr>
          </a:lstStyle>
          <a:p>
            <a:pPr algn="r"/>
            <a:fld id="{00000000-1234-1234-1234-123412341234}" type="slidenum">
              <a:rPr lang="en-US" smtClean="0"/>
              <a:pPr algn="r"/>
              <a:t>‹#›</a:t>
            </a:fld>
            <a:endParaRPr lang="en-US"/>
          </a:p>
        </p:txBody>
      </p:sp>
      <p:sp>
        <p:nvSpPr>
          <p:cNvPr id="3" name="Shape 53">
            <a:extLst>
              <a:ext uri="{FF2B5EF4-FFF2-40B4-BE49-F238E27FC236}">
                <a16:creationId xmlns:a16="http://schemas.microsoft.com/office/drawing/2014/main" id="{F4645610-81A6-9848-961F-F7490C859FCA}"/>
              </a:ext>
            </a:extLst>
          </p:cNvPr>
          <p:cNvSpPr txBox="1">
            <a:spLocks/>
          </p:cNvSpPr>
          <p:nvPr/>
        </p:nvSpPr>
        <p:spPr>
          <a:xfrm>
            <a:off x="11162271" y="6539318"/>
            <a:ext cx="688120" cy="318683"/>
          </a:xfrm>
          <a:prstGeom prst="rect">
            <a:avLst/>
          </a:prstGeom>
          <a:noFill/>
          <a:ln>
            <a:noFill/>
          </a:ln>
        </p:spPr>
        <p:txBody>
          <a:bodyPr lIns="71425" tIns="71425" rIns="71425" bIns="7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9pPr>
          </a:lstStyle>
          <a:p>
            <a:pPr algn="r">
              <a:lnSpc>
                <a:spcPct val="80000"/>
              </a:lnSpc>
              <a:buClr>
                <a:srgbClr val="858789"/>
              </a:buClr>
              <a:buSzPct val="25000"/>
            </a:pPr>
            <a:fld id="{00000000-1234-1234-1234-123412341234}" type="slidenum">
              <a:rPr lang="en-US" sz="1000" smtClean="0">
                <a:solidFill>
                  <a:srgbClr val="858789"/>
                </a:solidFill>
              </a:rPr>
              <a:pPr algn="r">
                <a:lnSpc>
                  <a:spcPct val="80000"/>
                </a:lnSpc>
                <a:buClr>
                  <a:srgbClr val="858789"/>
                </a:buClr>
                <a:buSzPct val="25000"/>
              </a:pPr>
              <a:t>‹#›</a:t>
            </a:fld>
            <a:endParaRPr lang="en-US" sz="1000">
              <a:solidFill>
                <a:srgbClr val="858789"/>
              </a:solidFill>
            </a:endParaRPr>
          </a:p>
        </p:txBody>
      </p:sp>
    </p:spTree>
    <p:extLst>
      <p:ext uri="{BB962C8B-B14F-4D97-AF65-F5344CB8AC3E}">
        <p14:creationId xmlns:p14="http://schemas.microsoft.com/office/powerpoint/2010/main" val="219826155"/>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cSld name="9_Horizontal">
    <p:spTree>
      <p:nvGrpSpPr>
        <p:cNvPr id="1" name="Shape 47"/>
        <p:cNvGrpSpPr/>
        <p:nvPr/>
      </p:nvGrpSpPr>
      <p:grpSpPr>
        <a:xfrm>
          <a:off x="0" y="0"/>
          <a:ext cx="0" cy="0"/>
          <a:chOff x="0" y="0"/>
          <a:chExt cx="0" cy="0"/>
        </a:xfrm>
      </p:grpSpPr>
      <p:cxnSp>
        <p:nvCxnSpPr>
          <p:cNvPr id="50" name="Shape 50"/>
          <p:cNvCxnSpPr/>
          <p:nvPr/>
        </p:nvCxnSpPr>
        <p:spPr>
          <a:xfrm>
            <a:off x="0" y="1737360"/>
            <a:ext cx="12219049" cy="0"/>
          </a:xfrm>
          <a:prstGeom prst="straightConnector1">
            <a:avLst/>
          </a:prstGeom>
          <a:noFill/>
          <a:ln w="254000" cap="flat" cmpd="sng">
            <a:solidFill>
              <a:srgbClr val="2FC2E1"/>
            </a:solidFill>
            <a:prstDash val="solid"/>
            <a:miter/>
            <a:headEnd type="none" w="med" len="med"/>
            <a:tailEnd type="none" w="med" len="med"/>
          </a:ln>
        </p:spPr>
      </p:cxnSp>
      <p:sp>
        <p:nvSpPr>
          <p:cNvPr id="51" name="Shape 51"/>
          <p:cNvSpPr txBox="1">
            <a:spLocks noGrp="1"/>
          </p:cNvSpPr>
          <p:nvPr>
            <p:ph type="body" idx="1"/>
          </p:nvPr>
        </p:nvSpPr>
        <p:spPr>
          <a:xfrm>
            <a:off x="1033272" y="960120"/>
            <a:ext cx="9929736" cy="572931"/>
          </a:xfrm>
          <a:prstGeom prst="rect">
            <a:avLst/>
          </a:prstGeom>
          <a:noFill/>
          <a:ln>
            <a:noFill/>
          </a:ln>
        </p:spPr>
        <p:txBody>
          <a:bodyPr lIns="91425" tIns="91425" rIns="91425" bIns="91425" anchor="ctr" anchorCtr="0">
            <a:noAutofit/>
          </a:bodyPr>
          <a:lstStyle>
            <a:lvl1pPr marL="0" marR="0" lvl="0" indent="0" algn="l" defTabSz="1219170" rtl="0" eaLnBrk="1" fontAlgn="auto" latinLnBrk="0" hangingPunct="1">
              <a:lnSpc>
                <a:spcPct val="100000"/>
              </a:lnSpc>
              <a:spcBef>
                <a:spcPts val="0"/>
              </a:spcBef>
              <a:spcAft>
                <a:spcPts val="800"/>
              </a:spcAft>
              <a:buClr>
                <a:srgbClr val="2FC2E1"/>
              </a:buClr>
              <a:buSzPct val="104999"/>
              <a:buFont typeface="Arial"/>
              <a:buNone/>
              <a:tabLst/>
              <a:defRPr sz="2800" b="1" i="0" u="none" strike="noStrike" cap="none" baseline="0">
                <a:solidFill>
                  <a:srgbClr val="2FC2E1"/>
                </a:solidFill>
                <a:latin typeface="Arial" panose="020B0604020202020204" pitchFamily="34" charset="0"/>
                <a:ea typeface="Arimo"/>
                <a:cs typeface="Arial" panose="020B0604020202020204" pitchFamily="34" charset="0"/>
                <a:sym typeface="Arimo"/>
              </a:defRPr>
            </a:lvl1pPr>
            <a:lvl2pPr marL="587361" marR="0" lvl="1" indent="-211768" algn="l" rtl="0">
              <a:lnSpc>
                <a:spcPct val="100000"/>
              </a:lnSpc>
              <a:spcBef>
                <a:spcPts val="1951"/>
              </a:spcBef>
              <a:spcAft>
                <a:spcPts val="0"/>
              </a:spcAft>
              <a:buClr>
                <a:srgbClr val="38A3D5"/>
              </a:buClr>
              <a:buSzPct val="104999"/>
              <a:buFont typeface="Arial"/>
              <a:buChar char="•"/>
              <a:defRPr sz="2300" b="0" i="0" u="none" strike="noStrike" cap="none">
                <a:solidFill>
                  <a:srgbClr val="858789"/>
                </a:solidFill>
                <a:latin typeface="Arimo"/>
                <a:ea typeface="Arimo"/>
                <a:cs typeface="Arimo"/>
                <a:sym typeface="Arimo"/>
              </a:defRPr>
            </a:lvl2pPr>
            <a:lvl3pPr marL="809605" marR="0" lvl="2" indent="-211768" algn="l" rtl="0">
              <a:lnSpc>
                <a:spcPct val="100000"/>
              </a:lnSpc>
              <a:spcBef>
                <a:spcPts val="1951"/>
              </a:spcBef>
              <a:spcAft>
                <a:spcPts val="0"/>
              </a:spcAft>
              <a:buClr>
                <a:srgbClr val="38A3D5"/>
              </a:buClr>
              <a:buSzPct val="104999"/>
              <a:buFont typeface="Arial"/>
              <a:buChar char="•"/>
              <a:defRPr sz="2300" b="0" i="0" u="none" strike="noStrike" cap="none">
                <a:solidFill>
                  <a:srgbClr val="858789"/>
                </a:solidFill>
                <a:latin typeface="Arimo"/>
                <a:ea typeface="Arimo"/>
                <a:cs typeface="Arimo"/>
                <a:sym typeface="Arimo"/>
              </a:defRPr>
            </a:lvl3pPr>
            <a:lvl4pPr marL="1031850" marR="0" lvl="3" indent="-211768" algn="l" rtl="0">
              <a:lnSpc>
                <a:spcPct val="100000"/>
              </a:lnSpc>
              <a:spcBef>
                <a:spcPts val="1951"/>
              </a:spcBef>
              <a:spcAft>
                <a:spcPts val="0"/>
              </a:spcAft>
              <a:buClr>
                <a:srgbClr val="38A3D5"/>
              </a:buClr>
              <a:buSzPct val="104999"/>
              <a:buFont typeface="Arial"/>
              <a:buChar char="•"/>
              <a:defRPr sz="2300" b="0" i="0" u="none" strike="noStrike" cap="none">
                <a:solidFill>
                  <a:srgbClr val="858789"/>
                </a:solidFill>
                <a:latin typeface="Arimo"/>
                <a:ea typeface="Arimo"/>
                <a:cs typeface="Arimo"/>
                <a:sym typeface="Arimo"/>
              </a:defRPr>
            </a:lvl4pPr>
            <a:lvl5pPr marL="1254094" marR="0" lvl="4" indent="-211768" algn="l" rtl="0">
              <a:lnSpc>
                <a:spcPct val="100000"/>
              </a:lnSpc>
              <a:spcBef>
                <a:spcPts val="1951"/>
              </a:spcBef>
              <a:spcAft>
                <a:spcPts val="0"/>
              </a:spcAft>
              <a:buClr>
                <a:srgbClr val="38A3D5"/>
              </a:buClr>
              <a:buSzPct val="104999"/>
              <a:buFont typeface="Arial"/>
              <a:buChar char="•"/>
              <a:defRPr sz="2300" b="0" i="0" u="none" strike="noStrike" cap="none">
                <a:solidFill>
                  <a:srgbClr val="858789"/>
                </a:solidFill>
                <a:latin typeface="Arimo"/>
                <a:ea typeface="Arimo"/>
                <a:cs typeface="Arimo"/>
                <a:sym typeface="Arimo"/>
              </a:defRPr>
            </a:lvl5pPr>
            <a:lvl6pPr marL="1476339" marR="0" lvl="5" indent="-211768" algn="l" rtl="0">
              <a:lnSpc>
                <a:spcPct val="100000"/>
              </a:lnSpc>
              <a:spcBef>
                <a:spcPts val="1951"/>
              </a:spcBef>
              <a:spcAft>
                <a:spcPts val="0"/>
              </a:spcAft>
              <a:buClr>
                <a:srgbClr val="38A3D5"/>
              </a:buClr>
              <a:buSzPct val="104999"/>
              <a:buFont typeface="Arial"/>
              <a:buChar char="▸"/>
              <a:defRPr sz="2300" b="0" i="0" u="none" strike="noStrike" cap="none">
                <a:solidFill>
                  <a:srgbClr val="858789"/>
                </a:solidFill>
                <a:latin typeface="Arimo"/>
                <a:ea typeface="Arimo"/>
                <a:cs typeface="Arimo"/>
                <a:sym typeface="Arimo"/>
              </a:defRPr>
            </a:lvl6pPr>
            <a:lvl7pPr marL="1698583" marR="0" lvl="6" indent="-211768" algn="l" rtl="0">
              <a:lnSpc>
                <a:spcPct val="100000"/>
              </a:lnSpc>
              <a:spcBef>
                <a:spcPts val="1951"/>
              </a:spcBef>
              <a:spcAft>
                <a:spcPts val="0"/>
              </a:spcAft>
              <a:buClr>
                <a:srgbClr val="38A3D5"/>
              </a:buClr>
              <a:buSzPct val="104999"/>
              <a:buFont typeface="Arial"/>
              <a:buChar char="▸"/>
              <a:defRPr sz="2300" b="0" i="0" u="none" strike="noStrike" cap="none">
                <a:solidFill>
                  <a:srgbClr val="858789"/>
                </a:solidFill>
                <a:latin typeface="Arimo"/>
                <a:ea typeface="Arimo"/>
                <a:cs typeface="Arimo"/>
                <a:sym typeface="Arimo"/>
              </a:defRPr>
            </a:lvl7pPr>
            <a:lvl8pPr marL="1920828" marR="0" lvl="7" indent="-211768" algn="l" rtl="0">
              <a:lnSpc>
                <a:spcPct val="100000"/>
              </a:lnSpc>
              <a:spcBef>
                <a:spcPts val="1951"/>
              </a:spcBef>
              <a:spcAft>
                <a:spcPts val="0"/>
              </a:spcAft>
              <a:buClr>
                <a:srgbClr val="38A3D5"/>
              </a:buClr>
              <a:buSzPct val="104999"/>
              <a:buFont typeface="Arial"/>
              <a:buChar char="▸"/>
              <a:defRPr sz="2300" b="0" i="0" u="none" strike="noStrike" cap="none">
                <a:solidFill>
                  <a:srgbClr val="858789"/>
                </a:solidFill>
                <a:latin typeface="Arimo"/>
                <a:ea typeface="Arimo"/>
                <a:cs typeface="Arimo"/>
                <a:sym typeface="Arimo"/>
              </a:defRPr>
            </a:lvl8pPr>
            <a:lvl9pPr marL="2143072" marR="0" lvl="8" indent="-211768" algn="l" rtl="0">
              <a:lnSpc>
                <a:spcPct val="100000"/>
              </a:lnSpc>
              <a:spcBef>
                <a:spcPts val="1951"/>
              </a:spcBef>
              <a:spcAft>
                <a:spcPts val="0"/>
              </a:spcAft>
              <a:buClr>
                <a:srgbClr val="38A3D5"/>
              </a:buClr>
              <a:buSzPct val="104999"/>
              <a:buFont typeface="Arial"/>
              <a:buChar char="▸"/>
              <a:defRPr sz="2300" b="0" i="0" u="none" strike="noStrike" cap="none">
                <a:solidFill>
                  <a:srgbClr val="858789"/>
                </a:solidFill>
                <a:latin typeface="Arimo"/>
                <a:ea typeface="Arimo"/>
                <a:cs typeface="Arimo"/>
                <a:sym typeface="Arimo"/>
              </a:defRPr>
            </a:lvl9pPr>
          </a:lstStyle>
          <a:p>
            <a:pPr marL="0" marR="0" lvl="0" indent="0" algn="l" defTabSz="1219170" rtl="0" eaLnBrk="1" fontAlgn="auto" latinLnBrk="0" hangingPunct="1">
              <a:lnSpc>
                <a:spcPct val="120000"/>
              </a:lnSpc>
              <a:spcBef>
                <a:spcPts val="1600"/>
              </a:spcBef>
              <a:spcAft>
                <a:spcPts val="0"/>
              </a:spcAft>
              <a:buClr>
                <a:srgbClr val="2FC2E1"/>
              </a:buClr>
              <a:buSzPct val="104999"/>
              <a:buFont typeface="Arial"/>
              <a:buNone/>
              <a:tabLst/>
              <a:defRPr/>
            </a:pPr>
            <a:r>
              <a:rPr lang="en-US"/>
              <a:t>Click to edit Master text styles</a:t>
            </a:r>
          </a:p>
        </p:txBody>
      </p:sp>
      <p:pic>
        <p:nvPicPr>
          <p:cNvPr id="5" name="Google Shape;34;p47">
            <a:extLst>
              <a:ext uri="{FF2B5EF4-FFF2-40B4-BE49-F238E27FC236}">
                <a16:creationId xmlns:a16="http://schemas.microsoft.com/office/drawing/2014/main" id="{DA522CC0-75A4-5C4E-A73F-B19E1220DFE1}"/>
              </a:ext>
            </a:extLst>
          </p:cNvPr>
          <p:cNvPicPr preferRelativeResize="0"/>
          <p:nvPr/>
        </p:nvPicPr>
        <p:blipFill rotWithShape="1">
          <a:blip r:embed="rId2">
            <a:alphaModFix/>
          </a:blip>
          <a:srcRect/>
          <a:stretch/>
        </p:blipFill>
        <p:spPr>
          <a:xfrm>
            <a:off x="10477416" y="172018"/>
            <a:ext cx="1453717" cy="574015"/>
          </a:xfrm>
          <a:prstGeom prst="rect">
            <a:avLst/>
          </a:prstGeom>
          <a:noFill/>
          <a:ln>
            <a:noFill/>
          </a:ln>
        </p:spPr>
      </p:pic>
      <p:sp>
        <p:nvSpPr>
          <p:cNvPr id="6" name="Shape 53">
            <a:extLst>
              <a:ext uri="{FF2B5EF4-FFF2-40B4-BE49-F238E27FC236}">
                <a16:creationId xmlns:a16="http://schemas.microsoft.com/office/drawing/2014/main" id="{D1D945C2-5B7A-1F42-88FE-3D47FE51F8AD}"/>
              </a:ext>
            </a:extLst>
          </p:cNvPr>
          <p:cNvSpPr txBox="1">
            <a:spLocks/>
          </p:cNvSpPr>
          <p:nvPr/>
        </p:nvSpPr>
        <p:spPr>
          <a:xfrm>
            <a:off x="11162271" y="6539318"/>
            <a:ext cx="688120" cy="318683"/>
          </a:xfrm>
          <a:prstGeom prst="rect">
            <a:avLst/>
          </a:prstGeom>
          <a:noFill/>
          <a:ln>
            <a:noFill/>
          </a:ln>
        </p:spPr>
        <p:txBody>
          <a:bodyPr lIns="71425" tIns="71425" rIns="71425" bIns="7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9pPr>
          </a:lstStyle>
          <a:p>
            <a:pPr algn="r">
              <a:lnSpc>
                <a:spcPct val="80000"/>
              </a:lnSpc>
              <a:buClr>
                <a:srgbClr val="858789"/>
              </a:buClr>
              <a:buSzPct val="25000"/>
            </a:pPr>
            <a:fld id="{00000000-1234-1234-1234-123412341234}" type="slidenum">
              <a:rPr lang="en-US" sz="1000" smtClean="0">
                <a:solidFill>
                  <a:srgbClr val="858789"/>
                </a:solidFill>
              </a:rPr>
              <a:pPr algn="r">
                <a:lnSpc>
                  <a:spcPct val="80000"/>
                </a:lnSpc>
                <a:buClr>
                  <a:srgbClr val="858789"/>
                </a:buClr>
                <a:buSzPct val="25000"/>
              </a:pPr>
              <a:t>‹#›</a:t>
            </a:fld>
            <a:endParaRPr lang="en-US" sz="1000" dirty="0">
              <a:solidFill>
                <a:srgbClr val="858789"/>
              </a:solidFill>
            </a:endParaRPr>
          </a:p>
        </p:txBody>
      </p:sp>
      <p:pic>
        <p:nvPicPr>
          <p:cNvPr id="7" name="Google Shape;34;p47">
            <a:extLst>
              <a:ext uri="{FF2B5EF4-FFF2-40B4-BE49-F238E27FC236}">
                <a16:creationId xmlns:a16="http://schemas.microsoft.com/office/drawing/2014/main" id="{43748210-E55C-3FC1-E665-DEB1CF85B874}"/>
              </a:ext>
            </a:extLst>
          </p:cNvPr>
          <p:cNvPicPr preferRelativeResize="0"/>
          <p:nvPr userDrawn="1"/>
        </p:nvPicPr>
        <p:blipFill rotWithShape="1">
          <a:blip r:embed="rId2">
            <a:alphaModFix/>
          </a:blip>
          <a:srcRect/>
          <a:stretch/>
        </p:blipFill>
        <p:spPr>
          <a:xfrm>
            <a:off x="10477416" y="172018"/>
            <a:ext cx="1453717" cy="574015"/>
          </a:xfrm>
          <a:prstGeom prst="rect">
            <a:avLst/>
          </a:prstGeom>
          <a:noFill/>
          <a:ln>
            <a:noFill/>
          </a:ln>
        </p:spPr>
      </p:pic>
      <p:sp>
        <p:nvSpPr>
          <p:cNvPr id="8" name="Shape 53">
            <a:extLst>
              <a:ext uri="{FF2B5EF4-FFF2-40B4-BE49-F238E27FC236}">
                <a16:creationId xmlns:a16="http://schemas.microsoft.com/office/drawing/2014/main" id="{291B30AD-20F9-C04D-2575-2C496C9BF33C}"/>
              </a:ext>
            </a:extLst>
          </p:cNvPr>
          <p:cNvSpPr txBox="1">
            <a:spLocks/>
          </p:cNvSpPr>
          <p:nvPr userDrawn="1"/>
        </p:nvSpPr>
        <p:spPr>
          <a:xfrm>
            <a:off x="11500942" y="6539318"/>
            <a:ext cx="688120" cy="318683"/>
          </a:xfrm>
          <a:prstGeom prst="rect">
            <a:avLst/>
          </a:prstGeom>
          <a:noFill/>
          <a:ln>
            <a:noFill/>
          </a:ln>
        </p:spPr>
        <p:txBody>
          <a:bodyPr lIns="71425" tIns="71425" rIns="71425" bIns="7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9pPr>
          </a:lstStyle>
          <a:p>
            <a:pPr algn="r">
              <a:lnSpc>
                <a:spcPct val="80000"/>
              </a:lnSpc>
              <a:buClr>
                <a:srgbClr val="858789"/>
              </a:buClr>
              <a:buSzPct val="25000"/>
            </a:pPr>
            <a:fld id="{00000000-1234-1234-1234-123412341234}" type="slidenum">
              <a:rPr lang="en-US" sz="1000" smtClean="0">
                <a:solidFill>
                  <a:srgbClr val="858789"/>
                </a:solidFill>
              </a:rPr>
              <a:pPr algn="r">
                <a:lnSpc>
                  <a:spcPct val="80000"/>
                </a:lnSpc>
                <a:buClr>
                  <a:srgbClr val="858789"/>
                </a:buClr>
                <a:buSzPct val="25000"/>
              </a:pPr>
              <a:t>‹#›</a:t>
            </a:fld>
            <a:endParaRPr lang="en-US" sz="1000" dirty="0">
              <a:solidFill>
                <a:srgbClr val="858789"/>
              </a:solidFill>
            </a:endParaRPr>
          </a:p>
        </p:txBody>
      </p:sp>
    </p:spTree>
    <p:extLst>
      <p:ext uri="{BB962C8B-B14F-4D97-AF65-F5344CB8AC3E}">
        <p14:creationId xmlns:p14="http://schemas.microsoft.com/office/powerpoint/2010/main" val="400080562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2_Horizontal" preserve="1">
  <p:cSld name="2_Horizontal">
    <p:spTree>
      <p:nvGrpSpPr>
        <p:cNvPr id="1" name="Shape 17"/>
        <p:cNvGrpSpPr/>
        <p:nvPr/>
      </p:nvGrpSpPr>
      <p:grpSpPr>
        <a:xfrm>
          <a:off x="0" y="0"/>
          <a:ext cx="0" cy="0"/>
          <a:chOff x="0" y="0"/>
          <a:chExt cx="0" cy="0"/>
        </a:xfrm>
      </p:grpSpPr>
      <p:cxnSp>
        <p:nvCxnSpPr>
          <p:cNvPr id="19" name="Google Shape;19;p45"/>
          <p:cNvCxnSpPr/>
          <p:nvPr/>
        </p:nvCxnSpPr>
        <p:spPr>
          <a:xfrm>
            <a:off x="3641063" y="0"/>
            <a:ext cx="0" cy="6858000"/>
          </a:xfrm>
          <a:prstGeom prst="straightConnector1">
            <a:avLst/>
          </a:prstGeom>
          <a:noFill/>
          <a:ln w="127000" cap="flat" cmpd="sng">
            <a:solidFill>
              <a:srgbClr val="2FC2E1"/>
            </a:solidFill>
            <a:prstDash val="solid"/>
            <a:miter lim="8000"/>
            <a:headEnd type="none" w="sm" len="sm"/>
            <a:tailEnd type="none" w="sm" len="sm"/>
          </a:ln>
        </p:spPr>
      </p:cxnSp>
      <p:sp>
        <p:nvSpPr>
          <p:cNvPr id="21" name="Google Shape;21;p45"/>
          <p:cNvSpPr txBox="1">
            <a:spLocks noGrp="1"/>
          </p:cNvSpPr>
          <p:nvPr>
            <p:ph type="body" idx="2"/>
          </p:nvPr>
        </p:nvSpPr>
        <p:spPr>
          <a:xfrm>
            <a:off x="3749040" y="943151"/>
            <a:ext cx="8101342" cy="5389847"/>
          </a:xfrm>
          <a:prstGeom prst="rect">
            <a:avLst/>
          </a:prstGeom>
          <a:noFill/>
          <a:ln>
            <a:noFill/>
          </a:ln>
        </p:spPr>
        <p:txBody>
          <a:bodyPr spcFirstLastPara="1" wrap="square" lIns="91425" tIns="91440" rIns="91425" bIns="91440" anchor="t" anchorCtr="0">
            <a:normAutofit/>
          </a:bodyPr>
          <a:lstStyle>
            <a:lvl1pPr marL="357188" marR="0" lvl="0" indent="-357188" algn="l" rtl="0">
              <a:lnSpc>
                <a:spcPct val="90000"/>
              </a:lnSpc>
              <a:spcBef>
                <a:spcPts val="0"/>
              </a:spcBef>
              <a:spcAft>
                <a:spcPts val="0"/>
              </a:spcAft>
              <a:buClr>
                <a:srgbClr val="2FC2E1"/>
              </a:buClr>
              <a:buSzPts val="2500"/>
              <a:buFont typeface="Arimo"/>
              <a:buChar char="▪"/>
              <a:tabLst/>
              <a:defRPr sz="2000" b="0" i="0" u="none" strike="noStrike" cap="none">
                <a:solidFill>
                  <a:srgbClr val="4C4C4D"/>
                </a:solidFill>
                <a:latin typeface="Arial"/>
                <a:ea typeface="Arial"/>
                <a:cs typeface="Arial"/>
                <a:sym typeface="Arial"/>
              </a:defRPr>
            </a:lvl1pPr>
            <a:lvl2pPr marL="914400" marR="0" lvl="1" indent="-381000" algn="l" rtl="0">
              <a:lnSpc>
                <a:spcPct val="90000"/>
              </a:lnSpc>
              <a:spcBef>
                <a:spcPts val="800"/>
              </a:spcBef>
              <a:spcAft>
                <a:spcPts val="0"/>
              </a:spcAft>
              <a:buClr>
                <a:srgbClr val="2FC2E1"/>
              </a:buClr>
              <a:buSzPts val="2400"/>
              <a:buFont typeface="Arimo"/>
              <a:buChar char="–"/>
              <a:defRPr sz="2000" b="0" i="0" u="none" strike="noStrike" cap="none">
                <a:solidFill>
                  <a:srgbClr val="4C4C4D"/>
                </a:solidFill>
                <a:latin typeface="Arial"/>
                <a:ea typeface="Arial"/>
                <a:cs typeface="Arial"/>
                <a:sym typeface="Arial"/>
              </a:defRPr>
            </a:lvl2pPr>
            <a:lvl3pPr marL="1371600" marR="0" lvl="2" indent="-381000" algn="l" rtl="0">
              <a:lnSpc>
                <a:spcPct val="90000"/>
              </a:lnSpc>
              <a:spcBef>
                <a:spcPts val="800"/>
              </a:spcBef>
              <a:spcAft>
                <a:spcPts val="0"/>
              </a:spcAft>
              <a:buClr>
                <a:srgbClr val="2FC2E1"/>
              </a:buClr>
              <a:buSzPts val="2400"/>
              <a:buFont typeface="Arimo"/>
              <a:buChar char="▫"/>
              <a:defRPr sz="2000" b="0" i="0" u="none" strike="noStrike" cap="none">
                <a:solidFill>
                  <a:srgbClr val="4C4C4D"/>
                </a:solidFill>
                <a:latin typeface="Arial"/>
                <a:ea typeface="Arial"/>
                <a:cs typeface="Arial"/>
                <a:sym typeface="Arial"/>
              </a:defRPr>
            </a:lvl3pPr>
            <a:lvl4pPr marL="1828800" marR="0" lvl="3" indent="-341630" algn="l" rtl="0">
              <a:lnSpc>
                <a:spcPct val="90000"/>
              </a:lnSpc>
              <a:spcBef>
                <a:spcPts val="800"/>
              </a:spcBef>
              <a:spcAft>
                <a:spcPts val="0"/>
              </a:spcAft>
              <a:buClr>
                <a:srgbClr val="2FC2E1"/>
              </a:buClr>
              <a:buSzPts val="1780"/>
              <a:buFont typeface="Arimo"/>
              <a:buChar char="-"/>
              <a:defRPr sz="2000" b="0" i="0" u="none" strike="noStrike" cap="none">
                <a:solidFill>
                  <a:srgbClr val="4C4C4D"/>
                </a:solidFill>
                <a:latin typeface="Arial"/>
                <a:ea typeface="Arial"/>
                <a:cs typeface="Arial"/>
                <a:sym typeface="Arial"/>
              </a:defRPr>
            </a:lvl4pPr>
            <a:lvl5pPr marL="2286000" marR="0" lvl="4" indent="-341629" algn="l" rtl="0">
              <a:lnSpc>
                <a:spcPct val="90000"/>
              </a:lnSpc>
              <a:spcBef>
                <a:spcPts val="800"/>
              </a:spcBef>
              <a:spcAft>
                <a:spcPts val="0"/>
              </a:spcAft>
              <a:buClr>
                <a:srgbClr val="2FC2E1"/>
              </a:buClr>
              <a:buSzPts val="1780"/>
              <a:buFont typeface="Arimo"/>
              <a:buChar char="-"/>
              <a:defRPr sz="2000" b="0" i="0" u="none" strike="noStrike" cap="none">
                <a:solidFill>
                  <a:srgbClr val="4C4C4D"/>
                </a:solidFill>
                <a:latin typeface="Arial"/>
                <a:ea typeface="Arial"/>
                <a:cs typeface="Arial"/>
                <a:sym typeface="Arial"/>
              </a:defRPr>
            </a:lvl5pPr>
            <a:lvl6pPr marL="2743200" marR="0" lvl="5" indent="-342900" algn="l" rtl="0">
              <a:lnSpc>
                <a:spcPct val="90000"/>
              </a:lnSpc>
              <a:spcBef>
                <a:spcPts val="8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lvl="0"/>
            <a:r>
              <a:rPr lang="en-US"/>
              <a:t>Click to edit Master text styles</a:t>
            </a:r>
          </a:p>
        </p:txBody>
      </p:sp>
      <p:pic>
        <p:nvPicPr>
          <p:cNvPr id="22" name="Google Shape;22;p45"/>
          <p:cNvPicPr preferRelativeResize="0"/>
          <p:nvPr/>
        </p:nvPicPr>
        <p:blipFill rotWithShape="1">
          <a:blip r:embed="rId2">
            <a:alphaModFix/>
          </a:blip>
          <a:srcRect/>
          <a:stretch/>
        </p:blipFill>
        <p:spPr>
          <a:xfrm>
            <a:off x="10396672" y="146304"/>
            <a:ext cx="1453717" cy="574015"/>
          </a:xfrm>
          <a:prstGeom prst="rect">
            <a:avLst/>
          </a:prstGeom>
          <a:noFill/>
          <a:ln>
            <a:noFill/>
          </a:ln>
        </p:spPr>
      </p:pic>
      <p:sp>
        <p:nvSpPr>
          <p:cNvPr id="23" name="Google Shape;23;p45"/>
          <p:cNvSpPr>
            <a:spLocks noGrp="1"/>
          </p:cNvSpPr>
          <p:nvPr>
            <p:ph type="pic" idx="3"/>
          </p:nvPr>
        </p:nvSpPr>
        <p:spPr>
          <a:xfrm>
            <a:off x="-3" y="-1"/>
            <a:ext cx="3579213" cy="6857999"/>
          </a:xfrm>
          <a:prstGeom prst="rect">
            <a:avLst/>
          </a:prstGeom>
          <a:noFill/>
          <a:ln>
            <a:noFill/>
          </a:ln>
        </p:spPr>
        <p:txBody>
          <a:bodyPr spcFirstLastPara="1" wrap="square" lIns="68550" tIns="68550" rIns="68550" bIns="68550" anchor="t" anchorCtr="0">
            <a:noAutofit/>
          </a:bodyPr>
          <a:lstStyle>
            <a:lvl1pPr marR="0" lvl="0" algn="l" rtl="0">
              <a:lnSpc>
                <a:spcPct val="100000"/>
              </a:lnSpc>
              <a:spcBef>
                <a:spcPts val="1951"/>
              </a:spcBef>
              <a:spcAft>
                <a:spcPts val="0"/>
              </a:spcAft>
              <a:buClr>
                <a:srgbClr val="38A3D5"/>
              </a:buClr>
              <a:buSzPts val="2380"/>
              <a:buFont typeface="Arial"/>
              <a:buNone/>
              <a:defRPr sz="2267" b="0" i="0" u="none" strike="noStrike" cap="none">
                <a:solidFill>
                  <a:srgbClr val="858789"/>
                </a:solidFill>
                <a:latin typeface="Arial"/>
                <a:ea typeface="Arial"/>
                <a:cs typeface="Arial"/>
                <a:sym typeface="Arial"/>
              </a:defRPr>
            </a:lvl1pPr>
            <a:lvl2pPr marR="0" lvl="1"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2pPr>
            <a:lvl3pPr marR="0" lvl="2"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3pPr>
            <a:lvl4pPr marR="0" lvl="3"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4pPr>
            <a:lvl5pPr marR="0" lvl="4"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5pPr>
            <a:lvl6pPr marR="0" lvl="5"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6pPr>
            <a:lvl7pPr marR="0" lvl="6"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7pPr>
            <a:lvl8pPr marR="0" lvl="7"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8pPr>
            <a:lvl9pPr marR="0" lvl="8"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9pPr>
          </a:lstStyle>
          <a:p>
            <a:r>
              <a:rPr lang="en-US"/>
              <a:t>Click icon to add picture</a:t>
            </a:r>
            <a:endParaRPr/>
          </a:p>
        </p:txBody>
      </p:sp>
      <p:sp>
        <p:nvSpPr>
          <p:cNvPr id="8" name="Google Shape;39;p48">
            <a:extLst>
              <a:ext uri="{FF2B5EF4-FFF2-40B4-BE49-F238E27FC236}">
                <a16:creationId xmlns:a16="http://schemas.microsoft.com/office/drawing/2014/main" id="{EAC88062-C603-6648-92EA-18061B80F20A}"/>
              </a:ext>
            </a:extLst>
          </p:cNvPr>
          <p:cNvSpPr txBox="1">
            <a:spLocks noGrp="1"/>
          </p:cNvSpPr>
          <p:nvPr>
            <p:ph type="body" idx="1"/>
          </p:nvPr>
        </p:nvSpPr>
        <p:spPr>
          <a:xfrm>
            <a:off x="3749040" y="182880"/>
            <a:ext cx="5551189" cy="430836"/>
          </a:xfrm>
          <a:prstGeom prst="rect">
            <a:avLst/>
          </a:prstGeom>
          <a:noFill/>
          <a:ln>
            <a:noFill/>
          </a:ln>
        </p:spPr>
        <p:txBody>
          <a:bodyPr spcFirstLastPara="1" wrap="square" lIns="91425" tIns="91425" rIns="91425" bIns="91425" anchor="ctr" anchorCtr="0">
            <a:noAutofit/>
          </a:bodyPr>
          <a:lstStyle>
            <a:lvl1pPr marL="15875" marR="0" lvl="0" indent="-6350" algn="l" rtl="0">
              <a:lnSpc>
                <a:spcPct val="100000"/>
              </a:lnSpc>
              <a:spcBef>
                <a:spcPts val="0"/>
              </a:spcBef>
              <a:spcAft>
                <a:spcPts val="0"/>
              </a:spcAft>
              <a:buClr>
                <a:srgbClr val="2FC2E1"/>
              </a:buClr>
              <a:buSzPts val="2940"/>
              <a:buFont typeface="Arial"/>
              <a:buNone/>
              <a:tabLst/>
              <a:defRPr sz="2600" b="1" i="0" u="none" strike="noStrike" cap="none">
                <a:solidFill>
                  <a:srgbClr val="035886"/>
                </a:solidFill>
                <a:latin typeface="Arial"/>
                <a:ea typeface="Arial"/>
                <a:cs typeface="Arial"/>
                <a:sym typeface="Arial"/>
              </a:defRPr>
            </a:lvl1pPr>
            <a:lvl2pPr marL="914400" marR="0" lvl="1"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2pPr>
            <a:lvl3pPr marL="1371600" marR="0" lvl="2"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3pPr>
            <a:lvl4pPr marL="1828800" marR="0" lvl="3"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4pPr>
            <a:lvl5pPr marL="2286000" marR="0" lvl="4"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5pPr>
            <a:lvl6pPr marL="2743200" marR="0" lvl="5"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6pPr>
            <a:lvl7pPr marL="3200400" marR="0" lvl="6"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7pPr>
            <a:lvl8pPr marL="3657600" marR="0" lvl="7"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8pPr>
            <a:lvl9pPr marL="4114800" marR="0" lvl="8"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9pPr>
          </a:lstStyle>
          <a:p>
            <a:pPr lvl="0"/>
            <a:r>
              <a:rPr lang="en-US"/>
              <a:t>Click to edit Master text styles</a:t>
            </a:r>
          </a:p>
        </p:txBody>
      </p:sp>
      <p:sp>
        <p:nvSpPr>
          <p:cNvPr id="9" name="Shape 53">
            <a:extLst>
              <a:ext uri="{FF2B5EF4-FFF2-40B4-BE49-F238E27FC236}">
                <a16:creationId xmlns:a16="http://schemas.microsoft.com/office/drawing/2014/main" id="{C392C4F3-2878-8A42-9BF1-903798463E99}"/>
              </a:ext>
            </a:extLst>
          </p:cNvPr>
          <p:cNvSpPr txBox="1">
            <a:spLocks/>
          </p:cNvSpPr>
          <p:nvPr/>
        </p:nvSpPr>
        <p:spPr>
          <a:xfrm>
            <a:off x="11162271" y="6539318"/>
            <a:ext cx="688120" cy="318683"/>
          </a:xfrm>
          <a:prstGeom prst="rect">
            <a:avLst/>
          </a:prstGeom>
          <a:noFill/>
          <a:ln>
            <a:noFill/>
          </a:ln>
        </p:spPr>
        <p:txBody>
          <a:bodyPr lIns="71425" tIns="71425" rIns="71425" bIns="7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9pPr>
          </a:lstStyle>
          <a:p>
            <a:pPr algn="r">
              <a:lnSpc>
                <a:spcPct val="80000"/>
              </a:lnSpc>
              <a:buClr>
                <a:srgbClr val="858789"/>
              </a:buClr>
              <a:buSzPct val="25000"/>
            </a:pPr>
            <a:fld id="{00000000-1234-1234-1234-123412341234}" type="slidenum">
              <a:rPr lang="en-US" sz="1000" smtClean="0">
                <a:solidFill>
                  <a:srgbClr val="858789"/>
                </a:solidFill>
              </a:rPr>
              <a:pPr algn="r">
                <a:lnSpc>
                  <a:spcPct val="80000"/>
                </a:lnSpc>
                <a:buClr>
                  <a:srgbClr val="858789"/>
                </a:buClr>
                <a:buSzPct val="25000"/>
              </a:pPr>
              <a:t>‹#›</a:t>
            </a:fld>
            <a:endParaRPr lang="en-US" sz="1000">
              <a:solidFill>
                <a:srgbClr val="858789"/>
              </a:solidFill>
            </a:endParaRPr>
          </a:p>
        </p:txBody>
      </p:sp>
    </p:spTree>
    <p:extLst>
      <p:ext uri="{BB962C8B-B14F-4D97-AF65-F5344CB8AC3E}">
        <p14:creationId xmlns:p14="http://schemas.microsoft.com/office/powerpoint/2010/main" val="19002608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5_Horizontal" preserve="1">
  <p:cSld name="6_Horizontal">
    <p:spTree>
      <p:nvGrpSpPr>
        <p:cNvPr id="1" name="Shape 42"/>
        <p:cNvGrpSpPr/>
        <p:nvPr/>
      </p:nvGrpSpPr>
      <p:grpSpPr>
        <a:xfrm>
          <a:off x="0" y="0"/>
          <a:ext cx="0" cy="0"/>
          <a:chOff x="0" y="0"/>
          <a:chExt cx="0" cy="0"/>
        </a:xfrm>
      </p:grpSpPr>
      <p:sp>
        <p:nvSpPr>
          <p:cNvPr id="48" name="Google Shape;48;p49"/>
          <p:cNvSpPr>
            <a:spLocks noGrp="1"/>
          </p:cNvSpPr>
          <p:nvPr>
            <p:ph type="pic" idx="3"/>
          </p:nvPr>
        </p:nvSpPr>
        <p:spPr>
          <a:xfrm>
            <a:off x="8542024" y="0"/>
            <a:ext cx="3649975" cy="6858000"/>
          </a:xfrm>
          <a:prstGeom prst="rect">
            <a:avLst/>
          </a:prstGeom>
          <a:noFill/>
          <a:ln>
            <a:noFill/>
          </a:ln>
        </p:spPr>
        <p:txBody>
          <a:bodyPr spcFirstLastPara="1" wrap="square" lIns="68550" tIns="68550" rIns="68550" bIns="68550" anchor="t" anchorCtr="0">
            <a:noAutofit/>
          </a:bodyPr>
          <a:lstStyle>
            <a:lvl1pPr marR="0" lvl="0" algn="l" rtl="0">
              <a:lnSpc>
                <a:spcPct val="100000"/>
              </a:lnSpc>
              <a:spcBef>
                <a:spcPts val="1951"/>
              </a:spcBef>
              <a:spcAft>
                <a:spcPts val="0"/>
              </a:spcAft>
              <a:buClr>
                <a:srgbClr val="38A3D5"/>
              </a:buClr>
              <a:buSzPts val="2380"/>
              <a:buFont typeface="Arial"/>
              <a:buNone/>
              <a:defRPr sz="2267" b="0" i="0" u="none" strike="noStrike" cap="none">
                <a:solidFill>
                  <a:srgbClr val="858789"/>
                </a:solidFill>
                <a:latin typeface="Arial"/>
                <a:ea typeface="Arial"/>
                <a:cs typeface="Arial"/>
                <a:sym typeface="Arial"/>
              </a:defRPr>
            </a:lvl1pPr>
            <a:lvl2pPr marR="0" lvl="1"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2pPr>
            <a:lvl3pPr marR="0" lvl="2"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3pPr>
            <a:lvl4pPr marR="0" lvl="3"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4pPr>
            <a:lvl5pPr marR="0" lvl="4"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5pPr>
            <a:lvl6pPr marR="0" lvl="5"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6pPr>
            <a:lvl7pPr marR="0" lvl="6"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7pPr>
            <a:lvl8pPr marR="0" lvl="7"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8pPr>
            <a:lvl9pPr marR="0" lvl="8"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9pPr>
          </a:lstStyle>
          <a:p>
            <a:r>
              <a:rPr lang="en-US"/>
              <a:t>Click icon to add picture</a:t>
            </a:r>
            <a:endParaRPr/>
          </a:p>
        </p:txBody>
      </p:sp>
      <p:cxnSp>
        <p:nvCxnSpPr>
          <p:cNvPr id="44" name="Google Shape;44;p49"/>
          <p:cNvCxnSpPr/>
          <p:nvPr/>
        </p:nvCxnSpPr>
        <p:spPr>
          <a:xfrm>
            <a:off x="8487906" y="0"/>
            <a:ext cx="0" cy="6858000"/>
          </a:xfrm>
          <a:prstGeom prst="straightConnector1">
            <a:avLst/>
          </a:prstGeom>
          <a:noFill/>
          <a:ln w="127000" cap="flat" cmpd="sng">
            <a:solidFill>
              <a:srgbClr val="2FC2E1"/>
            </a:solidFill>
            <a:prstDash val="solid"/>
            <a:miter lim="8000"/>
            <a:headEnd type="none" w="sm" len="sm"/>
            <a:tailEnd type="none" w="sm" len="sm"/>
          </a:ln>
        </p:spPr>
      </p:cxnSp>
      <p:pic>
        <p:nvPicPr>
          <p:cNvPr id="47" name="Google Shape;47;p49"/>
          <p:cNvPicPr preferRelativeResize="0"/>
          <p:nvPr/>
        </p:nvPicPr>
        <p:blipFill rotWithShape="1">
          <a:blip r:embed="rId2">
            <a:alphaModFix/>
          </a:blip>
          <a:srcRect/>
          <a:stretch/>
        </p:blipFill>
        <p:spPr>
          <a:xfrm>
            <a:off x="6817037" y="170191"/>
            <a:ext cx="1453717" cy="574015"/>
          </a:xfrm>
          <a:prstGeom prst="rect">
            <a:avLst/>
          </a:prstGeom>
          <a:noFill/>
          <a:ln>
            <a:noFill/>
          </a:ln>
        </p:spPr>
      </p:pic>
      <p:sp>
        <p:nvSpPr>
          <p:cNvPr id="8" name="Google Shape;39;p48">
            <a:extLst>
              <a:ext uri="{FF2B5EF4-FFF2-40B4-BE49-F238E27FC236}">
                <a16:creationId xmlns:a16="http://schemas.microsoft.com/office/drawing/2014/main" id="{BEE3E301-DEA8-CF41-A499-47CC537E2DB1}"/>
              </a:ext>
            </a:extLst>
          </p:cNvPr>
          <p:cNvSpPr txBox="1">
            <a:spLocks noGrp="1"/>
          </p:cNvSpPr>
          <p:nvPr>
            <p:ph type="body" idx="1"/>
          </p:nvPr>
        </p:nvSpPr>
        <p:spPr>
          <a:xfrm>
            <a:off x="341610" y="182880"/>
            <a:ext cx="5754387" cy="502426"/>
          </a:xfrm>
          <a:prstGeom prst="rect">
            <a:avLst/>
          </a:prstGeom>
          <a:noFill/>
          <a:ln>
            <a:noFill/>
          </a:ln>
        </p:spPr>
        <p:txBody>
          <a:bodyPr spcFirstLastPara="1" wrap="square" lIns="91425" tIns="91425" rIns="91425" bIns="91425" anchor="ctr" anchorCtr="0">
            <a:noAutofit/>
          </a:bodyPr>
          <a:lstStyle>
            <a:lvl1pPr marL="9525" marR="0" lvl="0" indent="0" algn="l" rtl="0">
              <a:lnSpc>
                <a:spcPct val="100000"/>
              </a:lnSpc>
              <a:spcBef>
                <a:spcPts val="0"/>
              </a:spcBef>
              <a:spcAft>
                <a:spcPts val="0"/>
              </a:spcAft>
              <a:buClr>
                <a:srgbClr val="2FC2E1"/>
              </a:buClr>
              <a:buSzPts val="2940"/>
              <a:buFont typeface="Arial"/>
              <a:buNone/>
              <a:tabLst/>
              <a:defRPr sz="2600" b="1" i="0" u="none" strike="noStrike" cap="none">
                <a:solidFill>
                  <a:srgbClr val="035886"/>
                </a:solidFill>
                <a:latin typeface="Arial"/>
                <a:ea typeface="Arial"/>
                <a:cs typeface="Arial"/>
                <a:sym typeface="Arial"/>
              </a:defRPr>
            </a:lvl1pPr>
            <a:lvl2pPr marL="914400" marR="0" lvl="1"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2pPr>
            <a:lvl3pPr marL="1371600" marR="0" lvl="2"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3pPr>
            <a:lvl4pPr marL="1828800" marR="0" lvl="3"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4pPr>
            <a:lvl5pPr marL="2286000" marR="0" lvl="4"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5pPr>
            <a:lvl6pPr marL="2743200" marR="0" lvl="5"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6pPr>
            <a:lvl7pPr marL="3200400" marR="0" lvl="6"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7pPr>
            <a:lvl8pPr marL="3657600" marR="0" lvl="7"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8pPr>
            <a:lvl9pPr marL="4114800" marR="0" lvl="8"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9pPr>
          </a:lstStyle>
          <a:p>
            <a:pPr lvl="0"/>
            <a:r>
              <a:rPr lang="en-US"/>
              <a:t>Click to edit Master text styles</a:t>
            </a:r>
          </a:p>
        </p:txBody>
      </p:sp>
      <p:sp>
        <p:nvSpPr>
          <p:cNvPr id="9" name="Google Shape;21;p45">
            <a:extLst>
              <a:ext uri="{FF2B5EF4-FFF2-40B4-BE49-F238E27FC236}">
                <a16:creationId xmlns:a16="http://schemas.microsoft.com/office/drawing/2014/main" id="{6C0ED51D-A3F4-CC44-9043-F2F8BEE25FE4}"/>
              </a:ext>
            </a:extLst>
          </p:cNvPr>
          <p:cNvSpPr txBox="1">
            <a:spLocks noGrp="1"/>
          </p:cNvSpPr>
          <p:nvPr>
            <p:ph type="body" idx="2"/>
          </p:nvPr>
        </p:nvSpPr>
        <p:spPr>
          <a:xfrm>
            <a:off x="341610" y="924480"/>
            <a:ext cx="7728328" cy="5407047"/>
          </a:xfrm>
          <a:prstGeom prst="rect">
            <a:avLst/>
          </a:prstGeom>
          <a:noFill/>
          <a:ln>
            <a:noFill/>
          </a:ln>
        </p:spPr>
        <p:txBody>
          <a:bodyPr spcFirstLastPara="1" wrap="square" lIns="91425" tIns="45700" rIns="91425" bIns="45700" anchor="t" anchorCtr="0">
            <a:normAutofit/>
          </a:bodyPr>
          <a:lstStyle>
            <a:lvl1pPr marL="303213" marR="0" lvl="0" indent="-303213" algn="l" rtl="0">
              <a:lnSpc>
                <a:spcPct val="90000"/>
              </a:lnSpc>
              <a:spcBef>
                <a:spcPts val="0"/>
              </a:spcBef>
              <a:spcAft>
                <a:spcPts val="0"/>
              </a:spcAft>
              <a:buClr>
                <a:srgbClr val="2FC2E1"/>
              </a:buClr>
              <a:buSzPts val="2500"/>
              <a:buFont typeface="Arimo"/>
              <a:buChar char="▪"/>
              <a:tabLst/>
              <a:defRPr sz="2000" b="0" i="0" u="none" strike="noStrike" cap="none">
                <a:solidFill>
                  <a:srgbClr val="4C4C4D"/>
                </a:solidFill>
                <a:latin typeface="Arial"/>
                <a:ea typeface="Arial"/>
                <a:cs typeface="Arial"/>
                <a:sym typeface="Arial"/>
              </a:defRPr>
            </a:lvl1pPr>
            <a:lvl2pPr marL="914400" marR="0" lvl="1" indent="-381000" algn="l" rtl="0">
              <a:lnSpc>
                <a:spcPct val="90000"/>
              </a:lnSpc>
              <a:spcBef>
                <a:spcPts val="800"/>
              </a:spcBef>
              <a:spcAft>
                <a:spcPts val="0"/>
              </a:spcAft>
              <a:buClr>
                <a:srgbClr val="2FC2E1"/>
              </a:buClr>
              <a:buSzPts val="2400"/>
              <a:buFont typeface="Arimo"/>
              <a:buChar char="–"/>
              <a:defRPr sz="2000" b="0" i="0" u="none" strike="noStrike" cap="none">
                <a:solidFill>
                  <a:srgbClr val="4C4C4D"/>
                </a:solidFill>
                <a:latin typeface="Arial"/>
                <a:ea typeface="Arial"/>
                <a:cs typeface="Arial"/>
                <a:sym typeface="Arial"/>
              </a:defRPr>
            </a:lvl2pPr>
            <a:lvl3pPr marL="1371600" marR="0" lvl="2" indent="-381000" algn="l" rtl="0">
              <a:lnSpc>
                <a:spcPct val="90000"/>
              </a:lnSpc>
              <a:spcBef>
                <a:spcPts val="800"/>
              </a:spcBef>
              <a:spcAft>
                <a:spcPts val="0"/>
              </a:spcAft>
              <a:buClr>
                <a:srgbClr val="2FC2E1"/>
              </a:buClr>
              <a:buSzPts val="2400"/>
              <a:buFont typeface="Arimo"/>
              <a:buChar char="▫"/>
              <a:defRPr sz="2000" b="0" i="0" u="none" strike="noStrike" cap="none">
                <a:solidFill>
                  <a:srgbClr val="4C4C4D"/>
                </a:solidFill>
                <a:latin typeface="Arial"/>
                <a:ea typeface="Arial"/>
                <a:cs typeface="Arial"/>
                <a:sym typeface="Arial"/>
              </a:defRPr>
            </a:lvl3pPr>
            <a:lvl4pPr marL="1828800" marR="0" lvl="3" indent="-341630" algn="l" rtl="0">
              <a:lnSpc>
                <a:spcPct val="90000"/>
              </a:lnSpc>
              <a:spcBef>
                <a:spcPts val="800"/>
              </a:spcBef>
              <a:spcAft>
                <a:spcPts val="0"/>
              </a:spcAft>
              <a:buClr>
                <a:srgbClr val="2FC2E1"/>
              </a:buClr>
              <a:buSzPts val="1780"/>
              <a:buFont typeface="Arimo"/>
              <a:buChar char="-"/>
              <a:defRPr sz="2000" b="0" i="0" u="none" strike="noStrike" cap="none">
                <a:solidFill>
                  <a:srgbClr val="4C4C4D"/>
                </a:solidFill>
                <a:latin typeface="Arial"/>
                <a:ea typeface="Arial"/>
                <a:cs typeface="Arial"/>
                <a:sym typeface="Arial"/>
              </a:defRPr>
            </a:lvl4pPr>
            <a:lvl5pPr marL="2286000" marR="0" lvl="4" indent="-341629" algn="l" rtl="0">
              <a:lnSpc>
                <a:spcPct val="90000"/>
              </a:lnSpc>
              <a:spcBef>
                <a:spcPts val="800"/>
              </a:spcBef>
              <a:spcAft>
                <a:spcPts val="0"/>
              </a:spcAft>
              <a:buClr>
                <a:srgbClr val="2FC2E1"/>
              </a:buClr>
              <a:buSzPts val="1780"/>
              <a:buFont typeface="Arimo"/>
              <a:buChar char="-"/>
              <a:defRPr sz="2000" b="0" i="0" u="none" strike="noStrike" cap="none">
                <a:solidFill>
                  <a:srgbClr val="4C4C4D"/>
                </a:solidFill>
                <a:latin typeface="Arial"/>
                <a:ea typeface="Arial"/>
                <a:cs typeface="Arial"/>
                <a:sym typeface="Arial"/>
              </a:defRPr>
            </a:lvl5pPr>
            <a:lvl6pPr marL="2743200" marR="0" lvl="5" indent="-342900" algn="l" rtl="0">
              <a:lnSpc>
                <a:spcPct val="90000"/>
              </a:lnSpc>
              <a:spcBef>
                <a:spcPts val="8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10" name="Shape 53">
            <a:extLst>
              <a:ext uri="{FF2B5EF4-FFF2-40B4-BE49-F238E27FC236}">
                <a16:creationId xmlns:a16="http://schemas.microsoft.com/office/drawing/2014/main" id="{ED8A2172-01E3-4344-AADA-19B49A957BE0}"/>
              </a:ext>
            </a:extLst>
          </p:cNvPr>
          <p:cNvSpPr txBox="1">
            <a:spLocks/>
          </p:cNvSpPr>
          <p:nvPr/>
        </p:nvSpPr>
        <p:spPr>
          <a:xfrm>
            <a:off x="375700" y="6539318"/>
            <a:ext cx="688120" cy="318683"/>
          </a:xfrm>
          <a:prstGeom prst="rect">
            <a:avLst/>
          </a:prstGeom>
          <a:noFill/>
          <a:ln>
            <a:noFill/>
          </a:ln>
        </p:spPr>
        <p:txBody>
          <a:bodyPr lIns="71425" tIns="71425" rIns="71425" bIns="7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9pPr>
          </a:lstStyle>
          <a:p>
            <a:pPr algn="l">
              <a:lnSpc>
                <a:spcPct val="80000"/>
              </a:lnSpc>
              <a:buClr>
                <a:srgbClr val="858789"/>
              </a:buClr>
              <a:buSzPct val="25000"/>
            </a:pPr>
            <a:fld id="{00000000-1234-1234-1234-123412341234}" type="slidenum">
              <a:rPr lang="en-US" sz="1000" smtClean="0">
                <a:solidFill>
                  <a:srgbClr val="858789"/>
                </a:solidFill>
              </a:rPr>
              <a:pPr algn="l">
                <a:lnSpc>
                  <a:spcPct val="80000"/>
                </a:lnSpc>
                <a:buClr>
                  <a:srgbClr val="858789"/>
                </a:buClr>
                <a:buSzPct val="25000"/>
              </a:pPr>
              <a:t>‹#›</a:t>
            </a:fld>
            <a:endParaRPr lang="en-US" sz="1000">
              <a:solidFill>
                <a:srgbClr val="858789"/>
              </a:solidFill>
            </a:endParaRPr>
          </a:p>
        </p:txBody>
      </p:sp>
    </p:spTree>
    <p:extLst>
      <p:ext uri="{BB962C8B-B14F-4D97-AF65-F5344CB8AC3E}">
        <p14:creationId xmlns:p14="http://schemas.microsoft.com/office/powerpoint/2010/main" val="25544634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13_Horizontal">
    <p:spTree>
      <p:nvGrpSpPr>
        <p:cNvPr id="1" name="Shape 47"/>
        <p:cNvGrpSpPr/>
        <p:nvPr/>
      </p:nvGrpSpPr>
      <p:grpSpPr>
        <a:xfrm>
          <a:off x="0" y="0"/>
          <a:ext cx="0" cy="0"/>
          <a:chOff x="0" y="0"/>
          <a:chExt cx="0" cy="0"/>
        </a:xfrm>
      </p:grpSpPr>
      <p:pic>
        <p:nvPicPr>
          <p:cNvPr id="7" name="Picture 6">
            <a:extLst>
              <a:ext uri="{FF2B5EF4-FFF2-40B4-BE49-F238E27FC236}">
                <a16:creationId xmlns:a16="http://schemas.microsoft.com/office/drawing/2014/main" id="{466D1C3F-24D1-EB4C-B798-EA2BEF6E824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96672" y="146304"/>
            <a:ext cx="1453717" cy="574015"/>
          </a:xfrm>
          <a:prstGeom prst="rect">
            <a:avLst/>
          </a:prstGeom>
        </p:spPr>
      </p:pic>
      <p:sp>
        <p:nvSpPr>
          <p:cNvPr id="8" name="Google Shape;39;p48">
            <a:extLst>
              <a:ext uri="{FF2B5EF4-FFF2-40B4-BE49-F238E27FC236}">
                <a16:creationId xmlns:a16="http://schemas.microsoft.com/office/drawing/2014/main" id="{3598E4A6-5505-9644-B281-6353D2C01E22}"/>
              </a:ext>
            </a:extLst>
          </p:cNvPr>
          <p:cNvSpPr txBox="1">
            <a:spLocks noGrp="1"/>
          </p:cNvSpPr>
          <p:nvPr>
            <p:ph type="body" idx="1"/>
          </p:nvPr>
        </p:nvSpPr>
        <p:spPr>
          <a:xfrm>
            <a:off x="341611" y="249520"/>
            <a:ext cx="9802850" cy="430836"/>
          </a:xfrm>
          <a:prstGeom prst="rect">
            <a:avLst/>
          </a:prstGeom>
          <a:noFill/>
          <a:ln>
            <a:noFill/>
          </a:ln>
        </p:spPr>
        <p:txBody>
          <a:bodyPr spcFirstLastPara="1" wrap="square" lIns="91425" tIns="91425" rIns="91425" bIns="91425" anchor="ctr" anchorCtr="0">
            <a:noAutofit/>
          </a:bodyPr>
          <a:lstStyle>
            <a:lvl1pPr marL="9525" marR="0" lvl="0" indent="0" algn="l" rtl="0">
              <a:lnSpc>
                <a:spcPct val="100000"/>
              </a:lnSpc>
              <a:spcBef>
                <a:spcPts val="0"/>
              </a:spcBef>
              <a:spcAft>
                <a:spcPts val="0"/>
              </a:spcAft>
              <a:buClr>
                <a:srgbClr val="2FC2E1"/>
              </a:buClr>
              <a:buSzPts val="2940"/>
              <a:buFont typeface="Arial"/>
              <a:buNone/>
              <a:tabLst/>
              <a:defRPr sz="2600" b="1" i="0" u="none" strike="noStrike" cap="none">
                <a:solidFill>
                  <a:srgbClr val="035886"/>
                </a:solidFill>
                <a:latin typeface="Arial"/>
                <a:ea typeface="Arial"/>
                <a:cs typeface="Arial"/>
                <a:sym typeface="Arial"/>
              </a:defRPr>
            </a:lvl1pPr>
            <a:lvl2pPr marL="914400" marR="0" lvl="1"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2pPr>
            <a:lvl3pPr marL="1371600" marR="0" lvl="2"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3pPr>
            <a:lvl4pPr marL="1828800" marR="0" lvl="3"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4pPr>
            <a:lvl5pPr marL="2286000" marR="0" lvl="4"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5pPr>
            <a:lvl6pPr marL="2743200" marR="0" lvl="5"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6pPr>
            <a:lvl7pPr marL="3200400" marR="0" lvl="6"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7pPr>
            <a:lvl8pPr marL="3657600" marR="0" lvl="7"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8pPr>
            <a:lvl9pPr marL="4114800" marR="0" lvl="8"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9pPr>
          </a:lstStyle>
          <a:p>
            <a:pPr lvl="0"/>
            <a:r>
              <a:rPr lang="en-US"/>
              <a:t>Click to edit Master text styles</a:t>
            </a:r>
          </a:p>
        </p:txBody>
      </p:sp>
      <p:sp>
        <p:nvSpPr>
          <p:cNvPr id="5" name="Shape 53">
            <a:extLst>
              <a:ext uri="{FF2B5EF4-FFF2-40B4-BE49-F238E27FC236}">
                <a16:creationId xmlns:a16="http://schemas.microsoft.com/office/drawing/2014/main" id="{97D6C57E-59B5-C94F-9A3C-E42ED304085B}"/>
              </a:ext>
            </a:extLst>
          </p:cNvPr>
          <p:cNvSpPr txBox="1">
            <a:spLocks/>
          </p:cNvSpPr>
          <p:nvPr/>
        </p:nvSpPr>
        <p:spPr>
          <a:xfrm>
            <a:off x="11162271" y="6539318"/>
            <a:ext cx="688120" cy="318683"/>
          </a:xfrm>
          <a:prstGeom prst="rect">
            <a:avLst/>
          </a:prstGeom>
          <a:noFill/>
          <a:ln>
            <a:noFill/>
          </a:ln>
        </p:spPr>
        <p:txBody>
          <a:bodyPr lIns="71425" tIns="71425" rIns="71425" bIns="7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9pPr>
          </a:lstStyle>
          <a:p>
            <a:pPr algn="r">
              <a:lnSpc>
                <a:spcPct val="80000"/>
              </a:lnSpc>
              <a:buClr>
                <a:srgbClr val="858789"/>
              </a:buClr>
              <a:buSzPct val="25000"/>
            </a:pPr>
            <a:fld id="{00000000-1234-1234-1234-123412341234}" type="slidenum">
              <a:rPr lang="en-US" sz="1000" smtClean="0">
                <a:solidFill>
                  <a:srgbClr val="858789"/>
                </a:solidFill>
              </a:rPr>
              <a:pPr algn="r">
                <a:lnSpc>
                  <a:spcPct val="80000"/>
                </a:lnSpc>
                <a:buClr>
                  <a:srgbClr val="858789"/>
                </a:buClr>
                <a:buSzPct val="25000"/>
              </a:pPr>
              <a:t>‹#›</a:t>
            </a:fld>
            <a:endParaRPr lang="en-US" sz="1000">
              <a:solidFill>
                <a:srgbClr val="858789"/>
              </a:solidFill>
            </a:endParaRPr>
          </a:p>
        </p:txBody>
      </p:sp>
    </p:spTree>
    <p:extLst>
      <p:ext uri="{BB962C8B-B14F-4D97-AF65-F5344CB8AC3E}">
        <p14:creationId xmlns:p14="http://schemas.microsoft.com/office/powerpoint/2010/main" val="2808169064"/>
      </p:ext>
    </p:extLst>
  </p:cSld>
  <p:clrMapOvr>
    <a:masterClrMapping/>
  </p:clrMapOvr>
  <p:hf sldNum="0"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Horizontal" preserve="1">
  <p:cSld name="1_Horizontal">
    <p:spTree>
      <p:nvGrpSpPr>
        <p:cNvPr id="1" name="Shape 29"/>
        <p:cNvGrpSpPr/>
        <p:nvPr/>
      </p:nvGrpSpPr>
      <p:grpSpPr>
        <a:xfrm>
          <a:off x="0" y="0"/>
          <a:ext cx="0" cy="0"/>
          <a:chOff x="0" y="0"/>
          <a:chExt cx="0" cy="0"/>
        </a:xfrm>
      </p:grpSpPr>
      <p:cxnSp>
        <p:nvCxnSpPr>
          <p:cNvPr id="5" name="Google Shape;38;p48">
            <a:extLst>
              <a:ext uri="{FF2B5EF4-FFF2-40B4-BE49-F238E27FC236}">
                <a16:creationId xmlns:a16="http://schemas.microsoft.com/office/drawing/2014/main" id="{5FDE828D-1728-1041-891B-596725D972C0}"/>
              </a:ext>
            </a:extLst>
          </p:cNvPr>
          <p:cNvCxnSpPr>
            <a:cxnSpLocks/>
          </p:cNvCxnSpPr>
          <p:nvPr/>
        </p:nvCxnSpPr>
        <p:spPr>
          <a:xfrm>
            <a:off x="0" y="911750"/>
            <a:ext cx="12206515" cy="0"/>
          </a:xfrm>
          <a:prstGeom prst="straightConnector1">
            <a:avLst/>
          </a:prstGeom>
          <a:noFill/>
          <a:ln w="127000" cap="flat" cmpd="sng">
            <a:solidFill>
              <a:srgbClr val="2FC2E1"/>
            </a:solidFill>
            <a:prstDash val="solid"/>
            <a:miter lim="8000"/>
            <a:headEnd type="none" w="sm" len="sm"/>
            <a:tailEnd type="none" w="sm" len="sm"/>
          </a:ln>
        </p:spPr>
      </p:cxnSp>
      <p:sp>
        <p:nvSpPr>
          <p:cNvPr id="6" name="Google Shape;39;p48">
            <a:extLst>
              <a:ext uri="{FF2B5EF4-FFF2-40B4-BE49-F238E27FC236}">
                <a16:creationId xmlns:a16="http://schemas.microsoft.com/office/drawing/2014/main" id="{FB3776E3-2255-574C-B2AF-1B3FB861B3C6}"/>
              </a:ext>
            </a:extLst>
          </p:cNvPr>
          <p:cNvSpPr txBox="1">
            <a:spLocks noGrp="1"/>
          </p:cNvSpPr>
          <p:nvPr>
            <p:ph type="body" idx="1" hasCustomPrompt="1"/>
          </p:nvPr>
        </p:nvSpPr>
        <p:spPr>
          <a:xfrm>
            <a:off x="341611" y="217893"/>
            <a:ext cx="9802850" cy="430836"/>
          </a:xfrm>
          <a:prstGeom prst="rect">
            <a:avLst/>
          </a:prstGeom>
          <a:noFill/>
          <a:ln>
            <a:noFill/>
          </a:ln>
        </p:spPr>
        <p:txBody>
          <a:bodyPr spcFirstLastPara="1" wrap="square" lIns="91425" tIns="91425" rIns="91425" bIns="91425" anchor="ctr" anchorCtr="0">
            <a:noAutofit/>
          </a:bodyPr>
          <a:lstStyle>
            <a:lvl1pPr marL="9525" marR="0" lvl="0" indent="0" algn="l" rtl="0">
              <a:lnSpc>
                <a:spcPct val="100000"/>
              </a:lnSpc>
              <a:spcBef>
                <a:spcPts val="0"/>
              </a:spcBef>
              <a:spcAft>
                <a:spcPts val="0"/>
              </a:spcAft>
              <a:buClr>
                <a:srgbClr val="2FC2E1"/>
              </a:buClr>
              <a:buSzPts val="2940"/>
              <a:buFont typeface="Arial"/>
              <a:buNone/>
              <a:tabLst/>
              <a:defRPr sz="2600" b="1" i="0" u="none" strike="noStrike" cap="none">
                <a:solidFill>
                  <a:srgbClr val="035886"/>
                </a:solidFill>
                <a:latin typeface="Arial"/>
                <a:ea typeface="Arial"/>
                <a:cs typeface="Arial"/>
                <a:sym typeface="Arial"/>
              </a:defRPr>
            </a:lvl1pPr>
            <a:lvl2pPr marL="914400" marR="0" lvl="1"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2pPr>
            <a:lvl3pPr marL="1371600" marR="0" lvl="2"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3pPr>
            <a:lvl4pPr marL="1828800" marR="0" lvl="3"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4pPr>
            <a:lvl5pPr marL="2286000" marR="0" lvl="4"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5pPr>
            <a:lvl6pPr marL="2743200" marR="0" lvl="5"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6pPr>
            <a:lvl7pPr marL="3200400" marR="0" lvl="6"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7pPr>
            <a:lvl8pPr marL="3657600" marR="0" lvl="7"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8pPr>
            <a:lvl9pPr marL="4114800" marR="0" lvl="8"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9pPr>
          </a:lstStyle>
          <a:p>
            <a:r>
              <a:rPr lang="en-US"/>
              <a:t>For more information, please contact</a:t>
            </a:r>
            <a:endParaRPr/>
          </a:p>
        </p:txBody>
      </p:sp>
      <p:pic>
        <p:nvPicPr>
          <p:cNvPr id="8" name="Google Shape;41;p48">
            <a:extLst>
              <a:ext uri="{FF2B5EF4-FFF2-40B4-BE49-F238E27FC236}">
                <a16:creationId xmlns:a16="http://schemas.microsoft.com/office/drawing/2014/main" id="{7B090EBC-80FE-5748-B545-1EB5FBA69BB5}"/>
              </a:ext>
            </a:extLst>
          </p:cNvPr>
          <p:cNvPicPr preferRelativeResize="0"/>
          <p:nvPr/>
        </p:nvPicPr>
        <p:blipFill rotWithShape="1">
          <a:blip r:embed="rId2">
            <a:alphaModFix/>
          </a:blip>
          <a:srcRect/>
          <a:stretch/>
        </p:blipFill>
        <p:spPr>
          <a:xfrm>
            <a:off x="10396672" y="146304"/>
            <a:ext cx="1453717" cy="574015"/>
          </a:xfrm>
          <a:prstGeom prst="rect">
            <a:avLst/>
          </a:prstGeom>
          <a:noFill/>
          <a:ln>
            <a:noFill/>
          </a:ln>
        </p:spPr>
      </p:pic>
      <p:sp>
        <p:nvSpPr>
          <p:cNvPr id="12" name="Google Shape;48;p49">
            <a:extLst>
              <a:ext uri="{FF2B5EF4-FFF2-40B4-BE49-F238E27FC236}">
                <a16:creationId xmlns:a16="http://schemas.microsoft.com/office/drawing/2014/main" id="{28A9BB4F-1831-7B44-BA9F-6BEB2CB89FE8}"/>
              </a:ext>
            </a:extLst>
          </p:cNvPr>
          <p:cNvSpPr>
            <a:spLocks noGrp="1"/>
          </p:cNvSpPr>
          <p:nvPr>
            <p:ph type="pic" idx="3"/>
          </p:nvPr>
        </p:nvSpPr>
        <p:spPr>
          <a:xfrm>
            <a:off x="1535324" y="1174772"/>
            <a:ext cx="3192417" cy="3608596"/>
          </a:xfrm>
          <a:prstGeom prst="rect">
            <a:avLst/>
          </a:prstGeom>
          <a:noFill/>
          <a:ln>
            <a:noFill/>
          </a:ln>
        </p:spPr>
        <p:txBody>
          <a:bodyPr spcFirstLastPara="1" wrap="square" lIns="68550" tIns="68550" rIns="68550" bIns="68550" anchor="t" anchorCtr="0">
            <a:noAutofit/>
          </a:bodyPr>
          <a:lstStyle>
            <a:lvl1pPr marR="0" lvl="0" algn="l" rtl="0">
              <a:lnSpc>
                <a:spcPct val="100000"/>
              </a:lnSpc>
              <a:spcBef>
                <a:spcPts val="1951"/>
              </a:spcBef>
              <a:spcAft>
                <a:spcPts val="0"/>
              </a:spcAft>
              <a:buClr>
                <a:srgbClr val="38A3D5"/>
              </a:buClr>
              <a:buSzPts val="2380"/>
              <a:buFont typeface="Arial"/>
              <a:buNone/>
              <a:defRPr sz="2267" b="0" i="0" u="none" strike="noStrike" cap="none">
                <a:solidFill>
                  <a:srgbClr val="858789"/>
                </a:solidFill>
                <a:latin typeface="Arial"/>
                <a:ea typeface="Arial"/>
                <a:cs typeface="Arial"/>
                <a:sym typeface="Arial"/>
              </a:defRPr>
            </a:lvl1pPr>
            <a:lvl2pPr marR="0" lvl="1"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2pPr>
            <a:lvl3pPr marR="0" lvl="2"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3pPr>
            <a:lvl4pPr marR="0" lvl="3"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4pPr>
            <a:lvl5pPr marR="0" lvl="4"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5pPr>
            <a:lvl6pPr marR="0" lvl="5"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6pPr>
            <a:lvl7pPr marR="0" lvl="6"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7pPr>
            <a:lvl8pPr marR="0" lvl="7"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8pPr>
            <a:lvl9pPr marR="0" lvl="8"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9pPr>
          </a:lstStyle>
          <a:p>
            <a:r>
              <a:rPr lang="en-US"/>
              <a:t>Click icon to add picture</a:t>
            </a:r>
            <a:endParaRPr/>
          </a:p>
        </p:txBody>
      </p:sp>
      <p:sp>
        <p:nvSpPr>
          <p:cNvPr id="13" name="Google Shape;48;p49">
            <a:extLst>
              <a:ext uri="{FF2B5EF4-FFF2-40B4-BE49-F238E27FC236}">
                <a16:creationId xmlns:a16="http://schemas.microsoft.com/office/drawing/2014/main" id="{3F728170-CA50-1A4C-B25A-4987F2A4F7F0}"/>
              </a:ext>
            </a:extLst>
          </p:cNvPr>
          <p:cNvSpPr>
            <a:spLocks noGrp="1"/>
          </p:cNvSpPr>
          <p:nvPr>
            <p:ph type="pic" idx="13"/>
          </p:nvPr>
        </p:nvSpPr>
        <p:spPr>
          <a:xfrm>
            <a:off x="6952044" y="1174772"/>
            <a:ext cx="3192417" cy="3608596"/>
          </a:xfrm>
          <a:prstGeom prst="rect">
            <a:avLst/>
          </a:prstGeom>
          <a:noFill/>
          <a:ln>
            <a:noFill/>
          </a:ln>
        </p:spPr>
        <p:txBody>
          <a:bodyPr spcFirstLastPara="1" wrap="square" lIns="68550" tIns="68550" rIns="68550" bIns="68550" anchor="t" anchorCtr="0">
            <a:noAutofit/>
          </a:bodyPr>
          <a:lstStyle>
            <a:lvl1pPr marR="0" lvl="0" algn="l" rtl="0">
              <a:lnSpc>
                <a:spcPct val="100000"/>
              </a:lnSpc>
              <a:spcBef>
                <a:spcPts val="1951"/>
              </a:spcBef>
              <a:spcAft>
                <a:spcPts val="0"/>
              </a:spcAft>
              <a:buClr>
                <a:srgbClr val="38A3D5"/>
              </a:buClr>
              <a:buSzPts val="2380"/>
              <a:buFont typeface="Arial"/>
              <a:buNone/>
              <a:defRPr sz="2267" b="0" i="0" u="none" strike="noStrike" cap="none">
                <a:solidFill>
                  <a:srgbClr val="858789"/>
                </a:solidFill>
                <a:latin typeface="Arial"/>
                <a:ea typeface="Arial"/>
                <a:cs typeface="Arial"/>
                <a:sym typeface="Arial"/>
              </a:defRPr>
            </a:lvl1pPr>
            <a:lvl2pPr marR="0" lvl="1"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2pPr>
            <a:lvl3pPr marR="0" lvl="2"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3pPr>
            <a:lvl4pPr marR="0" lvl="3"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4pPr>
            <a:lvl5pPr marR="0" lvl="4"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5pPr>
            <a:lvl6pPr marR="0" lvl="5"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6pPr>
            <a:lvl7pPr marR="0" lvl="6"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7pPr>
            <a:lvl8pPr marR="0" lvl="7"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8pPr>
            <a:lvl9pPr marR="0" lvl="8"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9pPr>
          </a:lstStyle>
          <a:p>
            <a:r>
              <a:rPr lang="en-US"/>
              <a:t>Click icon to add picture</a:t>
            </a:r>
            <a:endParaRPr/>
          </a:p>
        </p:txBody>
      </p:sp>
      <p:sp>
        <p:nvSpPr>
          <p:cNvPr id="14" name="Google Shape;39;p48">
            <a:extLst>
              <a:ext uri="{FF2B5EF4-FFF2-40B4-BE49-F238E27FC236}">
                <a16:creationId xmlns:a16="http://schemas.microsoft.com/office/drawing/2014/main" id="{620998A6-1902-EF40-9A7C-78B195249B7E}"/>
              </a:ext>
            </a:extLst>
          </p:cNvPr>
          <p:cNvSpPr txBox="1">
            <a:spLocks noGrp="1"/>
          </p:cNvSpPr>
          <p:nvPr>
            <p:ph type="body" idx="14" hasCustomPrompt="1"/>
          </p:nvPr>
        </p:nvSpPr>
        <p:spPr>
          <a:xfrm>
            <a:off x="693395" y="5226936"/>
            <a:ext cx="4876273" cy="1106062"/>
          </a:xfrm>
          <a:prstGeom prst="rect">
            <a:avLst/>
          </a:prstGeom>
          <a:noFill/>
          <a:ln>
            <a:noFill/>
          </a:ln>
        </p:spPr>
        <p:txBody>
          <a:bodyPr spcFirstLastPara="1" wrap="square" lIns="91425" tIns="91425" rIns="91425" bIns="91425" anchor="ctr" anchorCtr="0">
            <a:noAutofit/>
          </a:bodyPr>
          <a:lstStyle>
            <a:lvl1pPr marL="9525" marR="0" lvl="0" indent="0" algn="ctr" rtl="0">
              <a:lnSpc>
                <a:spcPct val="100000"/>
              </a:lnSpc>
              <a:spcBef>
                <a:spcPts val="0"/>
              </a:spcBef>
              <a:spcAft>
                <a:spcPts val="0"/>
              </a:spcAft>
              <a:buClr>
                <a:srgbClr val="2FC2E1"/>
              </a:buClr>
              <a:buSzPts val="2940"/>
              <a:buFont typeface="Arial"/>
              <a:buNone/>
              <a:tabLst/>
              <a:defRPr sz="2600" b="0" i="0" u="none" strike="noStrike" cap="none">
                <a:solidFill>
                  <a:srgbClr val="035886"/>
                </a:solidFill>
                <a:latin typeface="Arial"/>
                <a:ea typeface="Arial"/>
                <a:cs typeface="Arial"/>
                <a:sym typeface="Arial"/>
              </a:defRPr>
            </a:lvl1pPr>
            <a:lvl2pPr marL="914400" marR="0" lvl="1"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2pPr>
            <a:lvl3pPr marL="1371600" marR="0" lvl="2"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3pPr>
            <a:lvl4pPr marL="1828800" marR="0" lvl="3"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4pPr>
            <a:lvl5pPr marL="2286000" marR="0" lvl="4"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5pPr>
            <a:lvl6pPr marL="2743200" marR="0" lvl="5"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6pPr>
            <a:lvl7pPr marL="3200400" marR="0" lvl="6"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7pPr>
            <a:lvl8pPr marL="3657600" marR="0" lvl="7"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8pPr>
            <a:lvl9pPr marL="4114800" marR="0" lvl="8"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9pPr>
          </a:lstStyle>
          <a:p>
            <a:r>
              <a:rPr lang="en-US"/>
              <a:t>Name, Position</a:t>
            </a:r>
          </a:p>
          <a:p>
            <a:r>
              <a:rPr lang="en-US" err="1"/>
              <a:t>email@quantifiedventures.com</a:t>
            </a:r>
            <a:endParaRPr lang="en-US"/>
          </a:p>
          <a:p>
            <a:r>
              <a:rPr lang="en-US"/>
              <a:t>Xxx-xxx-</a:t>
            </a:r>
            <a:r>
              <a:rPr lang="en-US" err="1"/>
              <a:t>xxxxx</a:t>
            </a:r>
            <a:endParaRPr/>
          </a:p>
        </p:txBody>
      </p:sp>
      <p:sp>
        <p:nvSpPr>
          <p:cNvPr id="15" name="Google Shape;39;p48">
            <a:extLst>
              <a:ext uri="{FF2B5EF4-FFF2-40B4-BE49-F238E27FC236}">
                <a16:creationId xmlns:a16="http://schemas.microsoft.com/office/drawing/2014/main" id="{378B7857-6EF9-5043-804B-FE2FEEC47EFC}"/>
              </a:ext>
            </a:extLst>
          </p:cNvPr>
          <p:cNvSpPr txBox="1">
            <a:spLocks noGrp="1"/>
          </p:cNvSpPr>
          <p:nvPr>
            <p:ph type="body" idx="15" hasCustomPrompt="1"/>
          </p:nvPr>
        </p:nvSpPr>
        <p:spPr>
          <a:xfrm>
            <a:off x="6103257" y="5226936"/>
            <a:ext cx="4876273" cy="1106062"/>
          </a:xfrm>
          <a:prstGeom prst="rect">
            <a:avLst/>
          </a:prstGeom>
          <a:noFill/>
          <a:ln>
            <a:noFill/>
          </a:ln>
        </p:spPr>
        <p:txBody>
          <a:bodyPr spcFirstLastPara="1" wrap="square" lIns="91425" tIns="91425" rIns="91425" bIns="91425" anchor="ctr" anchorCtr="0">
            <a:noAutofit/>
          </a:bodyPr>
          <a:lstStyle>
            <a:lvl1pPr marL="9525" marR="0" lvl="0" indent="0" algn="ctr" rtl="0">
              <a:lnSpc>
                <a:spcPct val="100000"/>
              </a:lnSpc>
              <a:spcBef>
                <a:spcPts val="0"/>
              </a:spcBef>
              <a:spcAft>
                <a:spcPts val="0"/>
              </a:spcAft>
              <a:buClr>
                <a:srgbClr val="2FC2E1"/>
              </a:buClr>
              <a:buSzPts val="2940"/>
              <a:buFont typeface="Arial"/>
              <a:buNone/>
              <a:tabLst/>
              <a:defRPr sz="2600" b="0" i="0" u="none" strike="noStrike" cap="none">
                <a:solidFill>
                  <a:srgbClr val="035886"/>
                </a:solidFill>
                <a:latin typeface="Arial"/>
                <a:ea typeface="Arial"/>
                <a:cs typeface="Arial"/>
                <a:sym typeface="Arial"/>
              </a:defRPr>
            </a:lvl1pPr>
            <a:lvl2pPr marL="914400" marR="0" lvl="1"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2pPr>
            <a:lvl3pPr marL="1371600" marR="0" lvl="2"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3pPr>
            <a:lvl4pPr marL="1828800" marR="0" lvl="3"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4pPr>
            <a:lvl5pPr marL="2286000" marR="0" lvl="4"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5pPr>
            <a:lvl6pPr marL="2743200" marR="0" lvl="5"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6pPr>
            <a:lvl7pPr marL="3200400" marR="0" lvl="6"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7pPr>
            <a:lvl8pPr marL="3657600" marR="0" lvl="7"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8pPr>
            <a:lvl9pPr marL="4114800" marR="0" lvl="8"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9pPr>
          </a:lstStyle>
          <a:p>
            <a:r>
              <a:rPr lang="en-US"/>
              <a:t>Name, Position</a:t>
            </a:r>
          </a:p>
          <a:p>
            <a:r>
              <a:rPr lang="en-US" err="1"/>
              <a:t>email@quantifiedventures.com</a:t>
            </a:r>
            <a:endParaRPr lang="en-US"/>
          </a:p>
          <a:p>
            <a:r>
              <a:rPr lang="en-US"/>
              <a:t>Xxx-xxx-</a:t>
            </a:r>
            <a:r>
              <a:rPr lang="en-US" err="1"/>
              <a:t>xxxxx</a:t>
            </a:r>
            <a:endParaRPr/>
          </a:p>
        </p:txBody>
      </p:sp>
      <p:sp>
        <p:nvSpPr>
          <p:cNvPr id="10" name="Shape 53">
            <a:extLst>
              <a:ext uri="{FF2B5EF4-FFF2-40B4-BE49-F238E27FC236}">
                <a16:creationId xmlns:a16="http://schemas.microsoft.com/office/drawing/2014/main" id="{8F61A8AC-7389-6C44-88F4-4D83C8AD80A0}"/>
              </a:ext>
            </a:extLst>
          </p:cNvPr>
          <p:cNvSpPr txBox="1">
            <a:spLocks/>
          </p:cNvSpPr>
          <p:nvPr/>
        </p:nvSpPr>
        <p:spPr>
          <a:xfrm>
            <a:off x="11162271" y="6539318"/>
            <a:ext cx="688120" cy="318683"/>
          </a:xfrm>
          <a:prstGeom prst="rect">
            <a:avLst/>
          </a:prstGeom>
          <a:noFill/>
          <a:ln>
            <a:noFill/>
          </a:ln>
        </p:spPr>
        <p:txBody>
          <a:bodyPr lIns="71425" tIns="71425" rIns="71425" bIns="7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9pPr>
          </a:lstStyle>
          <a:p>
            <a:pPr algn="r">
              <a:lnSpc>
                <a:spcPct val="80000"/>
              </a:lnSpc>
              <a:buClr>
                <a:srgbClr val="858789"/>
              </a:buClr>
              <a:buSzPct val="25000"/>
            </a:pPr>
            <a:fld id="{00000000-1234-1234-1234-123412341234}" type="slidenum">
              <a:rPr lang="en-US" sz="1000" smtClean="0">
                <a:solidFill>
                  <a:srgbClr val="858789"/>
                </a:solidFill>
              </a:rPr>
              <a:pPr algn="r">
                <a:lnSpc>
                  <a:spcPct val="80000"/>
                </a:lnSpc>
                <a:buClr>
                  <a:srgbClr val="858789"/>
                </a:buClr>
                <a:buSzPct val="25000"/>
              </a:pPr>
              <a:t>‹#›</a:t>
            </a:fld>
            <a:endParaRPr lang="en-US" sz="1000">
              <a:solidFill>
                <a:srgbClr val="858789"/>
              </a:solidFill>
            </a:endParaRPr>
          </a:p>
        </p:txBody>
      </p:sp>
    </p:spTree>
    <p:extLst>
      <p:ext uri="{BB962C8B-B14F-4D97-AF65-F5344CB8AC3E}">
        <p14:creationId xmlns:p14="http://schemas.microsoft.com/office/powerpoint/2010/main" val="394841651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17_Horizontal">
    <p:spTree>
      <p:nvGrpSpPr>
        <p:cNvPr id="1" name="Shape 47"/>
        <p:cNvGrpSpPr/>
        <p:nvPr/>
      </p:nvGrpSpPr>
      <p:grpSpPr>
        <a:xfrm>
          <a:off x="0" y="0"/>
          <a:ext cx="0" cy="0"/>
          <a:chOff x="0" y="0"/>
          <a:chExt cx="0" cy="0"/>
        </a:xfrm>
      </p:grpSpPr>
      <p:sp>
        <p:nvSpPr>
          <p:cNvPr id="48" name="Shape 48"/>
          <p:cNvSpPr/>
          <p:nvPr/>
        </p:nvSpPr>
        <p:spPr>
          <a:xfrm>
            <a:off x="341609" y="859536"/>
            <a:ext cx="11512296" cy="5596128"/>
          </a:xfrm>
          <a:prstGeom prst="rect">
            <a:avLst/>
          </a:prstGeom>
          <a:noFill/>
          <a:ln w="12700" cap="flat" cmpd="sng">
            <a:solidFill>
              <a:srgbClr val="858789"/>
            </a:solidFill>
            <a:prstDash val="solid"/>
            <a:miter/>
            <a:headEnd type="none" w="med" len="med"/>
            <a:tailEnd type="none" w="med" len="med"/>
          </a:ln>
        </p:spPr>
        <p:txBody>
          <a:bodyPr lIns="35713" tIns="35713" rIns="35713" bIns="35713" anchor="ctr" anchorCtr="0">
            <a:noAutofit/>
          </a:bodyPr>
          <a:lstStyle/>
          <a:p>
            <a:pPr marL="0" marR="0" lvl="0" indent="0" algn="ctr" rtl="0">
              <a:lnSpc>
                <a:spcPct val="80000"/>
              </a:lnSpc>
              <a:spcBef>
                <a:spcPts val="0"/>
              </a:spcBef>
              <a:spcAft>
                <a:spcPts val="0"/>
              </a:spcAft>
              <a:buClr>
                <a:srgbClr val="FFFFFF"/>
              </a:buClr>
              <a:buFont typeface="Arial"/>
              <a:buNone/>
            </a:pPr>
            <a:endParaRPr sz="4000" b="0" i="0" u="none" strike="noStrike" cap="none">
              <a:solidFill>
                <a:srgbClr val="858789"/>
              </a:solidFill>
              <a:latin typeface="Arial" panose="020B0604020202020204" pitchFamily="34" charset="0"/>
              <a:ea typeface="Arimo"/>
              <a:cs typeface="Arial" panose="020B0604020202020204" pitchFamily="34" charset="0"/>
              <a:sym typeface="Arimo"/>
            </a:endParaRPr>
          </a:p>
        </p:txBody>
      </p:sp>
      <p:sp>
        <p:nvSpPr>
          <p:cNvPr id="3" name="Text Placeholder 2"/>
          <p:cNvSpPr>
            <a:spLocks noGrp="1"/>
          </p:cNvSpPr>
          <p:nvPr>
            <p:ph type="body" sz="quarter" idx="10" hasCustomPrompt="1"/>
          </p:nvPr>
        </p:nvSpPr>
        <p:spPr>
          <a:xfrm>
            <a:off x="1144714" y="5998464"/>
            <a:ext cx="9902572" cy="369332"/>
          </a:xfrm>
          <a:prstGeom prst="rect">
            <a:avLst/>
          </a:prstGeom>
        </p:spPr>
        <p:txBody>
          <a:bodyPr anchor="ctr">
            <a:normAutofit/>
          </a:bodyPr>
          <a:lstStyle>
            <a:lvl1pPr marL="0" indent="0" algn="ctr">
              <a:spcBef>
                <a:spcPts val="0"/>
              </a:spcBef>
              <a:spcAft>
                <a:spcPts val="800"/>
              </a:spcAft>
              <a:buClr>
                <a:srgbClr val="2FC2E1"/>
              </a:buClr>
              <a:buSzPct val="125000"/>
              <a:buFont typeface="Arimo" panose="020B0604020202020204" pitchFamily="34" charset="0"/>
              <a:buNone/>
              <a:defRPr sz="1600" i="1" baseline="0">
                <a:solidFill>
                  <a:srgbClr val="4C4C4D"/>
                </a:solidFill>
                <a:latin typeface="Arial" panose="020B0604020202020204" pitchFamily="34" charset="0"/>
                <a:ea typeface="Arimo" panose="020B0604020202020204" pitchFamily="34" charset="0"/>
                <a:cs typeface="Arial" panose="020B0604020202020204" pitchFamily="34" charset="0"/>
              </a:defRPr>
            </a:lvl1pPr>
            <a:lvl2pPr marL="548626" indent="-304792">
              <a:spcBef>
                <a:spcPts val="0"/>
              </a:spcBef>
              <a:spcAft>
                <a:spcPts val="800"/>
              </a:spcAft>
              <a:buClr>
                <a:srgbClr val="2FC2E1"/>
              </a:buClr>
              <a:buSzPct val="120000"/>
              <a:buFont typeface="Arimo" panose="020B0604020202020204" pitchFamily="34" charset="0"/>
              <a:buChar char="–"/>
              <a:defRPr sz="2000" baseline="0">
                <a:solidFill>
                  <a:schemeClr val="tx1"/>
                </a:solidFill>
                <a:latin typeface="Arimo" panose="020B0604020202020204" pitchFamily="34" charset="0"/>
                <a:ea typeface="Arimo" panose="020B0604020202020204" pitchFamily="34" charset="0"/>
                <a:cs typeface="Arimo" panose="020B0604020202020204" pitchFamily="34" charset="0"/>
              </a:defRPr>
            </a:lvl2pPr>
            <a:lvl3pPr marL="731502" indent="-243834">
              <a:spcBef>
                <a:spcPts val="0"/>
              </a:spcBef>
              <a:spcAft>
                <a:spcPts val="800"/>
              </a:spcAft>
              <a:buClr>
                <a:srgbClr val="2FC2E1"/>
              </a:buClr>
              <a:buSzPct val="120000"/>
              <a:buFont typeface="Arimo" panose="020B0604020202020204" pitchFamily="34" charset="0"/>
              <a:buChar char="▫"/>
              <a:defRPr sz="2000" baseline="0">
                <a:solidFill>
                  <a:schemeClr val="tx1"/>
                </a:solidFill>
                <a:latin typeface="Arimo" panose="020B0604020202020204" pitchFamily="34" charset="0"/>
                <a:ea typeface="Arimo" panose="020B0604020202020204" pitchFamily="34" charset="0"/>
                <a:cs typeface="Arimo" panose="020B0604020202020204" pitchFamily="34" charset="0"/>
              </a:defRPr>
            </a:lvl3pPr>
            <a:lvl4pPr marL="975336" indent="-243834">
              <a:spcBef>
                <a:spcPts val="0"/>
              </a:spcBef>
              <a:spcAft>
                <a:spcPts val="800"/>
              </a:spcAft>
              <a:buClr>
                <a:srgbClr val="2FC2E1"/>
              </a:buClr>
              <a:buSzPct val="89000"/>
              <a:buFont typeface="Arimo" panose="020B0604020202020204" pitchFamily="34" charset="0"/>
              <a:buChar char="-"/>
              <a:defRPr sz="2000" baseline="0">
                <a:solidFill>
                  <a:schemeClr val="tx1"/>
                </a:solidFill>
                <a:latin typeface="Arimo" panose="020B0604020202020204" pitchFamily="34" charset="0"/>
                <a:ea typeface="Arimo" panose="020B0604020202020204" pitchFamily="34" charset="0"/>
                <a:cs typeface="Arimo" panose="020B0604020202020204" pitchFamily="34" charset="0"/>
              </a:defRPr>
            </a:lvl4pPr>
            <a:lvl5pPr marL="1219170" indent="-243834">
              <a:spcBef>
                <a:spcPts val="0"/>
              </a:spcBef>
              <a:spcAft>
                <a:spcPts val="800"/>
              </a:spcAft>
              <a:buClr>
                <a:srgbClr val="2FC2E1"/>
              </a:buClr>
              <a:buSzPct val="89000"/>
              <a:buFont typeface="Arimo" panose="020B0604020202020204" pitchFamily="34" charset="0"/>
              <a:buChar char="-"/>
              <a:defRPr sz="2000" baseline="0">
                <a:solidFill>
                  <a:schemeClr val="tx1"/>
                </a:solidFill>
                <a:latin typeface="Arimo" panose="020B0604020202020204" pitchFamily="34" charset="0"/>
                <a:ea typeface="Arimo" panose="020B0604020202020204" pitchFamily="34" charset="0"/>
                <a:cs typeface="Arimo" panose="020B0604020202020204" pitchFamily="34" charset="0"/>
              </a:defRPr>
            </a:lvl5pPr>
          </a:lstStyle>
          <a:p>
            <a:pPr lvl="0"/>
            <a:r>
              <a:rPr lang="en-US" i="0"/>
              <a:t>Very brief explanation of chart/figure/graph that you insert onto slide.</a:t>
            </a:r>
            <a:endParaRPr lang="en-US"/>
          </a:p>
        </p:txBody>
      </p:sp>
      <p:pic>
        <p:nvPicPr>
          <p:cNvPr id="7" name="Picture 6">
            <a:extLst>
              <a:ext uri="{FF2B5EF4-FFF2-40B4-BE49-F238E27FC236}">
                <a16:creationId xmlns:a16="http://schemas.microsoft.com/office/drawing/2014/main" id="{466D1C3F-24D1-EB4C-B798-EA2BEF6E824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96672" y="146304"/>
            <a:ext cx="1453717" cy="574015"/>
          </a:xfrm>
          <a:prstGeom prst="rect">
            <a:avLst/>
          </a:prstGeom>
        </p:spPr>
      </p:pic>
      <p:graphicFrame>
        <p:nvGraphicFramePr>
          <p:cNvPr id="4" name="Chart 3">
            <a:extLst>
              <a:ext uri="{FF2B5EF4-FFF2-40B4-BE49-F238E27FC236}">
                <a16:creationId xmlns:a16="http://schemas.microsoft.com/office/drawing/2014/main" id="{9ED4660A-B2EC-504F-9C26-BBC5412D6542}"/>
              </a:ext>
            </a:extLst>
          </p:cNvPr>
          <p:cNvGraphicFramePr/>
          <p:nvPr/>
        </p:nvGraphicFramePr>
        <p:xfrm>
          <a:off x="2180854" y="1022040"/>
          <a:ext cx="7830291" cy="4813919"/>
        </p:xfrm>
        <a:graphic>
          <a:graphicData uri="http://schemas.openxmlformats.org/drawingml/2006/chart">
            <c:chart xmlns:c="http://schemas.openxmlformats.org/drawingml/2006/chart" xmlns:r="http://schemas.openxmlformats.org/officeDocument/2006/relationships" r:id="rId3"/>
          </a:graphicData>
        </a:graphic>
      </p:graphicFrame>
      <p:sp>
        <p:nvSpPr>
          <p:cNvPr id="6" name="Shape 53">
            <a:extLst>
              <a:ext uri="{FF2B5EF4-FFF2-40B4-BE49-F238E27FC236}">
                <a16:creationId xmlns:a16="http://schemas.microsoft.com/office/drawing/2014/main" id="{BD46188B-A6E2-C44B-922F-C91CA3D959B5}"/>
              </a:ext>
            </a:extLst>
          </p:cNvPr>
          <p:cNvSpPr txBox="1">
            <a:spLocks/>
          </p:cNvSpPr>
          <p:nvPr/>
        </p:nvSpPr>
        <p:spPr>
          <a:xfrm>
            <a:off x="11162271" y="6539318"/>
            <a:ext cx="688120" cy="318683"/>
          </a:xfrm>
          <a:prstGeom prst="rect">
            <a:avLst/>
          </a:prstGeom>
          <a:noFill/>
          <a:ln>
            <a:noFill/>
          </a:ln>
        </p:spPr>
        <p:txBody>
          <a:bodyPr lIns="71425" tIns="71425" rIns="71425" bIns="7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9pPr>
          </a:lstStyle>
          <a:p>
            <a:pPr algn="r">
              <a:lnSpc>
                <a:spcPct val="80000"/>
              </a:lnSpc>
              <a:buClr>
                <a:srgbClr val="858789"/>
              </a:buClr>
              <a:buSzPct val="25000"/>
            </a:pPr>
            <a:fld id="{00000000-1234-1234-1234-123412341234}" type="slidenum">
              <a:rPr lang="en-US" sz="1000" smtClean="0">
                <a:solidFill>
                  <a:srgbClr val="858789"/>
                </a:solidFill>
              </a:rPr>
              <a:pPr algn="r">
                <a:lnSpc>
                  <a:spcPct val="80000"/>
                </a:lnSpc>
                <a:buClr>
                  <a:srgbClr val="858789"/>
                </a:buClr>
                <a:buSzPct val="25000"/>
              </a:pPr>
              <a:t>‹#›</a:t>
            </a:fld>
            <a:endParaRPr lang="en-US" sz="1000">
              <a:solidFill>
                <a:srgbClr val="858789"/>
              </a:solidFill>
            </a:endParaRPr>
          </a:p>
        </p:txBody>
      </p:sp>
    </p:spTree>
    <p:extLst>
      <p:ext uri="{BB962C8B-B14F-4D97-AF65-F5344CB8AC3E}">
        <p14:creationId xmlns:p14="http://schemas.microsoft.com/office/powerpoint/2010/main" val="2090133553"/>
      </p:ext>
    </p:extLst>
  </p:cSld>
  <p:clrMapOvr>
    <a:masterClrMapping/>
  </p:clrMapOvr>
  <p:hf sldNum="0"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18_Horizontal">
    <p:spTree>
      <p:nvGrpSpPr>
        <p:cNvPr id="1" name="Shape 47"/>
        <p:cNvGrpSpPr/>
        <p:nvPr/>
      </p:nvGrpSpPr>
      <p:grpSpPr>
        <a:xfrm>
          <a:off x="0" y="0"/>
          <a:ext cx="0" cy="0"/>
          <a:chOff x="0" y="0"/>
          <a:chExt cx="0" cy="0"/>
        </a:xfrm>
      </p:grpSpPr>
      <p:sp>
        <p:nvSpPr>
          <p:cNvPr id="48" name="Shape 48"/>
          <p:cNvSpPr/>
          <p:nvPr/>
        </p:nvSpPr>
        <p:spPr>
          <a:xfrm>
            <a:off x="590308" y="709423"/>
            <a:ext cx="10984375" cy="5529327"/>
          </a:xfrm>
          <a:prstGeom prst="rect">
            <a:avLst/>
          </a:prstGeom>
          <a:noFill/>
          <a:ln w="12700" cap="flat" cmpd="sng">
            <a:solidFill>
              <a:srgbClr val="858789"/>
            </a:solidFill>
            <a:prstDash val="solid"/>
            <a:miter/>
            <a:headEnd type="none" w="med" len="med"/>
            <a:tailEnd type="none" w="med" len="med"/>
          </a:ln>
        </p:spPr>
        <p:txBody>
          <a:bodyPr lIns="35713" tIns="35713" rIns="35713" bIns="35713" anchor="ctr" anchorCtr="0">
            <a:noAutofit/>
          </a:bodyPr>
          <a:lstStyle/>
          <a:p>
            <a:pPr marL="0" marR="0" lvl="0" indent="0" algn="ctr" rtl="0">
              <a:lnSpc>
                <a:spcPct val="80000"/>
              </a:lnSpc>
              <a:spcBef>
                <a:spcPts val="0"/>
              </a:spcBef>
              <a:spcAft>
                <a:spcPts val="0"/>
              </a:spcAft>
              <a:buClr>
                <a:srgbClr val="FFFFFF"/>
              </a:buClr>
              <a:buFont typeface="Arial"/>
              <a:buNone/>
            </a:pPr>
            <a:endParaRPr sz="4000" b="0" i="0" u="none" strike="noStrike" cap="none">
              <a:solidFill>
                <a:srgbClr val="858789"/>
              </a:solidFill>
              <a:latin typeface="Arimo"/>
              <a:ea typeface="Arimo"/>
              <a:cs typeface="Arimo"/>
              <a:sym typeface="Arimo"/>
            </a:endParaRPr>
          </a:p>
        </p:txBody>
      </p:sp>
      <p:pic>
        <p:nvPicPr>
          <p:cNvPr id="7" name="Picture 6">
            <a:extLst>
              <a:ext uri="{FF2B5EF4-FFF2-40B4-BE49-F238E27FC236}">
                <a16:creationId xmlns:a16="http://schemas.microsoft.com/office/drawing/2014/main" id="{466D1C3F-24D1-EB4C-B798-EA2BEF6E824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45882" y="2740319"/>
            <a:ext cx="3488224" cy="1377361"/>
          </a:xfrm>
          <a:prstGeom prst="rect">
            <a:avLst/>
          </a:prstGeom>
        </p:spPr>
      </p:pic>
      <p:sp>
        <p:nvSpPr>
          <p:cNvPr id="2" name="TextBox 1">
            <a:extLst>
              <a:ext uri="{FF2B5EF4-FFF2-40B4-BE49-F238E27FC236}">
                <a16:creationId xmlns:a16="http://schemas.microsoft.com/office/drawing/2014/main" id="{49D26BFA-9269-6840-84AD-042113395109}"/>
              </a:ext>
            </a:extLst>
          </p:cNvPr>
          <p:cNvSpPr txBox="1"/>
          <p:nvPr/>
        </p:nvSpPr>
        <p:spPr>
          <a:xfrm>
            <a:off x="1345882" y="4833360"/>
            <a:ext cx="9754878" cy="595356"/>
          </a:xfrm>
          <a:prstGeom prst="rect">
            <a:avLst/>
          </a:prstGeom>
          <a:noFill/>
          <a:ln>
            <a:noFill/>
          </a:ln>
        </p:spPr>
        <p:txBody>
          <a:bodyPr wrap="square" rtlCol="0">
            <a:spAutoFit/>
          </a:bodyPr>
          <a:lstStyle/>
          <a:p>
            <a:pPr marL="0" marR="0" lvl="0" indent="0" algn="l" defTabSz="1219170" rtl="0" eaLnBrk="1" fontAlgn="auto" latinLnBrk="0" hangingPunct="1">
              <a:lnSpc>
                <a:spcPct val="120000"/>
              </a:lnSpc>
              <a:spcBef>
                <a:spcPts val="1600"/>
              </a:spcBef>
              <a:spcAft>
                <a:spcPts val="0"/>
              </a:spcAft>
              <a:buClr>
                <a:srgbClr val="2FC2E1"/>
              </a:buClr>
              <a:buSzPct val="104999"/>
              <a:buFont typeface="Arial"/>
              <a:buNone/>
              <a:tabLst/>
              <a:defRPr/>
            </a:pPr>
            <a:r>
              <a:rPr lang="en-US" sz="3000" b="1">
                <a:solidFill>
                  <a:srgbClr val="2FC2E1"/>
                </a:solidFill>
                <a:latin typeface="Arial" panose="020B0604020202020204" pitchFamily="34" charset="0"/>
                <a:ea typeface="Arimo" panose="020B0604020202020204" pitchFamily="34" charset="0"/>
                <a:cs typeface="Arial" panose="020B0604020202020204" pitchFamily="34" charset="0"/>
              </a:rPr>
              <a:t>Questions and Discussion</a:t>
            </a:r>
          </a:p>
        </p:txBody>
      </p:sp>
      <p:sp>
        <p:nvSpPr>
          <p:cNvPr id="8" name="Shape 12">
            <a:extLst>
              <a:ext uri="{FF2B5EF4-FFF2-40B4-BE49-F238E27FC236}">
                <a16:creationId xmlns:a16="http://schemas.microsoft.com/office/drawing/2014/main" id="{669CF706-641D-C344-BB1B-1A0AF5C4BB74}"/>
              </a:ext>
            </a:extLst>
          </p:cNvPr>
          <p:cNvSpPr/>
          <p:nvPr/>
        </p:nvSpPr>
        <p:spPr>
          <a:xfrm>
            <a:off x="0" y="0"/>
            <a:ext cx="12192000" cy="1293367"/>
          </a:xfrm>
          <a:prstGeom prst="rect">
            <a:avLst/>
          </a:prstGeom>
          <a:solidFill>
            <a:srgbClr val="005885"/>
          </a:solidFill>
          <a:ln>
            <a:noFill/>
          </a:ln>
        </p:spPr>
        <p:txBody>
          <a:bodyPr lIns="35713" tIns="35713" rIns="35713" bIns="35713" anchor="ctr" anchorCtr="0">
            <a:noAutofit/>
          </a:bodyPr>
          <a:lstStyle/>
          <a:p>
            <a:pPr marL="0" marR="0" lvl="0" indent="0" algn="ctr" rtl="0">
              <a:lnSpc>
                <a:spcPct val="80000"/>
              </a:lnSpc>
              <a:spcBef>
                <a:spcPts val="0"/>
              </a:spcBef>
              <a:spcAft>
                <a:spcPts val="0"/>
              </a:spcAft>
              <a:buClr>
                <a:srgbClr val="FFFFFF"/>
              </a:buClr>
              <a:buFont typeface="Arial"/>
              <a:buNone/>
            </a:pPr>
            <a:endParaRPr sz="4000" b="0" i="0" u="none" strike="noStrike" cap="none">
              <a:solidFill>
                <a:srgbClr val="858789"/>
              </a:solidFill>
              <a:latin typeface="Arimo"/>
              <a:ea typeface="Arimo"/>
              <a:cs typeface="Arimo"/>
              <a:sym typeface="Arimo"/>
            </a:endParaRPr>
          </a:p>
        </p:txBody>
      </p:sp>
      <p:cxnSp>
        <p:nvCxnSpPr>
          <p:cNvPr id="9" name="Shape 15">
            <a:extLst>
              <a:ext uri="{FF2B5EF4-FFF2-40B4-BE49-F238E27FC236}">
                <a16:creationId xmlns:a16="http://schemas.microsoft.com/office/drawing/2014/main" id="{557F06A2-7E7A-0144-93F5-587FBA6C525A}"/>
              </a:ext>
            </a:extLst>
          </p:cNvPr>
          <p:cNvCxnSpPr/>
          <p:nvPr/>
        </p:nvCxnSpPr>
        <p:spPr>
          <a:xfrm>
            <a:off x="-27049" y="1604539"/>
            <a:ext cx="12219049" cy="0"/>
          </a:xfrm>
          <a:prstGeom prst="straightConnector1">
            <a:avLst/>
          </a:prstGeom>
          <a:noFill/>
          <a:ln w="635000" cap="flat" cmpd="sng">
            <a:solidFill>
              <a:srgbClr val="2FC2E1"/>
            </a:solidFill>
            <a:prstDash val="solid"/>
            <a:miter/>
            <a:headEnd type="none" w="med" len="med"/>
            <a:tailEnd type="none" w="med" len="med"/>
          </a:ln>
        </p:spPr>
      </p:cxnSp>
    </p:spTree>
    <p:extLst>
      <p:ext uri="{BB962C8B-B14F-4D97-AF65-F5344CB8AC3E}">
        <p14:creationId xmlns:p14="http://schemas.microsoft.com/office/powerpoint/2010/main" val="2572382595"/>
      </p:ext>
    </p:extLst>
  </p:cSld>
  <p:clrMapOvr>
    <a:masterClrMapping/>
  </p:clrMapOvr>
  <p:hf sldNum="0"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19_Horizontal">
    <p:spTree>
      <p:nvGrpSpPr>
        <p:cNvPr id="1" name="Shape 47"/>
        <p:cNvGrpSpPr/>
        <p:nvPr/>
      </p:nvGrpSpPr>
      <p:grpSpPr>
        <a:xfrm>
          <a:off x="0" y="0"/>
          <a:ext cx="0" cy="0"/>
          <a:chOff x="0" y="0"/>
          <a:chExt cx="0" cy="0"/>
        </a:xfrm>
      </p:grpSpPr>
      <p:sp>
        <p:nvSpPr>
          <p:cNvPr id="48" name="Shape 48"/>
          <p:cNvSpPr/>
          <p:nvPr/>
        </p:nvSpPr>
        <p:spPr>
          <a:xfrm>
            <a:off x="590308" y="709423"/>
            <a:ext cx="10984375" cy="5529327"/>
          </a:xfrm>
          <a:prstGeom prst="rect">
            <a:avLst/>
          </a:prstGeom>
          <a:noFill/>
          <a:ln w="12700" cap="flat" cmpd="sng">
            <a:solidFill>
              <a:srgbClr val="858789"/>
            </a:solidFill>
            <a:prstDash val="solid"/>
            <a:miter/>
            <a:headEnd type="none" w="med" len="med"/>
            <a:tailEnd type="none" w="med" len="med"/>
          </a:ln>
        </p:spPr>
        <p:txBody>
          <a:bodyPr lIns="35713" tIns="35713" rIns="35713" bIns="35713" anchor="ctr" anchorCtr="0">
            <a:noAutofit/>
          </a:bodyPr>
          <a:lstStyle/>
          <a:p>
            <a:pPr marL="0" marR="0" lvl="0" indent="0" algn="ctr" rtl="0">
              <a:lnSpc>
                <a:spcPct val="80000"/>
              </a:lnSpc>
              <a:spcBef>
                <a:spcPts val="0"/>
              </a:spcBef>
              <a:spcAft>
                <a:spcPts val="0"/>
              </a:spcAft>
              <a:buClr>
                <a:srgbClr val="FFFFFF"/>
              </a:buClr>
              <a:buFont typeface="Arial"/>
              <a:buNone/>
            </a:pPr>
            <a:endParaRPr sz="4000" b="0" i="0" u="none" strike="noStrike" cap="none">
              <a:solidFill>
                <a:srgbClr val="858789"/>
              </a:solidFill>
              <a:latin typeface="Arimo"/>
              <a:ea typeface="Arimo"/>
              <a:cs typeface="Arimo"/>
              <a:sym typeface="Arimo"/>
            </a:endParaRPr>
          </a:p>
        </p:txBody>
      </p:sp>
      <p:pic>
        <p:nvPicPr>
          <p:cNvPr id="7" name="Picture 6">
            <a:extLst>
              <a:ext uri="{FF2B5EF4-FFF2-40B4-BE49-F238E27FC236}">
                <a16:creationId xmlns:a16="http://schemas.microsoft.com/office/drawing/2014/main" id="{466D1C3F-24D1-EB4C-B798-EA2BEF6E824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45882" y="2740319"/>
            <a:ext cx="3488224" cy="1377361"/>
          </a:xfrm>
          <a:prstGeom prst="rect">
            <a:avLst/>
          </a:prstGeom>
        </p:spPr>
      </p:pic>
      <p:sp>
        <p:nvSpPr>
          <p:cNvPr id="8" name="Shape 12">
            <a:extLst>
              <a:ext uri="{FF2B5EF4-FFF2-40B4-BE49-F238E27FC236}">
                <a16:creationId xmlns:a16="http://schemas.microsoft.com/office/drawing/2014/main" id="{669CF706-641D-C344-BB1B-1A0AF5C4BB74}"/>
              </a:ext>
            </a:extLst>
          </p:cNvPr>
          <p:cNvSpPr/>
          <p:nvPr/>
        </p:nvSpPr>
        <p:spPr>
          <a:xfrm>
            <a:off x="0" y="0"/>
            <a:ext cx="12192000" cy="1293367"/>
          </a:xfrm>
          <a:prstGeom prst="rect">
            <a:avLst/>
          </a:prstGeom>
          <a:solidFill>
            <a:srgbClr val="005885"/>
          </a:solidFill>
          <a:ln>
            <a:noFill/>
          </a:ln>
        </p:spPr>
        <p:txBody>
          <a:bodyPr lIns="35713" tIns="35713" rIns="35713" bIns="35713" anchor="ctr" anchorCtr="0">
            <a:noAutofit/>
          </a:bodyPr>
          <a:lstStyle/>
          <a:p>
            <a:pPr marL="0" marR="0" lvl="0" indent="0" algn="ctr" rtl="0">
              <a:lnSpc>
                <a:spcPct val="80000"/>
              </a:lnSpc>
              <a:spcBef>
                <a:spcPts val="0"/>
              </a:spcBef>
              <a:spcAft>
                <a:spcPts val="0"/>
              </a:spcAft>
              <a:buClr>
                <a:srgbClr val="FFFFFF"/>
              </a:buClr>
              <a:buFont typeface="Arial"/>
              <a:buNone/>
            </a:pPr>
            <a:endParaRPr sz="4000" b="0" i="0" u="none" strike="noStrike" cap="none">
              <a:solidFill>
                <a:srgbClr val="858789"/>
              </a:solidFill>
              <a:latin typeface="Arimo"/>
              <a:ea typeface="Arimo"/>
              <a:cs typeface="Arimo"/>
              <a:sym typeface="Arimo"/>
            </a:endParaRPr>
          </a:p>
        </p:txBody>
      </p:sp>
      <p:cxnSp>
        <p:nvCxnSpPr>
          <p:cNvPr id="9" name="Shape 15">
            <a:extLst>
              <a:ext uri="{FF2B5EF4-FFF2-40B4-BE49-F238E27FC236}">
                <a16:creationId xmlns:a16="http://schemas.microsoft.com/office/drawing/2014/main" id="{557F06A2-7E7A-0144-93F5-587FBA6C525A}"/>
              </a:ext>
            </a:extLst>
          </p:cNvPr>
          <p:cNvCxnSpPr/>
          <p:nvPr/>
        </p:nvCxnSpPr>
        <p:spPr>
          <a:xfrm>
            <a:off x="-27049" y="1604539"/>
            <a:ext cx="12219049" cy="0"/>
          </a:xfrm>
          <a:prstGeom prst="straightConnector1">
            <a:avLst/>
          </a:prstGeom>
          <a:noFill/>
          <a:ln w="635000" cap="flat" cmpd="sng">
            <a:solidFill>
              <a:srgbClr val="2FC2E1"/>
            </a:solidFill>
            <a:prstDash val="solid"/>
            <a:miter/>
            <a:headEnd type="none" w="med" len="med"/>
            <a:tailEnd type="none" w="med" len="med"/>
          </a:ln>
        </p:spPr>
      </p:cxnSp>
    </p:spTree>
    <p:extLst>
      <p:ext uri="{BB962C8B-B14F-4D97-AF65-F5344CB8AC3E}">
        <p14:creationId xmlns:p14="http://schemas.microsoft.com/office/powerpoint/2010/main" val="2542464411"/>
      </p:ext>
    </p:extLst>
  </p:cSld>
  <p:clrMapOvr>
    <a:masterClrMapping/>
  </p:clrMapOvr>
  <p:hf sldNum="0"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30"/>
        <p:cNvGrpSpPr/>
        <p:nvPr/>
      </p:nvGrpSpPr>
      <p:grpSpPr>
        <a:xfrm>
          <a:off x="0" y="0"/>
          <a:ext cx="0" cy="0"/>
          <a:chOff x="0" y="0"/>
          <a:chExt cx="0" cy="0"/>
        </a:xfrm>
      </p:grpSpPr>
      <p:pic>
        <p:nvPicPr>
          <p:cNvPr id="31" name="Google Shape;31;p50"/>
          <p:cNvPicPr preferRelativeResize="0"/>
          <p:nvPr/>
        </p:nvPicPr>
        <p:blipFill rotWithShape="1">
          <a:blip r:embed="rId2">
            <a:alphaModFix/>
          </a:blip>
          <a:srcRect/>
          <a:stretch/>
        </p:blipFill>
        <p:spPr>
          <a:xfrm>
            <a:off x="10396672" y="146304"/>
            <a:ext cx="1453717" cy="574015"/>
          </a:xfrm>
          <a:prstGeom prst="rect">
            <a:avLst/>
          </a:prstGeom>
          <a:noFill/>
          <a:ln>
            <a:noFill/>
          </a:ln>
        </p:spPr>
      </p:pic>
      <p:sp>
        <p:nvSpPr>
          <p:cNvPr id="32" name="Google Shape;32;p50"/>
          <p:cNvSpPr txBox="1">
            <a:spLocks noGrp="1"/>
          </p:cNvSpPr>
          <p:nvPr>
            <p:ph type="body" idx="1"/>
          </p:nvPr>
        </p:nvSpPr>
        <p:spPr>
          <a:xfrm>
            <a:off x="341611" y="1216152"/>
            <a:ext cx="11508778" cy="461665"/>
          </a:xfrm>
          <a:prstGeom prst="rect">
            <a:avLst/>
          </a:prstGeom>
          <a:noFill/>
          <a:ln>
            <a:noFill/>
          </a:ln>
        </p:spPr>
        <p:txBody>
          <a:bodyPr spcFirstLastPara="1" wrap="square" lIns="91425" tIns="91425" rIns="91425" bIns="91425" anchor="t" anchorCtr="0">
            <a:normAutofit/>
          </a:bodyPr>
          <a:lstStyle>
            <a:lvl1pPr marL="457200" marR="0" lvl="0" indent="-387350" algn="l" rtl="0">
              <a:lnSpc>
                <a:spcPct val="90000"/>
              </a:lnSpc>
              <a:spcBef>
                <a:spcPts val="0"/>
              </a:spcBef>
              <a:spcAft>
                <a:spcPts val="0"/>
              </a:spcAft>
              <a:buClr>
                <a:srgbClr val="2FC2E1"/>
              </a:buClr>
              <a:buSzPts val="2500"/>
              <a:buFont typeface="Arimo"/>
              <a:buChar char="▪"/>
              <a:defRPr sz="2000" b="0" i="0" u="none" strike="noStrike" cap="none">
                <a:solidFill>
                  <a:srgbClr val="4C4C4D"/>
                </a:solidFill>
                <a:latin typeface="Arial"/>
                <a:ea typeface="Arial"/>
                <a:cs typeface="Arial"/>
                <a:sym typeface="Arial"/>
              </a:defRPr>
            </a:lvl1pPr>
            <a:lvl2pPr marL="914400" marR="0" lvl="1" indent="-381000" algn="l" rtl="0">
              <a:lnSpc>
                <a:spcPct val="90000"/>
              </a:lnSpc>
              <a:spcBef>
                <a:spcPts val="800"/>
              </a:spcBef>
              <a:spcAft>
                <a:spcPts val="0"/>
              </a:spcAft>
              <a:buClr>
                <a:srgbClr val="2FC2E1"/>
              </a:buClr>
              <a:buSzPts val="2400"/>
              <a:buFont typeface="Arimo"/>
              <a:buChar char="–"/>
              <a:defRPr sz="2000" b="0" i="0" u="none" strike="noStrike" cap="none">
                <a:solidFill>
                  <a:srgbClr val="4C4C4D"/>
                </a:solidFill>
                <a:latin typeface="Arial"/>
                <a:ea typeface="Arial"/>
                <a:cs typeface="Arial"/>
                <a:sym typeface="Arial"/>
              </a:defRPr>
            </a:lvl2pPr>
            <a:lvl3pPr marL="1371600" marR="0" lvl="2" indent="-381000" algn="l" rtl="0">
              <a:lnSpc>
                <a:spcPct val="90000"/>
              </a:lnSpc>
              <a:spcBef>
                <a:spcPts val="800"/>
              </a:spcBef>
              <a:spcAft>
                <a:spcPts val="0"/>
              </a:spcAft>
              <a:buClr>
                <a:srgbClr val="2FC2E1"/>
              </a:buClr>
              <a:buSzPts val="2400"/>
              <a:buFont typeface="Arimo"/>
              <a:buChar char="▫"/>
              <a:defRPr sz="2000" b="0" i="0" u="none" strike="noStrike" cap="none">
                <a:solidFill>
                  <a:srgbClr val="4C4C4D"/>
                </a:solidFill>
                <a:latin typeface="Arial"/>
                <a:ea typeface="Arial"/>
                <a:cs typeface="Arial"/>
                <a:sym typeface="Arial"/>
              </a:defRPr>
            </a:lvl3pPr>
            <a:lvl4pPr marL="1828800" marR="0" lvl="3" indent="-341630" algn="l" rtl="0">
              <a:lnSpc>
                <a:spcPct val="90000"/>
              </a:lnSpc>
              <a:spcBef>
                <a:spcPts val="800"/>
              </a:spcBef>
              <a:spcAft>
                <a:spcPts val="0"/>
              </a:spcAft>
              <a:buClr>
                <a:srgbClr val="2FC2E1"/>
              </a:buClr>
              <a:buSzPts val="1780"/>
              <a:buFont typeface="Arimo"/>
              <a:buChar char="-"/>
              <a:defRPr sz="2000" b="0" i="0" u="none" strike="noStrike" cap="none">
                <a:solidFill>
                  <a:srgbClr val="4C4C4D"/>
                </a:solidFill>
                <a:latin typeface="Arial"/>
                <a:ea typeface="Arial"/>
                <a:cs typeface="Arial"/>
                <a:sym typeface="Arial"/>
              </a:defRPr>
            </a:lvl4pPr>
            <a:lvl5pPr marL="2286000" marR="0" lvl="4" indent="-341629" algn="l" rtl="0">
              <a:lnSpc>
                <a:spcPct val="90000"/>
              </a:lnSpc>
              <a:spcBef>
                <a:spcPts val="800"/>
              </a:spcBef>
              <a:spcAft>
                <a:spcPts val="0"/>
              </a:spcAft>
              <a:buClr>
                <a:srgbClr val="2FC2E1"/>
              </a:buClr>
              <a:buSzPts val="1780"/>
              <a:buFont typeface="Arimo"/>
              <a:buChar char="-"/>
              <a:defRPr sz="2000" b="0" i="0" u="none" strike="noStrike" cap="none">
                <a:solidFill>
                  <a:srgbClr val="4C4C4D"/>
                </a:solidFill>
                <a:latin typeface="Arial"/>
                <a:ea typeface="Arial"/>
                <a:cs typeface="Arial"/>
                <a:sym typeface="Arial"/>
              </a:defRPr>
            </a:lvl5pPr>
            <a:lvl6pPr marL="2743200" marR="0" lvl="5" indent="-342900" algn="l" rtl="0">
              <a:lnSpc>
                <a:spcPct val="90000"/>
              </a:lnSpc>
              <a:spcBef>
                <a:spcPts val="8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33" name="Google Shape;33;p50"/>
          <p:cNvSpPr txBox="1">
            <a:spLocks noGrp="1"/>
          </p:cNvSpPr>
          <p:nvPr>
            <p:ph type="sldNum" idx="12"/>
          </p:nvPr>
        </p:nvSpPr>
        <p:spPr>
          <a:xfrm>
            <a:off x="11346202" y="6332998"/>
            <a:ext cx="731700" cy="5250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9pPr>
          </a:lstStyle>
          <a:p>
            <a:pPr algn="r"/>
            <a:fld id="{00000000-1234-1234-1234-123412341234}" type="slidenum">
              <a:rPr lang="en-US" smtClean="0"/>
              <a:pPr algn="r"/>
              <a:t>‹#›</a:t>
            </a:fld>
            <a:endParaRPr lang="en-US"/>
          </a:p>
        </p:txBody>
      </p:sp>
      <p:sp>
        <p:nvSpPr>
          <p:cNvPr id="34" name="Google Shape;34;p50"/>
          <p:cNvSpPr txBox="1">
            <a:spLocks noGrp="1"/>
          </p:cNvSpPr>
          <p:nvPr>
            <p:ph type="body" idx="2"/>
          </p:nvPr>
        </p:nvSpPr>
        <p:spPr>
          <a:xfrm>
            <a:off x="341611" y="249520"/>
            <a:ext cx="9802850" cy="430836"/>
          </a:xfrm>
          <a:prstGeom prst="rect">
            <a:avLst/>
          </a:prstGeom>
          <a:noFill/>
          <a:ln>
            <a:noFill/>
          </a:ln>
        </p:spPr>
        <p:txBody>
          <a:bodyPr spcFirstLastPara="1" wrap="square" lIns="91425" tIns="91425" rIns="91425" bIns="91425" anchor="ctr" anchorCtr="0">
            <a:noAutofit/>
          </a:bodyPr>
          <a:lstStyle>
            <a:lvl1pPr marL="457200" marR="0" lvl="0" indent="-228600" algn="l" rtl="0">
              <a:lnSpc>
                <a:spcPct val="100000"/>
              </a:lnSpc>
              <a:spcBef>
                <a:spcPts val="0"/>
              </a:spcBef>
              <a:spcAft>
                <a:spcPts val="0"/>
              </a:spcAft>
              <a:buClr>
                <a:srgbClr val="2FC2E1"/>
              </a:buClr>
              <a:buSzPts val="2940"/>
              <a:buFont typeface="Arial"/>
              <a:buNone/>
              <a:defRPr sz="2600" b="1" i="0" u="none" strike="noStrike" cap="none">
                <a:solidFill>
                  <a:srgbClr val="035886"/>
                </a:solidFill>
                <a:latin typeface="Arial"/>
                <a:ea typeface="Arial"/>
                <a:cs typeface="Arial"/>
                <a:sym typeface="Arial"/>
              </a:defRPr>
            </a:lvl1pPr>
            <a:lvl2pPr marL="914400" marR="0" lvl="1"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2pPr>
            <a:lvl3pPr marL="1371600" marR="0" lvl="2"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3pPr>
            <a:lvl4pPr marL="1828800" marR="0" lvl="3"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4pPr>
            <a:lvl5pPr marL="2286000" marR="0" lvl="4"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5pPr>
            <a:lvl6pPr marL="2743200" marR="0" lvl="5"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6pPr>
            <a:lvl7pPr marL="3200400" marR="0" lvl="6"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7pPr>
            <a:lvl8pPr marL="3657600" marR="0" lvl="7"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8pPr>
            <a:lvl9pPr marL="4114800" marR="0" lvl="8"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9pPr>
          </a:lstStyle>
          <a:p>
            <a:pPr lvl="0"/>
            <a:r>
              <a:rPr lang="en-US"/>
              <a:t>Click to edit Master text styles</a:t>
            </a:r>
          </a:p>
        </p:txBody>
      </p:sp>
      <p:pic>
        <p:nvPicPr>
          <p:cNvPr id="6" name="Google Shape;41;p48">
            <a:extLst>
              <a:ext uri="{FF2B5EF4-FFF2-40B4-BE49-F238E27FC236}">
                <a16:creationId xmlns:a16="http://schemas.microsoft.com/office/drawing/2014/main" id="{3E15CFF1-56EB-4041-8FFC-DDD3326A2F6C}"/>
              </a:ext>
            </a:extLst>
          </p:cNvPr>
          <p:cNvPicPr preferRelativeResize="0"/>
          <p:nvPr/>
        </p:nvPicPr>
        <p:blipFill rotWithShape="1">
          <a:blip r:embed="rId2">
            <a:alphaModFix/>
          </a:blip>
          <a:srcRect/>
          <a:stretch/>
        </p:blipFill>
        <p:spPr>
          <a:xfrm>
            <a:off x="10396672" y="146304"/>
            <a:ext cx="1453717" cy="574015"/>
          </a:xfrm>
          <a:prstGeom prst="rect">
            <a:avLst/>
          </a:prstGeom>
          <a:noFill/>
          <a:ln>
            <a:noFill/>
          </a:ln>
        </p:spPr>
      </p:pic>
      <p:pic>
        <p:nvPicPr>
          <p:cNvPr id="7" name="Google Shape;41;p48">
            <a:extLst>
              <a:ext uri="{FF2B5EF4-FFF2-40B4-BE49-F238E27FC236}">
                <a16:creationId xmlns:a16="http://schemas.microsoft.com/office/drawing/2014/main" id="{DCC7FEAA-FA8C-B740-86A0-AC34AC2297F6}"/>
              </a:ext>
            </a:extLst>
          </p:cNvPr>
          <p:cNvPicPr preferRelativeResize="0"/>
          <p:nvPr userDrawn="1"/>
        </p:nvPicPr>
        <p:blipFill rotWithShape="1">
          <a:blip r:embed="rId2">
            <a:alphaModFix/>
          </a:blip>
          <a:srcRect/>
          <a:stretch/>
        </p:blipFill>
        <p:spPr>
          <a:xfrm>
            <a:off x="10396672" y="146304"/>
            <a:ext cx="1453717" cy="574015"/>
          </a:xfrm>
          <a:prstGeom prst="rect">
            <a:avLst/>
          </a:prstGeom>
          <a:noFill/>
          <a:ln>
            <a:noFill/>
          </a:ln>
        </p:spPr>
      </p:pic>
      <p:sp>
        <p:nvSpPr>
          <p:cNvPr id="8" name="Shape 53">
            <a:extLst>
              <a:ext uri="{FF2B5EF4-FFF2-40B4-BE49-F238E27FC236}">
                <a16:creationId xmlns:a16="http://schemas.microsoft.com/office/drawing/2014/main" id="{4A3636E4-2459-1844-BD78-97D885DC9950}"/>
              </a:ext>
            </a:extLst>
          </p:cNvPr>
          <p:cNvSpPr txBox="1">
            <a:spLocks/>
          </p:cNvSpPr>
          <p:nvPr userDrawn="1"/>
        </p:nvSpPr>
        <p:spPr>
          <a:xfrm>
            <a:off x="11162271" y="6539318"/>
            <a:ext cx="688120" cy="318683"/>
          </a:xfrm>
          <a:prstGeom prst="rect">
            <a:avLst/>
          </a:prstGeom>
          <a:noFill/>
          <a:ln>
            <a:noFill/>
          </a:ln>
        </p:spPr>
        <p:txBody>
          <a:bodyPr lIns="71425" tIns="71425" rIns="71425" bIns="7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9pPr>
          </a:lstStyle>
          <a:p>
            <a:pPr algn="r">
              <a:lnSpc>
                <a:spcPct val="80000"/>
              </a:lnSpc>
              <a:buClr>
                <a:srgbClr val="858789"/>
              </a:buClr>
              <a:buSzPct val="25000"/>
            </a:pPr>
            <a:fld id="{00000000-1234-1234-1234-123412341234}" type="slidenum">
              <a:rPr lang="en-US" sz="1000" smtClean="0">
                <a:solidFill>
                  <a:srgbClr val="858789"/>
                </a:solidFill>
              </a:rPr>
              <a:pPr algn="r">
                <a:lnSpc>
                  <a:spcPct val="80000"/>
                </a:lnSpc>
                <a:buClr>
                  <a:srgbClr val="858789"/>
                </a:buClr>
                <a:buSzPct val="25000"/>
              </a:pPr>
              <a:t>‹#›</a:t>
            </a:fld>
            <a:endParaRPr lang="en-US" sz="1000">
              <a:solidFill>
                <a:srgbClr val="858789"/>
              </a:solidFill>
            </a:endParaRPr>
          </a:p>
        </p:txBody>
      </p:sp>
    </p:spTree>
    <p:extLst>
      <p:ext uri="{BB962C8B-B14F-4D97-AF65-F5344CB8AC3E}">
        <p14:creationId xmlns:p14="http://schemas.microsoft.com/office/powerpoint/2010/main" val="147197179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9_Horizontal">
    <p:spTree>
      <p:nvGrpSpPr>
        <p:cNvPr id="1" name="Shape 47"/>
        <p:cNvGrpSpPr/>
        <p:nvPr/>
      </p:nvGrpSpPr>
      <p:grpSpPr>
        <a:xfrm>
          <a:off x="0" y="0"/>
          <a:ext cx="0" cy="0"/>
          <a:chOff x="0" y="0"/>
          <a:chExt cx="0" cy="0"/>
        </a:xfrm>
      </p:grpSpPr>
      <p:cxnSp>
        <p:nvCxnSpPr>
          <p:cNvPr id="50" name="Shape 50"/>
          <p:cNvCxnSpPr/>
          <p:nvPr/>
        </p:nvCxnSpPr>
        <p:spPr>
          <a:xfrm>
            <a:off x="0" y="1737360"/>
            <a:ext cx="12219049" cy="0"/>
          </a:xfrm>
          <a:prstGeom prst="straightConnector1">
            <a:avLst/>
          </a:prstGeom>
          <a:noFill/>
          <a:ln w="254000" cap="flat" cmpd="sng">
            <a:solidFill>
              <a:srgbClr val="2FC2E1"/>
            </a:solidFill>
            <a:prstDash val="solid"/>
            <a:miter/>
            <a:headEnd type="none" w="med" len="med"/>
            <a:tailEnd type="none" w="med" len="med"/>
          </a:ln>
        </p:spPr>
      </p:cxnSp>
      <p:sp>
        <p:nvSpPr>
          <p:cNvPr id="51" name="Shape 51"/>
          <p:cNvSpPr txBox="1">
            <a:spLocks noGrp="1"/>
          </p:cNvSpPr>
          <p:nvPr>
            <p:ph type="body" idx="1"/>
          </p:nvPr>
        </p:nvSpPr>
        <p:spPr>
          <a:xfrm>
            <a:off x="1033272" y="960120"/>
            <a:ext cx="9929736" cy="572931"/>
          </a:xfrm>
          <a:prstGeom prst="rect">
            <a:avLst/>
          </a:prstGeom>
          <a:noFill/>
          <a:ln>
            <a:noFill/>
          </a:ln>
        </p:spPr>
        <p:txBody>
          <a:bodyPr lIns="91425" tIns="91425" rIns="91425" bIns="91425" anchor="ctr" anchorCtr="0">
            <a:noAutofit/>
          </a:bodyPr>
          <a:lstStyle>
            <a:lvl1pPr marL="0" marR="0" lvl="0" indent="0" algn="l" defTabSz="1219170" rtl="0" eaLnBrk="1" fontAlgn="auto" latinLnBrk="0" hangingPunct="1">
              <a:lnSpc>
                <a:spcPct val="100000"/>
              </a:lnSpc>
              <a:spcBef>
                <a:spcPts val="0"/>
              </a:spcBef>
              <a:spcAft>
                <a:spcPts val="800"/>
              </a:spcAft>
              <a:buClr>
                <a:srgbClr val="2FC2E1"/>
              </a:buClr>
              <a:buSzPct val="104999"/>
              <a:buFont typeface="Arial"/>
              <a:buNone/>
              <a:tabLst/>
              <a:defRPr sz="2800" b="1" i="0" u="none" strike="noStrike" cap="none" baseline="0">
                <a:solidFill>
                  <a:srgbClr val="2FC2E1"/>
                </a:solidFill>
                <a:latin typeface="Arial" panose="020B0604020202020204" pitchFamily="34" charset="0"/>
                <a:ea typeface="Arimo"/>
                <a:cs typeface="Arial" panose="020B0604020202020204" pitchFamily="34" charset="0"/>
                <a:sym typeface="Arimo"/>
              </a:defRPr>
            </a:lvl1pPr>
            <a:lvl2pPr marL="587361" marR="0" lvl="1" indent="-211768" algn="l" rtl="0">
              <a:lnSpc>
                <a:spcPct val="100000"/>
              </a:lnSpc>
              <a:spcBef>
                <a:spcPts val="1951"/>
              </a:spcBef>
              <a:spcAft>
                <a:spcPts val="0"/>
              </a:spcAft>
              <a:buClr>
                <a:srgbClr val="38A3D5"/>
              </a:buClr>
              <a:buSzPct val="104999"/>
              <a:buFont typeface="Arial"/>
              <a:buChar char="•"/>
              <a:defRPr sz="2300" b="0" i="0" u="none" strike="noStrike" cap="none">
                <a:solidFill>
                  <a:srgbClr val="858789"/>
                </a:solidFill>
                <a:latin typeface="Arimo"/>
                <a:ea typeface="Arimo"/>
                <a:cs typeface="Arimo"/>
                <a:sym typeface="Arimo"/>
              </a:defRPr>
            </a:lvl2pPr>
            <a:lvl3pPr marL="809605" marR="0" lvl="2" indent="-211768" algn="l" rtl="0">
              <a:lnSpc>
                <a:spcPct val="100000"/>
              </a:lnSpc>
              <a:spcBef>
                <a:spcPts val="1951"/>
              </a:spcBef>
              <a:spcAft>
                <a:spcPts val="0"/>
              </a:spcAft>
              <a:buClr>
                <a:srgbClr val="38A3D5"/>
              </a:buClr>
              <a:buSzPct val="104999"/>
              <a:buFont typeface="Arial"/>
              <a:buChar char="•"/>
              <a:defRPr sz="2300" b="0" i="0" u="none" strike="noStrike" cap="none">
                <a:solidFill>
                  <a:srgbClr val="858789"/>
                </a:solidFill>
                <a:latin typeface="Arimo"/>
                <a:ea typeface="Arimo"/>
                <a:cs typeface="Arimo"/>
                <a:sym typeface="Arimo"/>
              </a:defRPr>
            </a:lvl3pPr>
            <a:lvl4pPr marL="1031850" marR="0" lvl="3" indent="-211768" algn="l" rtl="0">
              <a:lnSpc>
                <a:spcPct val="100000"/>
              </a:lnSpc>
              <a:spcBef>
                <a:spcPts val="1951"/>
              </a:spcBef>
              <a:spcAft>
                <a:spcPts val="0"/>
              </a:spcAft>
              <a:buClr>
                <a:srgbClr val="38A3D5"/>
              </a:buClr>
              <a:buSzPct val="104999"/>
              <a:buFont typeface="Arial"/>
              <a:buChar char="•"/>
              <a:defRPr sz="2300" b="0" i="0" u="none" strike="noStrike" cap="none">
                <a:solidFill>
                  <a:srgbClr val="858789"/>
                </a:solidFill>
                <a:latin typeface="Arimo"/>
                <a:ea typeface="Arimo"/>
                <a:cs typeface="Arimo"/>
                <a:sym typeface="Arimo"/>
              </a:defRPr>
            </a:lvl4pPr>
            <a:lvl5pPr marL="1254094" marR="0" lvl="4" indent="-211768" algn="l" rtl="0">
              <a:lnSpc>
                <a:spcPct val="100000"/>
              </a:lnSpc>
              <a:spcBef>
                <a:spcPts val="1951"/>
              </a:spcBef>
              <a:spcAft>
                <a:spcPts val="0"/>
              </a:spcAft>
              <a:buClr>
                <a:srgbClr val="38A3D5"/>
              </a:buClr>
              <a:buSzPct val="104999"/>
              <a:buFont typeface="Arial"/>
              <a:buChar char="•"/>
              <a:defRPr sz="2300" b="0" i="0" u="none" strike="noStrike" cap="none">
                <a:solidFill>
                  <a:srgbClr val="858789"/>
                </a:solidFill>
                <a:latin typeface="Arimo"/>
                <a:ea typeface="Arimo"/>
                <a:cs typeface="Arimo"/>
                <a:sym typeface="Arimo"/>
              </a:defRPr>
            </a:lvl5pPr>
            <a:lvl6pPr marL="1476339" marR="0" lvl="5" indent="-211768" algn="l" rtl="0">
              <a:lnSpc>
                <a:spcPct val="100000"/>
              </a:lnSpc>
              <a:spcBef>
                <a:spcPts val="1951"/>
              </a:spcBef>
              <a:spcAft>
                <a:spcPts val="0"/>
              </a:spcAft>
              <a:buClr>
                <a:srgbClr val="38A3D5"/>
              </a:buClr>
              <a:buSzPct val="104999"/>
              <a:buFont typeface="Arial"/>
              <a:buChar char="▸"/>
              <a:defRPr sz="2300" b="0" i="0" u="none" strike="noStrike" cap="none">
                <a:solidFill>
                  <a:srgbClr val="858789"/>
                </a:solidFill>
                <a:latin typeface="Arimo"/>
                <a:ea typeface="Arimo"/>
                <a:cs typeface="Arimo"/>
                <a:sym typeface="Arimo"/>
              </a:defRPr>
            </a:lvl6pPr>
            <a:lvl7pPr marL="1698583" marR="0" lvl="6" indent="-211768" algn="l" rtl="0">
              <a:lnSpc>
                <a:spcPct val="100000"/>
              </a:lnSpc>
              <a:spcBef>
                <a:spcPts val="1951"/>
              </a:spcBef>
              <a:spcAft>
                <a:spcPts val="0"/>
              </a:spcAft>
              <a:buClr>
                <a:srgbClr val="38A3D5"/>
              </a:buClr>
              <a:buSzPct val="104999"/>
              <a:buFont typeface="Arial"/>
              <a:buChar char="▸"/>
              <a:defRPr sz="2300" b="0" i="0" u="none" strike="noStrike" cap="none">
                <a:solidFill>
                  <a:srgbClr val="858789"/>
                </a:solidFill>
                <a:latin typeface="Arimo"/>
                <a:ea typeface="Arimo"/>
                <a:cs typeface="Arimo"/>
                <a:sym typeface="Arimo"/>
              </a:defRPr>
            </a:lvl7pPr>
            <a:lvl8pPr marL="1920828" marR="0" lvl="7" indent="-211768" algn="l" rtl="0">
              <a:lnSpc>
                <a:spcPct val="100000"/>
              </a:lnSpc>
              <a:spcBef>
                <a:spcPts val="1951"/>
              </a:spcBef>
              <a:spcAft>
                <a:spcPts val="0"/>
              </a:spcAft>
              <a:buClr>
                <a:srgbClr val="38A3D5"/>
              </a:buClr>
              <a:buSzPct val="104999"/>
              <a:buFont typeface="Arial"/>
              <a:buChar char="▸"/>
              <a:defRPr sz="2300" b="0" i="0" u="none" strike="noStrike" cap="none">
                <a:solidFill>
                  <a:srgbClr val="858789"/>
                </a:solidFill>
                <a:latin typeface="Arimo"/>
                <a:ea typeface="Arimo"/>
                <a:cs typeface="Arimo"/>
                <a:sym typeface="Arimo"/>
              </a:defRPr>
            </a:lvl8pPr>
            <a:lvl9pPr marL="2143072" marR="0" lvl="8" indent="-211768" algn="l" rtl="0">
              <a:lnSpc>
                <a:spcPct val="100000"/>
              </a:lnSpc>
              <a:spcBef>
                <a:spcPts val="1951"/>
              </a:spcBef>
              <a:spcAft>
                <a:spcPts val="0"/>
              </a:spcAft>
              <a:buClr>
                <a:srgbClr val="38A3D5"/>
              </a:buClr>
              <a:buSzPct val="104999"/>
              <a:buFont typeface="Arial"/>
              <a:buChar char="▸"/>
              <a:defRPr sz="2300" b="0" i="0" u="none" strike="noStrike" cap="none">
                <a:solidFill>
                  <a:srgbClr val="858789"/>
                </a:solidFill>
                <a:latin typeface="Arimo"/>
                <a:ea typeface="Arimo"/>
                <a:cs typeface="Arimo"/>
                <a:sym typeface="Arimo"/>
              </a:defRPr>
            </a:lvl9pPr>
          </a:lstStyle>
          <a:p>
            <a:pPr marL="0" marR="0" lvl="0" indent="0" algn="l" defTabSz="1219170" rtl="0" eaLnBrk="1" fontAlgn="auto" latinLnBrk="0" hangingPunct="1">
              <a:lnSpc>
                <a:spcPct val="120000"/>
              </a:lnSpc>
              <a:spcBef>
                <a:spcPts val="1600"/>
              </a:spcBef>
              <a:spcAft>
                <a:spcPts val="0"/>
              </a:spcAft>
              <a:buClr>
                <a:srgbClr val="2FC2E1"/>
              </a:buClr>
              <a:buSzPct val="104999"/>
              <a:buFont typeface="Arial"/>
              <a:buNone/>
              <a:tabLst/>
              <a:defRPr/>
            </a:pPr>
            <a:endParaRPr lang="en-US"/>
          </a:p>
        </p:txBody>
      </p:sp>
      <p:pic>
        <p:nvPicPr>
          <p:cNvPr id="5" name="Google Shape;34;p47">
            <a:extLst>
              <a:ext uri="{FF2B5EF4-FFF2-40B4-BE49-F238E27FC236}">
                <a16:creationId xmlns:a16="http://schemas.microsoft.com/office/drawing/2014/main" id="{DA522CC0-75A4-5C4E-A73F-B19E1220DFE1}"/>
              </a:ext>
            </a:extLst>
          </p:cNvPr>
          <p:cNvPicPr preferRelativeResize="0"/>
          <p:nvPr userDrawn="1"/>
        </p:nvPicPr>
        <p:blipFill rotWithShape="1">
          <a:blip r:embed="rId2">
            <a:alphaModFix/>
          </a:blip>
          <a:srcRect/>
          <a:stretch/>
        </p:blipFill>
        <p:spPr>
          <a:xfrm>
            <a:off x="10477416" y="172018"/>
            <a:ext cx="1453717" cy="574015"/>
          </a:xfrm>
          <a:prstGeom prst="rect">
            <a:avLst/>
          </a:prstGeom>
          <a:noFill/>
          <a:ln>
            <a:noFill/>
          </a:ln>
        </p:spPr>
      </p:pic>
      <p:sp>
        <p:nvSpPr>
          <p:cNvPr id="6" name="Shape 53">
            <a:extLst>
              <a:ext uri="{FF2B5EF4-FFF2-40B4-BE49-F238E27FC236}">
                <a16:creationId xmlns:a16="http://schemas.microsoft.com/office/drawing/2014/main" id="{D1D945C2-5B7A-1F42-88FE-3D47FE51F8AD}"/>
              </a:ext>
            </a:extLst>
          </p:cNvPr>
          <p:cNvSpPr txBox="1">
            <a:spLocks/>
          </p:cNvSpPr>
          <p:nvPr userDrawn="1"/>
        </p:nvSpPr>
        <p:spPr>
          <a:xfrm>
            <a:off x="11500942" y="6539318"/>
            <a:ext cx="688120" cy="318683"/>
          </a:xfrm>
          <a:prstGeom prst="rect">
            <a:avLst/>
          </a:prstGeom>
          <a:noFill/>
          <a:ln>
            <a:noFill/>
          </a:ln>
        </p:spPr>
        <p:txBody>
          <a:bodyPr lIns="71425" tIns="71425" rIns="71425" bIns="7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9pPr>
          </a:lstStyle>
          <a:p>
            <a:pPr algn="r">
              <a:lnSpc>
                <a:spcPct val="80000"/>
              </a:lnSpc>
              <a:buClr>
                <a:srgbClr val="858789"/>
              </a:buClr>
              <a:buSzPct val="25000"/>
            </a:pPr>
            <a:fld id="{00000000-1234-1234-1234-123412341234}" type="slidenum">
              <a:rPr lang="en-US" sz="1000" smtClean="0">
                <a:solidFill>
                  <a:srgbClr val="858789"/>
                </a:solidFill>
              </a:rPr>
              <a:pPr algn="r">
                <a:lnSpc>
                  <a:spcPct val="80000"/>
                </a:lnSpc>
                <a:buClr>
                  <a:srgbClr val="858789"/>
                </a:buClr>
                <a:buSzPct val="25000"/>
              </a:pPr>
              <a:t>‹#›</a:t>
            </a:fld>
            <a:endParaRPr lang="en-US" sz="1000">
              <a:solidFill>
                <a:srgbClr val="858789"/>
              </a:solidFill>
            </a:endParaRPr>
          </a:p>
        </p:txBody>
      </p:sp>
    </p:spTree>
    <p:extLst>
      <p:ext uri="{BB962C8B-B14F-4D97-AF65-F5344CB8AC3E}">
        <p14:creationId xmlns:p14="http://schemas.microsoft.com/office/powerpoint/2010/main" val="408759904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2_Horizontal" userDrawn="1">
  <p:cSld name="4_Horizontal">
    <p:spTree>
      <p:nvGrpSpPr>
        <p:cNvPr id="1" name="Shape 17"/>
        <p:cNvGrpSpPr/>
        <p:nvPr/>
      </p:nvGrpSpPr>
      <p:grpSpPr>
        <a:xfrm>
          <a:off x="0" y="0"/>
          <a:ext cx="0" cy="0"/>
          <a:chOff x="0" y="0"/>
          <a:chExt cx="0" cy="0"/>
        </a:xfrm>
      </p:grpSpPr>
      <p:cxnSp>
        <p:nvCxnSpPr>
          <p:cNvPr id="19" name="Google Shape;19;p45"/>
          <p:cNvCxnSpPr/>
          <p:nvPr/>
        </p:nvCxnSpPr>
        <p:spPr>
          <a:xfrm>
            <a:off x="3641063" y="0"/>
            <a:ext cx="0" cy="6858000"/>
          </a:xfrm>
          <a:prstGeom prst="straightConnector1">
            <a:avLst/>
          </a:prstGeom>
          <a:noFill/>
          <a:ln w="127000" cap="flat" cmpd="sng">
            <a:solidFill>
              <a:srgbClr val="2FC2E1"/>
            </a:solidFill>
            <a:prstDash val="solid"/>
            <a:miter lim="8000"/>
            <a:headEnd type="none" w="sm" len="sm"/>
            <a:tailEnd type="none" w="sm" len="sm"/>
          </a:ln>
        </p:spPr>
      </p:cxnSp>
      <p:sp>
        <p:nvSpPr>
          <p:cNvPr id="21" name="Google Shape;21;p45"/>
          <p:cNvSpPr txBox="1">
            <a:spLocks noGrp="1"/>
          </p:cNvSpPr>
          <p:nvPr>
            <p:ph type="body" idx="2"/>
          </p:nvPr>
        </p:nvSpPr>
        <p:spPr>
          <a:xfrm>
            <a:off x="3749040" y="943151"/>
            <a:ext cx="8101342" cy="5389847"/>
          </a:xfrm>
          <a:prstGeom prst="rect">
            <a:avLst/>
          </a:prstGeom>
          <a:noFill/>
          <a:ln>
            <a:noFill/>
          </a:ln>
        </p:spPr>
        <p:txBody>
          <a:bodyPr spcFirstLastPara="1" wrap="square" lIns="91425" tIns="91440" rIns="91425" bIns="91440" anchor="t" anchorCtr="0">
            <a:normAutofit/>
          </a:bodyPr>
          <a:lstStyle>
            <a:lvl1pPr marL="357188" marR="0" lvl="0" indent="-357188" algn="l" rtl="0">
              <a:lnSpc>
                <a:spcPct val="90000"/>
              </a:lnSpc>
              <a:spcBef>
                <a:spcPts val="0"/>
              </a:spcBef>
              <a:spcAft>
                <a:spcPts val="0"/>
              </a:spcAft>
              <a:buClr>
                <a:srgbClr val="2FC2E1"/>
              </a:buClr>
              <a:buSzPts val="2500"/>
              <a:buFont typeface="Arimo"/>
              <a:buChar char="▪"/>
              <a:tabLst/>
              <a:defRPr sz="2000" b="0" i="0" u="none" strike="noStrike" cap="none">
                <a:solidFill>
                  <a:srgbClr val="4C4C4D"/>
                </a:solidFill>
                <a:latin typeface="Arial"/>
                <a:ea typeface="Arial"/>
                <a:cs typeface="Arial"/>
                <a:sym typeface="Arial"/>
              </a:defRPr>
            </a:lvl1pPr>
            <a:lvl2pPr marL="914400" marR="0" lvl="1" indent="-381000" algn="l" rtl="0">
              <a:lnSpc>
                <a:spcPct val="90000"/>
              </a:lnSpc>
              <a:spcBef>
                <a:spcPts val="800"/>
              </a:spcBef>
              <a:spcAft>
                <a:spcPts val="0"/>
              </a:spcAft>
              <a:buClr>
                <a:srgbClr val="2FC2E1"/>
              </a:buClr>
              <a:buSzPts val="2400"/>
              <a:buFont typeface="Arimo"/>
              <a:buChar char="–"/>
              <a:defRPr sz="2000" b="0" i="0" u="none" strike="noStrike" cap="none">
                <a:solidFill>
                  <a:srgbClr val="4C4C4D"/>
                </a:solidFill>
                <a:latin typeface="Arial"/>
                <a:ea typeface="Arial"/>
                <a:cs typeface="Arial"/>
                <a:sym typeface="Arial"/>
              </a:defRPr>
            </a:lvl2pPr>
            <a:lvl3pPr marL="1371600" marR="0" lvl="2" indent="-381000" algn="l" rtl="0">
              <a:lnSpc>
                <a:spcPct val="90000"/>
              </a:lnSpc>
              <a:spcBef>
                <a:spcPts val="800"/>
              </a:spcBef>
              <a:spcAft>
                <a:spcPts val="0"/>
              </a:spcAft>
              <a:buClr>
                <a:srgbClr val="2FC2E1"/>
              </a:buClr>
              <a:buSzPts val="2400"/>
              <a:buFont typeface="Arimo"/>
              <a:buChar char="▫"/>
              <a:defRPr sz="2000" b="0" i="0" u="none" strike="noStrike" cap="none">
                <a:solidFill>
                  <a:srgbClr val="4C4C4D"/>
                </a:solidFill>
                <a:latin typeface="Arial"/>
                <a:ea typeface="Arial"/>
                <a:cs typeface="Arial"/>
                <a:sym typeface="Arial"/>
              </a:defRPr>
            </a:lvl3pPr>
            <a:lvl4pPr marL="1828800" marR="0" lvl="3" indent="-341630" algn="l" rtl="0">
              <a:lnSpc>
                <a:spcPct val="90000"/>
              </a:lnSpc>
              <a:spcBef>
                <a:spcPts val="800"/>
              </a:spcBef>
              <a:spcAft>
                <a:spcPts val="0"/>
              </a:spcAft>
              <a:buClr>
                <a:srgbClr val="2FC2E1"/>
              </a:buClr>
              <a:buSzPts val="1780"/>
              <a:buFont typeface="Arimo"/>
              <a:buChar char="-"/>
              <a:defRPr sz="2000" b="0" i="0" u="none" strike="noStrike" cap="none">
                <a:solidFill>
                  <a:srgbClr val="4C4C4D"/>
                </a:solidFill>
                <a:latin typeface="Arial"/>
                <a:ea typeface="Arial"/>
                <a:cs typeface="Arial"/>
                <a:sym typeface="Arial"/>
              </a:defRPr>
            </a:lvl4pPr>
            <a:lvl5pPr marL="2286000" marR="0" lvl="4" indent="-341629" algn="l" rtl="0">
              <a:lnSpc>
                <a:spcPct val="90000"/>
              </a:lnSpc>
              <a:spcBef>
                <a:spcPts val="800"/>
              </a:spcBef>
              <a:spcAft>
                <a:spcPts val="0"/>
              </a:spcAft>
              <a:buClr>
                <a:srgbClr val="2FC2E1"/>
              </a:buClr>
              <a:buSzPts val="1780"/>
              <a:buFont typeface="Arimo"/>
              <a:buChar char="-"/>
              <a:defRPr sz="2000" b="0" i="0" u="none" strike="noStrike" cap="none">
                <a:solidFill>
                  <a:srgbClr val="4C4C4D"/>
                </a:solidFill>
                <a:latin typeface="Arial"/>
                <a:ea typeface="Arial"/>
                <a:cs typeface="Arial"/>
                <a:sym typeface="Arial"/>
              </a:defRPr>
            </a:lvl5pPr>
            <a:lvl6pPr marL="2743200" marR="0" lvl="5" indent="-342900" algn="l" rtl="0">
              <a:lnSpc>
                <a:spcPct val="90000"/>
              </a:lnSpc>
              <a:spcBef>
                <a:spcPts val="8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2" name="Google Shape;22;p45"/>
          <p:cNvPicPr preferRelativeResize="0"/>
          <p:nvPr/>
        </p:nvPicPr>
        <p:blipFill rotWithShape="1">
          <a:blip r:embed="rId2">
            <a:alphaModFix/>
          </a:blip>
          <a:srcRect/>
          <a:stretch/>
        </p:blipFill>
        <p:spPr>
          <a:xfrm>
            <a:off x="10396672" y="146304"/>
            <a:ext cx="1453717" cy="574015"/>
          </a:xfrm>
          <a:prstGeom prst="rect">
            <a:avLst/>
          </a:prstGeom>
          <a:noFill/>
          <a:ln>
            <a:noFill/>
          </a:ln>
        </p:spPr>
      </p:pic>
      <p:sp>
        <p:nvSpPr>
          <p:cNvPr id="23" name="Google Shape;23;p45"/>
          <p:cNvSpPr>
            <a:spLocks noGrp="1"/>
          </p:cNvSpPr>
          <p:nvPr>
            <p:ph type="pic" idx="3"/>
          </p:nvPr>
        </p:nvSpPr>
        <p:spPr>
          <a:xfrm>
            <a:off x="-3" y="-1"/>
            <a:ext cx="3579213" cy="6857999"/>
          </a:xfrm>
          <a:prstGeom prst="rect">
            <a:avLst/>
          </a:prstGeom>
          <a:noFill/>
          <a:ln>
            <a:noFill/>
          </a:ln>
        </p:spPr>
        <p:txBody>
          <a:bodyPr spcFirstLastPara="1" wrap="square" lIns="68550" tIns="68550" rIns="68550" bIns="68550" anchor="t" anchorCtr="0">
            <a:noAutofit/>
          </a:bodyPr>
          <a:lstStyle>
            <a:lvl1pPr marR="0" lvl="0" algn="l" rtl="0">
              <a:lnSpc>
                <a:spcPct val="100000"/>
              </a:lnSpc>
              <a:spcBef>
                <a:spcPts val="1951"/>
              </a:spcBef>
              <a:spcAft>
                <a:spcPts val="0"/>
              </a:spcAft>
              <a:buClr>
                <a:srgbClr val="38A3D5"/>
              </a:buClr>
              <a:buSzPts val="2380"/>
              <a:buFont typeface="Arial"/>
              <a:buNone/>
              <a:defRPr sz="2267" b="0" i="0" u="none" strike="noStrike" cap="none">
                <a:solidFill>
                  <a:srgbClr val="858789"/>
                </a:solidFill>
                <a:latin typeface="Arial"/>
                <a:ea typeface="Arial"/>
                <a:cs typeface="Arial"/>
                <a:sym typeface="Arial"/>
              </a:defRPr>
            </a:lvl1pPr>
            <a:lvl2pPr marR="0" lvl="1"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2pPr>
            <a:lvl3pPr marR="0" lvl="2"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3pPr>
            <a:lvl4pPr marR="0" lvl="3"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4pPr>
            <a:lvl5pPr marR="0" lvl="4"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5pPr>
            <a:lvl6pPr marR="0" lvl="5"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6pPr>
            <a:lvl7pPr marR="0" lvl="6"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7pPr>
            <a:lvl8pPr marR="0" lvl="7"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8pPr>
            <a:lvl9pPr marR="0" lvl="8"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9pPr>
          </a:lstStyle>
          <a:p>
            <a:endParaRPr/>
          </a:p>
        </p:txBody>
      </p:sp>
      <p:sp>
        <p:nvSpPr>
          <p:cNvPr id="8" name="Google Shape;39;p48">
            <a:extLst>
              <a:ext uri="{FF2B5EF4-FFF2-40B4-BE49-F238E27FC236}">
                <a16:creationId xmlns:a16="http://schemas.microsoft.com/office/drawing/2014/main" id="{EAC88062-C603-6648-92EA-18061B80F20A}"/>
              </a:ext>
            </a:extLst>
          </p:cNvPr>
          <p:cNvSpPr txBox="1">
            <a:spLocks noGrp="1"/>
          </p:cNvSpPr>
          <p:nvPr>
            <p:ph type="body" idx="1"/>
          </p:nvPr>
        </p:nvSpPr>
        <p:spPr>
          <a:xfrm>
            <a:off x="3749040" y="182880"/>
            <a:ext cx="5551189" cy="430836"/>
          </a:xfrm>
          <a:prstGeom prst="rect">
            <a:avLst/>
          </a:prstGeom>
          <a:noFill/>
          <a:ln>
            <a:noFill/>
          </a:ln>
        </p:spPr>
        <p:txBody>
          <a:bodyPr spcFirstLastPara="1" wrap="square" lIns="91425" tIns="91425" rIns="91425" bIns="91425" anchor="ctr" anchorCtr="0">
            <a:noAutofit/>
          </a:bodyPr>
          <a:lstStyle>
            <a:lvl1pPr marL="15875" marR="0" lvl="0" indent="-6350" algn="l" rtl="0">
              <a:lnSpc>
                <a:spcPct val="100000"/>
              </a:lnSpc>
              <a:spcBef>
                <a:spcPts val="0"/>
              </a:spcBef>
              <a:spcAft>
                <a:spcPts val="0"/>
              </a:spcAft>
              <a:buClr>
                <a:srgbClr val="2FC2E1"/>
              </a:buClr>
              <a:buSzPts val="2940"/>
              <a:buFont typeface="Arial"/>
              <a:buNone/>
              <a:tabLst/>
              <a:defRPr sz="2600" b="1" i="0" u="none" strike="noStrike" cap="none">
                <a:solidFill>
                  <a:srgbClr val="035886"/>
                </a:solidFill>
                <a:latin typeface="Arial"/>
                <a:ea typeface="Arial"/>
                <a:cs typeface="Arial"/>
                <a:sym typeface="Arial"/>
              </a:defRPr>
            </a:lvl1pPr>
            <a:lvl2pPr marL="914400" marR="0" lvl="1"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2pPr>
            <a:lvl3pPr marL="1371600" marR="0" lvl="2"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3pPr>
            <a:lvl4pPr marL="1828800" marR="0" lvl="3"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4pPr>
            <a:lvl5pPr marL="2286000" marR="0" lvl="4"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5pPr>
            <a:lvl6pPr marL="2743200" marR="0" lvl="5"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6pPr>
            <a:lvl7pPr marL="3200400" marR="0" lvl="6"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7pPr>
            <a:lvl8pPr marL="3657600" marR="0" lvl="7"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8pPr>
            <a:lvl9pPr marL="4114800" marR="0" lvl="8"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9pPr>
          </a:lstStyle>
          <a:p>
            <a:endParaRPr/>
          </a:p>
        </p:txBody>
      </p:sp>
      <p:sp>
        <p:nvSpPr>
          <p:cNvPr id="10" name="Google Shape;54;p7">
            <a:extLst>
              <a:ext uri="{FF2B5EF4-FFF2-40B4-BE49-F238E27FC236}">
                <a16:creationId xmlns:a16="http://schemas.microsoft.com/office/drawing/2014/main" id="{97176E89-81AB-C34D-8329-6846B97DF318}"/>
              </a:ext>
            </a:extLst>
          </p:cNvPr>
          <p:cNvSpPr txBox="1">
            <a:spLocks noGrp="1"/>
          </p:cNvSpPr>
          <p:nvPr>
            <p:ph type="sldNum" idx="12"/>
          </p:nvPr>
        </p:nvSpPr>
        <p:spPr>
          <a:xfrm>
            <a:off x="11346202" y="6332998"/>
            <a:ext cx="731700" cy="525000"/>
          </a:xfrm>
          <a:prstGeom prst="rect">
            <a:avLst/>
          </a:prstGeom>
        </p:spPr>
        <p:txBody>
          <a:bodyPr spcFirstLastPara="1" wrap="square" lIns="91425" tIns="91425" rIns="91425" bIns="91425" anchor="t" anchorCtr="0">
            <a:noAutofit/>
          </a:bodyPr>
          <a:lstStyle>
            <a:lvl1pPr lvl="0">
              <a:buNone/>
              <a:defRPr sz="1600">
                <a:solidFill>
                  <a:srgbClr val="565656"/>
                </a:solidFill>
              </a:defRPr>
            </a:lvl1pPr>
            <a:lvl2pPr lvl="1">
              <a:buNone/>
              <a:defRPr>
                <a:solidFill>
                  <a:srgbClr val="565656"/>
                </a:solidFill>
              </a:defRPr>
            </a:lvl2pPr>
            <a:lvl3pPr lvl="2">
              <a:buNone/>
              <a:defRPr>
                <a:solidFill>
                  <a:srgbClr val="565656"/>
                </a:solidFill>
              </a:defRPr>
            </a:lvl3pPr>
            <a:lvl4pPr lvl="3">
              <a:buNone/>
              <a:defRPr>
                <a:solidFill>
                  <a:srgbClr val="565656"/>
                </a:solidFill>
              </a:defRPr>
            </a:lvl4pPr>
            <a:lvl5pPr lvl="4">
              <a:buNone/>
              <a:defRPr>
                <a:solidFill>
                  <a:srgbClr val="565656"/>
                </a:solidFill>
              </a:defRPr>
            </a:lvl5pPr>
            <a:lvl6pPr lvl="5">
              <a:buNone/>
              <a:defRPr>
                <a:solidFill>
                  <a:srgbClr val="565656"/>
                </a:solidFill>
              </a:defRPr>
            </a:lvl6pPr>
            <a:lvl7pPr lvl="6">
              <a:buNone/>
              <a:defRPr>
                <a:solidFill>
                  <a:srgbClr val="565656"/>
                </a:solidFill>
              </a:defRPr>
            </a:lvl7pPr>
            <a:lvl8pPr lvl="7">
              <a:buNone/>
              <a:defRPr>
                <a:solidFill>
                  <a:srgbClr val="565656"/>
                </a:solidFill>
              </a:defRPr>
            </a:lvl8pPr>
            <a:lvl9pPr lvl="8">
              <a:buNone/>
              <a:defRPr>
                <a:solidFill>
                  <a:srgbClr val="565656"/>
                </a:solidFill>
              </a:defRPr>
            </a:lvl9pPr>
          </a:lstStyle>
          <a:p>
            <a:pPr algn="r"/>
            <a:fld id="{00000000-1234-1234-1234-123412341234}" type="slidenum">
              <a:rPr lang="en-US" smtClean="0"/>
              <a:pPr algn="r"/>
              <a:t>‹#›</a:t>
            </a:fld>
            <a:endParaRPr lang="en-US"/>
          </a:p>
        </p:txBody>
      </p:sp>
    </p:spTree>
    <p:extLst>
      <p:ext uri="{BB962C8B-B14F-4D97-AF65-F5344CB8AC3E}">
        <p14:creationId xmlns:p14="http://schemas.microsoft.com/office/powerpoint/2010/main" val="3079830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_Horizontal" userDrawn="1">
  <p:cSld name="4_Horizontal">
    <p:spTree>
      <p:nvGrpSpPr>
        <p:cNvPr id="1" name="Shape 17"/>
        <p:cNvGrpSpPr/>
        <p:nvPr/>
      </p:nvGrpSpPr>
      <p:grpSpPr>
        <a:xfrm>
          <a:off x="0" y="0"/>
          <a:ext cx="0" cy="0"/>
          <a:chOff x="0" y="0"/>
          <a:chExt cx="0" cy="0"/>
        </a:xfrm>
      </p:grpSpPr>
      <p:cxnSp>
        <p:nvCxnSpPr>
          <p:cNvPr id="19" name="Google Shape;19;p45"/>
          <p:cNvCxnSpPr/>
          <p:nvPr/>
        </p:nvCxnSpPr>
        <p:spPr>
          <a:xfrm>
            <a:off x="3641063" y="0"/>
            <a:ext cx="0" cy="6858000"/>
          </a:xfrm>
          <a:prstGeom prst="straightConnector1">
            <a:avLst/>
          </a:prstGeom>
          <a:noFill/>
          <a:ln w="127000" cap="flat" cmpd="sng">
            <a:solidFill>
              <a:srgbClr val="2FC2E1"/>
            </a:solidFill>
            <a:prstDash val="solid"/>
            <a:miter lim="8000"/>
            <a:headEnd type="none" w="sm" len="sm"/>
            <a:tailEnd type="none" w="sm" len="sm"/>
          </a:ln>
        </p:spPr>
      </p:cxnSp>
      <p:sp>
        <p:nvSpPr>
          <p:cNvPr id="21" name="Google Shape;21;p45"/>
          <p:cNvSpPr txBox="1">
            <a:spLocks noGrp="1"/>
          </p:cNvSpPr>
          <p:nvPr>
            <p:ph type="body" idx="2"/>
          </p:nvPr>
        </p:nvSpPr>
        <p:spPr>
          <a:xfrm>
            <a:off x="3749040" y="943151"/>
            <a:ext cx="8101342" cy="5389847"/>
          </a:xfrm>
          <a:prstGeom prst="rect">
            <a:avLst/>
          </a:prstGeom>
          <a:noFill/>
          <a:ln>
            <a:noFill/>
          </a:ln>
        </p:spPr>
        <p:txBody>
          <a:bodyPr spcFirstLastPara="1" wrap="square" lIns="91425" tIns="91440" rIns="91425" bIns="91440" anchor="t" anchorCtr="0">
            <a:normAutofit/>
          </a:bodyPr>
          <a:lstStyle>
            <a:lvl1pPr marL="357188" marR="0" lvl="0" indent="-357188" algn="l" rtl="0">
              <a:lnSpc>
                <a:spcPct val="90000"/>
              </a:lnSpc>
              <a:spcBef>
                <a:spcPts val="0"/>
              </a:spcBef>
              <a:spcAft>
                <a:spcPts val="0"/>
              </a:spcAft>
              <a:buClr>
                <a:srgbClr val="2FC2E1"/>
              </a:buClr>
              <a:buSzPts val="2500"/>
              <a:buFont typeface="Arimo"/>
              <a:buChar char="▪"/>
              <a:tabLst/>
              <a:defRPr sz="2000" b="0" i="0" u="none" strike="noStrike" cap="none">
                <a:solidFill>
                  <a:srgbClr val="4C4C4D"/>
                </a:solidFill>
                <a:latin typeface="Arial"/>
                <a:ea typeface="Arial"/>
                <a:cs typeface="Arial"/>
                <a:sym typeface="Arial"/>
              </a:defRPr>
            </a:lvl1pPr>
            <a:lvl2pPr marL="914400" marR="0" lvl="1" indent="-381000" algn="l" rtl="0">
              <a:lnSpc>
                <a:spcPct val="90000"/>
              </a:lnSpc>
              <a:spcBef>
                <a:spcPts val="800"/>
              </a:spcBef>
              <a:spcAft>
                <a:spcPts val="0"/>
              </a:spcAft>
              <a:buClr>
                <a:srgbClr val="2FC2E1"/>
              </a:buClr>
              <a:buSzPts val="2400"/>
              <a:buFont typeface="Arimo"/>
              <a:buChar char="–"/>
              <a:defRPr sz="2000" b="0" i="0" u="none" strike="noStrike" cap="none">
                <a:solidFill>
                  <a:srgbClr val="4C4C4D"/>
                </a:solidFill>
                <a:latin typeface="Arial"/>
                <a:ea typeface="Arial"/>
                <a:cs typeface="Arial"/>
                <a:sym typeface="Arial"/>
              </a:defRPr>
            </a:lvl2pPr>
            <a:lvl3pPr marL="1371600" marR="0" lvl="2" indent="-381000" algn="l" rtl="0">
              <a:lnSpc>
                <a:spcPct val="90000"/>
              </a:lnSpc>
              <a:spcBef>
                <a:spcPts val="800"/>
              </a:spcBef>
              <a:spcAft>
                <a:spcPts val="0"/>
              </a:spcAft>
              <a:buClr>
                <a:srgbClr val="2FC2E1"/>
              </a:buClr>
              <a:buSzPts val="2400"/>
              <a:buFont typeface="Arimo"/>
              <a:buChar char="▫"/>
              <a:defRPr sz="2000" b="0" i="0" u="none" strike="noStrike" cap="none">
                <a:solidFill>
                  <a:srgbClr val="4C4C4D"/>
                </a:solidFill>
                <a:latin typeface="Arial"/>
                <a:ea typeface="Arial"/>
                <a:cs typeface="Arial"/>
                <a:sym typeface="Arial"/>
              </a:defRPr>
            </a:lvl3pPr>
            <a:lvl4pPr marL="1828800" marR="0" lvl="3" indent="-341630" algn="l" rtl="0">
              <a:lnSpc>
                <a:spcPct val="90000"/>
              </a:lnSpc>
              <a:spcBef>
                <a:spcPts val="800"/>
              </a:spcBef>
              <a:spcAft>
                <a:spcPts val="0"/>
              </a:spcAft>
              <a:buClr>
                <a:srgbClr val="2FC2E1"/>
              </a:buClr>
              <a:buSzPts val="1780"/>
              <a:buFont typeface="Arimo"/>
              <a:buChar char="-"/>
              <a:defRPr sz="2000" b="0" i="0" u="none" strike="noStrike" cap="none">
                <a:solidFill>
                  <a:srgbClr val="4C4C4D"/>
                </a:solidFill>
                <a:latin typeface="Arial"/>
                <a:ea typeface="Arial"/>
                <a:cs typeface="Arial"/>
                <a:sym typeface="Arial"/>
              </a:defRPr>
            </a:lvl4pPr>
            <a:lvl5pPr marL="2286000" marR="0" lvl="4" indent="-341629" algn="l" rtl="0">
              <a:lnSpc>
                <a:spcPct val="90000"/>
              </a:lnSpc>
              <a:spcBef>
                <a:spcPts val="800"/>
              </a:spcBef>
              <a:spcAft>
                <a:spcPts val="0"/>
              </a:spcAft>
              <a:buClr>
                <a:srgbClr val="2FC2E1"/>
              </a:buClr>
              <a:buSzPts val="1780"/>
              <a:buFont typeface="Arimo"/>
              <a:buChar char="-"/>
              <a:defRPr sz="2000" b="0" i="0" u="none" strike="noStrike" cap="none">
                <a:solidFill>
                  <a:srgbClr val="4C4C4D"/>
                </a:solidFill>
                <a:latin typeface="Arial"/>
                <a:ea typeface="Arial"/>
                <a:cs typeface="Arial"/>
                <a:sym typeface="Arial"/>
              </a:defRPr>
            </a:lvl5pPr>
            <a:lvl6pPr marL="2743200" marR="0" lvl="5" indent="-342900" algn="l" rtl="0">
              <a:lnSpc>
                <a:spcPct val="90000"/>
              </a:lnSpc>
              <a:spcBef>
                <a:spcPts val="8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2" name="Google Shape;22;p45"/>
          <p:cNvPicPr preferRelativeResize="0"/>
          <p:nvPr/>
        </p:nvPicPr>
        <p:blipFill rotWithShape="1">
          <a:blip r:embed="rId2">
            <a:alphaModFix/>
          </a:blip>
          <a:srcRect/>
          <a:stretch/>
        </p:blipFill>
        <p:spPr>
          <a:xfrm>
            <a:off x="10396672" y="146304"/>
            <a:ext cx="1453717" cy="574015"/>
          </a:xfrm>
          <a:prstGeom prst="rect">
            <a:avLst/>
          </a:prstGeom>
          <a:noFill/>
          <a:ln>
            <a:noFill/>
          </a:ln>
        </p:spPr>
      </p:pic>
      <p:sp>
        <p:nvSpPr>
          <p:cNvPr id="23" name="Google Shape;23;p45"/>
          <p:cNvSpPr>
            <a:spLocks noGrp="1"/>
          </p:cNvSpPr>
          <p:nvPr>
            <p:ph type="pic" idx="3"/>
          </p:nvPr>
        </p:nvSpPr>
        <p:spPr>
          <a:xfrm>
            <a:off x="-3" y="-1"/>
            <a:ext cx="3579213" cy="6857999"/>
          </a:xfrm>
          <a:prstGeom prst="rect">
            <a:avLst/>
          </a:prstGeom>
          <a:noFill/>
          <a:ln>
            <a:noFill/>
          </a:ln>
        </p:spPr>
        <p:txBody>
          <a:bodyPr spcFirstLastPara="1" wrap="square" lIns="68550" tIns="68550" rIns="68550" bIns="68550" anchor="t" anchorCtr="0">
            <a:noAutofit/>
          </a:bodyPr>
          <a:lstStyle>
            <a:lvl1pPr marR="0" lvl="0" algn="l" rtl="0">
              <a:lnSpc>
                <a:spcPct val="100000"/>
              </a:lnSpc>
              <a:spcBef>
                <a:spcPts val="1951"/>
              </a:spcBef>
              <a:spcAft>
                <a:spcPts val="0"/>
              </a:spcAft>
              <a:buClr>
                <a:srgbClr val="38A3D5"/>
              </a:buClr>
              <a:buSzPts val="2380"/>
              <a:buFont typeface="Arial"/>
              <a:buNone/>
              <a:defRPr sz="2267" b="0" i="0" u="none" strike="noStrike" cap="none">
                <a:solidFill>
                  <a:srgbClr val="858789"/>
                </a:solidFill>
                <a:latin typeface="Arial"/>
                <a:ea typeface="Arial"/>
                <a:cs typeface="Arial"/>
                <a:sym typeface="Arial"/>
              </a:defRPr>
            </a:lvl1pPr>
            <a:lvl2pPr marR="0" lvl="1"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2pPr>
            <a:lvl3pPr marR="0" lvl="2"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3pPr>
            <a:lvl4pPr marR="0" lvl="3"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4pPr>
            <a:lvl5pPr marR="0" lvl="4"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5pPr>
            <a:lvl6pPr marR="0" lvl="5"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6pPr>
            <a:lvl7pPr marR="0" lvl="6"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7pPr>
            <a:lvl8pPr marR="0" lvl="7"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8pPr>
            <a:lvl9pPr marR="0" lvl="8"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9pPr>
          </a:lstStyle>
          <a:p>
            <a:endParaRPr dirty="0"/>
          </a:p>
        </p:txBody>
      </p:sp>
      <p:sp>
        <p:nvSpPr>
          <p:cNvPr id="8" name="Google Shape;39;p48">
            <a:extLst>
              <a:ext uri="{FF2B5EF4-FFF2-40B4-BE49-F238E27FC236}">
                <a16:creationId xmlns:a16="http://schemas.microsoft.com/office/drawing/2014/main" id="{EAC88062-C603-6648-92EA-18061B80F20A}"/>
              </a:ext>
            </a:extLst>
          </p:cNvPr>
          <p:cNvSpPr txBox="1">
            <a:spLocks noGrp="1"/>
          </p:cNvSpPr>
          <p:nvPr>
            <p:ph type="body" idx="1"/>
          </p:nvPr>
        </p:nvSpPr>
        <p:spPr>
          <a:xfrm>
            <a:off x="3749040" y="182880"/>
            <a:ext cx="5551189" cy="430836"/>
          </a:xfrm>
          <a:prstGeom prst="rect">
            <a:avLst/>
          </a:prstGeom>
          <a:noFill/>
          <a:ln>
            <a:noFill/>
          </a:ln>
        </p:spPr>
        <p:txBody>
          <a:bodyPr spcFirstLastPara="1" wrap="square" lIns="91425" tIns="91425" rIns="91425" bIns="91425" anchor="ctr" anchorCtr="0">
            <a:noAutofit/>
          </a:bodyPr>
          <a:lstStyle>
            <a:lvl1pPr marL="15875" marR="0" lvl="0" indent="-6350" algn="l" rtl="0">
              <a:lnSpc>
                <a:spcPct val="100000"/>
              </a:lnSpc>
              <a:spcBef>
                <a:spcPts val="0"/>
              </a:spcBef>
              <a:spcAft>
                <a:spcPts val="0"/>
              </a:spcAft>
              <a:buClr>
                <a:srgbClr val="2FC2E1"/>
              </a:buClr>
              <a:buSzPts val="2940"/>
              <a:buFont typeface="Arial"/>
              <a:buNone/>
              <a:tabLst/>
              <a:defRPr sz="2600" b="1" i="0" u="none" strike="noStrike" cap="none">
                <a:solidFill>
                  <a:srgbClr val="035886"/>
                </a:solidFill>
                <a:latin typeface="Arial"/>
                <a:ea typeface="Arial"/>
                <a:cs typeface="Arial"/>
                <a:sym typeface="Arial"/>
              </a:defRPr>
            </a:lvl1pPr>
            <a:lvl2pPr marL="914400" marR="0" lvl="1"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2pPr>
            <a:lvl3pPr marL="1371600" marR="0" lvl="2"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3pPr>
            <a:lvl4pPr marL="1828800" marR="0" lvl="3"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4pPr>
            <a:lvl5pPr marL="2286000" marR="0" lvl="4"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5pPr>
            <a:lvl6pPr marL="2743200" marR="0" lvl="5"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6pPr>
            <a:lvl7pPr marL="3200400" marR="0" lvl="6"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7pPr>
            <a:lvl8pPr marL="3657600" marR="0" lvl="7"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8pPr>
            <a:lvl9pPr marL="4114800" marR="0" lvl="8"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9pPr>
          </a:lstStyle>
          <a:p>
            <a:endParaRPr/>
          </a:p>
        </p:txBody>
      </p:sp>
      <p:sp>
        <p:nvSpPr>
          <p:cNvPr id="10" name="Google Shape;54;p7">
            <a:extLst>
              <a:ext uri="{FF2B5EF4-FFF2-40B4-BE49-F238E27FC236}">
                <a16:creationId xmlns:a16="http://schemas.microsoft.com/office/drawing/2014/main" id="{97176E89-81AB-C34D-8329-6846B97DF318}"/>
              </a:ext>
            </a:extLst>
          </p:cNvPr>
          <p:cNvSpPr txBox="1">
            <a:spLocks noGrp="1"/>
          </p:cNvSpPr>
          <p:nvPr>
            <p:ph type="sldNum" idx="12"/>
          </p:nvPr>
        </p:nvSpPr>
        <p:spPr>
          <a:xfrm>
            <a:off x="11346202" y="6332998"/>
            <a:ext cx="731700" cy="525000"/>
          </a:xfrm>
          <a:prstGeom prst="rect">
            <a:avLst/>
          </a:prstGeom>
        </p:spPr>
        <p:txBody>
          <a:bodyPr spcFirstLastPara="1" wrap="square" lIns="91425" tIns="91425" rIns="91425" bIns="91425" anchor="t" anchorCtr="0">
            <a:noAutofit/>
          </a:bodyPr>
          <a:lstStyle>
            <a:lvl1pPr lvl="0">
              <a:buNone/>
              <a:defRPr sz="1600">
                <a:solidFill>
                  <a:srgbClr val="565656"/>
                </a:solidFill>
              </a:defRPr>
            </a:lvl1pPr>
            <a:lvl2pPr lvl="1">
              <a:buNone/>
              <a:defRPr>
                <a:solidFill>
                  <a:srgbClr val="565656"/>
                </a:solidFill>
              </a:defRPr>
            </a:lvl2pPr>
            <a:lvl3pPr lvl="2">
              <a:buNone/>
              <a:defRPr>
                <a:solidFill>
                  <a:srgbClr val="565656"/>
                </a:solidFill>
              </a:defRPr>
            </a:lvl3pPr>
            <a:lvl4pPr lvl="3">
              <a:buNone/>
              <a:defRPr>
                <a:solidFill>
                  <a:srgbClr val="565656"/>
                </a:solidFill>
              </a:defRPr>
            </a:lvl4pPr>
            <a:lvl5pPr lvl="4">
              <a:buNone/>
              <a:defRPr>
                <a:solidFill>
                  <a:srgbClr val="565656"/>
                </a:solidFill>
              </a:defRPr>
            </a:lvl5pPr>
            <a:lvl6pPr lvl="5">
              <a:buNone/>
              <a:defRPr>
                <a:solidFill>
                  <a:srgbClr val="565656"/>
                </a:solidFill>
              </a:defRPr>
            </a:lvl6pPr>
            <a:lvl7pPr lvl="6">
              <a:buNone/>
              <a:defRPr>
                <a:solidFill>
                  <a:srgbClr val="565656"/>
                </a:solidFill>
              </a:defRPr>
            </a:lvl7pPr>
            <a:lvl8pPr lvl="7">
              <a:buNone/>
              <a:defRPr>
                <a:solidFill>
                  <a:srgbClr val="565656"/>
                </a:solidFill>
              </a:defRPr>
            </a:lvl8pPr>
            <a:lvl9pPr lvl="8">
              <a:buNone/>
              <a:defRPr>
                <a:solidFill>
                  <a:srgbClr val="565656"/>
                </a:solidFill>
              </a:defRPr>
            </a:lvl9pPr>
          </a:lstStyle>
          <a:p>
            <a:pPr algn="r"/>
            <a:fld id="{00000000-1234-1234-1234-123412341234}" type="slidenum">
              <a:rPr lang="en-US" smtClean="0"/>
              <a:pPr algn="r"/>
              <a:t>‹#›</a:t>
            </a:fld>
            <a:endParaRPr lang="en-US" dirty="0"/>
          </a:p>
        </p:txBody>
      </p:sp>
    </p:spTree>
    <p:extLst>
      <p:ext uri="{BB962C8B-B14F-4D97-AF65-F5344CB8AC3E}">
        <p14:creationId xmlns:p14="http://schemas.microsoft.com/office/powerpoint/2010/main" val="218503832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3_Horizontal">
  <p:cSld name="3_Horizontal">
    <p:spTree>
      <p:nvGrpSpPr>
        <p:cNvPr id="1" name="Shape 24"/>
        <p:cNvGrpSpPr/>
        <p:nvPr/>
      </p:nvGrpSpPr>
      <p:grpSpPr>
        <a:xfrm>
          <a:off x="0" y="0"/>
          <a:ext cx="0" cy="0"/>
          <a:chOff x="0" y="0"/>
          <a:chExt cx="0" cy="0"/>
        </a:xfrm>
      </p:grpSpPr>
      <p:cxnSp>
        <p:nvCxnSpPr>
          <p:cNvPr id="25" name="Google Shape;25;p48"/>
          <p:cNvCxnSpPr/>
          <p:nvPr/>
        </p:nvCxnSpPr>
        <p:spPr>
          <a:xfrm>
            <a:off x="0" y="911750"/>
            <a:ext cx="12206514" cy="0"/>
          </a:xfrm>
          <a:prstGeom prst="straightConnector1">
            <a:avLst/>
          </a:prstGeom>
          <a:noFill/>
          <a:ln w="127000" cap="flat" cmpd="sng">
            <a:solidFill>
              <a:srgbClr val="2FC2E1"/>
            </a:solidFill>
            <a:prstDash val="solid"/>
            <a:miter lim="8000"/>
            <a:headEnd type="none" w="sm" len="sm"/>
            <a:tailEnd type="none" w="sm" len="sm"/>
          </a:ln>
        </p:spPr>
      </p:cxnSp>
      <p:sp>
        <p:nvSpPr>
          <p:cNvPr id="26" name="Google Shape;26;p48"/>
          <p:cNvSpPr txBox="1">
            <a:spLocks noGrp="1"/>
          </p:cNvSpPr>
          <p:nvPr>
            <p:ph type="body" idx="1"/>
          </p:nvPr>
        </p:nvSpPr>
        <p:spPr>
          <a:xfrm>
            <a:off x="341611" y="249520"/>
            <a:ext cx="9802850" cy="430836"/>
          </a:xfrm>
          <a:prstGeom prst="rect">
            <a:avLst/>
          </a:prstGeom>
          <a:noFill/>
          <a:ln>
            <a:noFill/>
          </a:ln>
        </p:spPr>
        <p:txBody>
          <a:bodyPr spcFirstLastPara="1" wrap="square" lIns="91425" tIns="91425" rIns="91425" bIns="91425" anchor="ctr" anchorCtr="0">
            <a:noAutofit/>
          </a:bodyPr>
          <a:lstStyle>
            <a:lvl1pPr marL="457200" marR="0" lvl="0" indent="-228600" algn="l" rtl="0">
              <a:lnSpc>
                <a:spcPct val="100000"/>
              </a:lnSpc>
              <a:spcBef>
                <a:spcPts val="0"/>
              </a:spcBef>
              <a:spcAft>
                <a:spcPts val="0"/>
              </a:spcAft>
              <a:buClr>
                <a:srgbClr val="2FC2E1"/>
              </a:buClr>
              <a:buSzPts val="2940"/>
              <a:buFont typeface="Arial"/>
              <a:buNone/>
              <a:defRPr sz="2600" b="1" i="0" u="none" strike="noStrike" cap="none">
                <a:solidFill>
                  <a:srgbClr val="035886"/>
                </a:solidFill>
                <a:latin typeface="Arial"/>
                <a:ea typeface="Arial"/>
                <a:cs typeface="Arial"/>
                <a:sym typeface="Arial"/>
              </a:defRPr>
            </a:lvl1pPr>
            <a:lvl2pPr marL="914400" marR="0" lvl="1"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2pPr>
            <a:lvl3pPr marL="1371600" marR="0" lvl="2"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3pPr>
            <a:lvl4pPr marL="1828800" marR="0" lvl="3"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4pPr>
            <a:lvl5pPr marL="2286000" marR="0" lvl="4"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5pPr>
            <a:lvl6pPr marL="2743200" marR="0" lvl="5"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6pPr>
            <a:lvl7pPr marL="3200400" marR="0" lvl="6"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7pPr>
            <a:lvl8pPr marL="3657600" marR="0" lvl="7"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8pPr>
            <a:lvl9pPr marL="4114800" marR="0" lvl="8"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9pPr>
          </a:lstStyle>
          <a:p>
            <a:pPr lvl="0"/>
            <a:r>
              <a:rPr lang="en-US"/>
              <a:t>Click to edit Master text styles</a:t>
            </a:r>
          </a:p>
        </p:txBody>
      </p:sp>
      <p:sp>
        <p:nvSpPr>
          <p:cNvPr id="27" name="Google Shape;27;p48"/>
          <p:cNvSpPr txBox="1">
            <a:spLocks noGrp="1"/>
          </p:cNvSpPr>
          <p:nvPr>
            <p:ph type="body" idx="2"/>
          </p:nvPr>
        </p:nvSpPr>
        <p:spPr>
          <a:xfrm>
            <a:off x="341611" y="1213394"/>
            <a:ext cx="11508778" cy="461665"/>
          </a:xfrm>
          <a:prstGeom prst="rect">
            <a:avLst/>
          </a:prstGeom>
          <a:noFill/>
          <a:ln>
            <a:noFill/>
          </a:ln>
        </p:spPr>
        <p:txBody>
          <a:bodyPr spcFirstLastPara="1" wrap="square" lIns="91425" tIns="91425" rIns="91425" bIns="91425" anchor="t" anchorCtr="0">
            <a:normAutofit/>
          </a:bodyPr>
          <a:lstStyle>
            <a:lvl1pPr marL="457200" marR="0" lvl="0" indent="-387350" algn="l" rtl="0">
              <a:lnSpc>
                <a:spcPct val="90000"/>
              </a:lnSpc>
              <a:spcBef>
                <a:spcPts val="0"/>
              </a:spcBef>
              <a:spcAft>
                <a:spcPts val="0"/>
              </a:spcAft>
              <a:buClr>
                <a:srgbClr val="2FC2E1"/>
              </a:buClr>
              <a:buSzPts val="2500"/>
              <a:buFont typeface="Arimo"/>
              <a:buChar char="▪"/>
              <a:defRPr sz="2000" b="0" i="0" u="none" strike="noStrike" cap="none">
                <a:solidFill>
                  <a:srgbClr val="4C4C4D"/>
                </a:solidFill>
                <a:latin typeface="Arial"/>
                <a:ea typeface="Arial"/>
                <a:cs typeface="Arial"/>
                <a:sym typeface="Arial"/>
              </a:defRPr>
            </a:lvl1pPr>
            <a:lvl2pPr marL="914400" marR="0" lvl="1" indent="-381000" algn="l" rtl="0">
              <a:lnSpc>
                <a:spcPct val="90000"/>
              </a:lnSpc>
              <a:spcBef>
                <a:spcPts val="800"/>
              </a:spcBef>
              <a:spcAft>
                <a:spcPts val="0"/>
              </a:spcAft>
              <a:buClr>
                <a:srgbClr val="2FC2E1"/>
              </a:buClr>
              <a:buSzPts val="2400"/>
              <a:buFont typeface="Arimo"/>
              <a:buChar char="–"/>
              <a:defRPr sz="2000" b="0" i="0" u="none" strike="noStrike" cap="none">
                <a:solidFill>
                  <a:srgbClr val="4C4C4D"/>
                </a:solidFill>
                <a:latin typeface="Arial"/>
                <a:ea typeface="Arial"/>
                <a:cs typeface="Arial"/>
                <a:sym typeface="Arial"/>
              </a:defRPr>
            </a:lvl2pPr>
            <a:lvl3pPr marL="1371600" marR="0" lvl="2" indent="-381000" algn="l" rtl="0">
              <a:lnSpc>
                <a:spcPct val="90000"/>
              </a:lnSpc>
              <a:spcBef>
                <a:spcPts val="800"/>
              </a:spcBef>
              <a:spcAft>
                <a:spcPts val="0"/>
              </a:spcAft>
              <a:buClr>
                <a:srgbClr val="2FC2E1"/>
              </a:buClr>
              <a:buSzPts val="2400"/>
              <a:buFont typeface="Arimo"/>
              <a:buChar char="▫"/>
              <a:defRPr sz="2000" b="0" i="0" u="none" strike="noStrike" cap="none">
                <a:solidFill>
                  <a:srgbClr val="4C4C4D"/>
                </a:solidFill>
                <a:latin typeface="Arial"/>
                <a:ea typeface="Arial"/>
                <a:cs typeface="Arial"/>
                <a:sym typeface="Arial"/>
              </a:defRPr>
            </a:lvl3pPr>
            <a:lvl4pPr marL="1828800" marR="0" lvl="3" indent="-341630" algn="l" rtl="0">
              <a:lnSpc>
                <a:spcPct val="90000"/>
              </a:lnSpc>
              <a:spcBef>
                <a:spcPts val="800"/>
              </a:spcBef>
              <a:spcAft>
                <a:spcPts val="0"/>
              </a:spcAft>
              <a:buClr>
                <a:srgbClr val="2FC2E1"/>
              </a:buClr>
              <a:buSzPts val="1780"/>
              <a:buFont typeface="Arimo"/>
              <a:buChar char="-"/>
              <a:defRPr sz="2000" b="0" i="0" u="none" strike="noStrike" cap="none">
                <a:solidFill>
                  <a:srgbClr val="4C4C4D"/>
                </a:solidFill>
                <a:latin typeface="Arial"/>
                <a:ea typeface="Arial"/>
                <a:cs typeface="Arial"/>
                <a:sym typeface="Arial"/>
              </a:defRPr>
            </a:lvl4pPr>
            <a:lvl5pPr marL="2286000" marR="0" lvl="4" indent="-341629" algn="l" rtl="0">
              <a:lnSpc>
                <a:spcPct val="90000"/>
              </a:lnSpc>
              <a:spcBef>
                <a:spcPts val="800"/>
              </a:spcBef>
              <a:spcAft>
                <a:spcPts val="0"/>
              </a:spcAft>
              <a:buClr>
                <a:srgbClr val="2FC2E1"/>
              </a:buClr>
              <a:buSzPts val="1780"/>
              <a:buFont typeface="Arimo"/>
              <a:buChar char="-"/>
              <a:defRPr sz="2000" b="0" i="0" u="none" strike="noStrike" cap="none">
                <a:solidFill>
                  <a:srgbClr val="4C4C4D"/>
                </a:solidFill>
                <a:latin typeface="Arial"/>
                <a:ea typeface="Arial"/>
                <a:cs typeface="Arial"/>
                <a:sym typeface="Arial"/>
              </a:defRPr>
            </a:lvl5pPr>
            <a:lvl6pPr marL="2743200" marR="0" lvl="5" indent="-342900" algn="l" rtl="0">
              <a:lnSpc>
                <a:spcPct val="90000"/>
              </a:lnSpc>
              <a:spcBef>
                <a:spcPts val="8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lvl="0"/>
            <a:r>
              <a:rPr lang="en-US"/>
              <a:t>Click to edit Master text styles</a:t>
            </a:r>
          </a:p>
        </p:txBody>
      </p:sp>
      <p:pic>
        <p:nvPicPr>
          <p:cNvPr id="28" name="Google Shape;28;p48"/>
          <p:cNvPicPr preferRelativeResize="0"/>
          <p:nvPr/>
        </p:nvPicPr>
        <p:blipFill rotWithShape="1">
          <a:blip r:embed="rId2">
            <a:alphaModFix/>
          </a:blip>
          <a:srcRect/>
          <a:stretch/>
        </p:blipFill>
        <p:spPr>
          <a:xfrm>
            <a:off x="10396672" y="146304"/>
            <a:ext cx="1453717" cy="574015"/>
          </a:xfrm>
          <a:prstGeom prst="rect">
            <a:avLst/>
          </a:prstGeom>
          <a:noFill/>
          <a:ln>
            <a:noFill/>
          </a:ln>
        </p:spPr>
      </p:pic>
      <p:sp>
        <p:nvSpPr>
          <p:cNvPr id="29" name="Google Shape;29;p48"/>
          <p:cNvSpPr txBox="1">
            <a:spLocks noGrp="1"/>
          </p:cNvSpPr>
          <p:nvPr>
            <p:ph type="sldNum" idx="12"/>
          </p:nvPr>
        </p:nvSpPr>
        <p:spPr>
          <a:xfrm>
            <a:off x="11346202" y="6332998"/>
            <a:ext cx="731700" cy="5250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19738590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C0F6F-9B0D-B243-BC44-6486F134687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E44C83E-C4B9-A946-80A0-72ACECDEA12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414441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cSld name="9_Horizontal">
    <p:spTree>
      <p:nvGrpSpPr>
        <p:cNvPr id="1" name="Shape 47"/>
        <p:cNvGrpSpPr/>
        <p:nvPr/>
      </p:nvGrpSpPr>
      <p:grpSpPr>
        <a:xfrm>
          <a:off x="0" y="0"/>
          <a:ext cx="0" cy="0"/>
          <a:chOff x="0" y="0"/>
          <a:chExt cx="0" cy="0"/>
        </a:xfrm>
      </p:grpSpPr>
      <p:cxnSp>
        <p:nvCxnSpPr>
          <p:cNvPr id="50" name="Shape 50"/>
          <p:cNvCxnSpPr/>
          <p:nvPr/>
        </p:nvCxnSpPr>
        <p:spPr>
          <a:xfrm>
            <a:off x="0" y="1737360"/>
            <a:ext cx="12219049" cy="0"/>
          </a:xfrm>
          <a:prstGeom prst="straightConnector1">
            <a:avLst/>
          </a:prstGeom>
          <a:noFill/>
          <a:ln w="254000" cap="flat" cmpd="sng">
            <a:solidFill>
              <a:srgbClr val="2FC2E1"/>
            </a:solidFill>
            <a:prstDash val="solid"/>
            <a:miter/>
            <a:headEnd type="none" w="med" len="med"/>
            <a:tailEnd type="none" w="med" len="med"/>
          </a:ln>
        </p:spPr>
      </p:cxnSp>
      <p:sp>
        <p:nvSpPr>
          <p:cNvPr id="51" name="Shape 51"/>
          <p:cNvSpPr txBox="1">
            <a:spLocks noGrp="1"/>
          </p:cNvSpPr>
          <p:nvPr>
            <p:ph type="body" idx="1"/>
          </p:nvPr>
        </p:nvSpPr>
        <p:spPr>
          <a:xfrm>
            <a:off x="1033272" y="960120"/>
            <a:ext cx="9929736" cy="572931"/>
          </a:xfrm>
          <a:prstGeom prst="rect">
            <a:avLst/>
          </a:prstGeom>
          <a:noFill/>
          <a:ln>
            <a:noFill/>
          </a:ln>
        </p:spPr>
        <p:txBody>
          <a:bodyPr lIns="91425" tIns="91425" rIns="91425" bIns="91425" anchor="ctr" anchorCtr="0">
            <a:noAutofit/>
          </a:bodyPr>
          <a:lstStyle>
            <a:lvl1pPr marL="0" marR="0" lvl="0" indent="0" algn="l" defTabSz="1219170" rtl="0" eaLnBrk="1" fontAlgn="auto" latinLnBrk="0" hangingPunct="1">
              <a:lnSpc>
                <a:spcPct val="100000"/>
              </a:lnSpc>
              <a:spcBef>
                <a:spcPts val="0"/>
              </a:spcBef>
              <a:spcAft>
                <a:spcPts val="800"/>
              </a:spcAft>
              <a:buClr>
                <a:srgbClr val="2FC2E1"/>
              </a:buClr>
              <a:buSzPct val="104999"/>
              <a:buFont typeface="Arial"/>
              <a:buNone/>
              <a:tabLst/>
              <a:defRPr sz="2800" b="1" i="0" u="none" strike="noStrike" cap="none" baseline="0">
                <a:solidFill>
                  <a:srgbClr val="2FC2E1"/>
                </a:solidFill>
                <a:latin typeface="Arial" panose="020B0604020202020204" pitchFamily="34" charset="0"/>
                <a:ea typeface="Arimo"/>
                <a:cs typeface="Arial" panose="020B0604020202020204" pitchFamily="34" charset="0"/>
                <a:sym typeface="Arimo"/>
              </a:defRPr>
            </a:lvl1pPr>
            <a:lvl2pPr marL="587361" marR="0" lvl="1" indent="-211768" algn="l" rtl="0">
              <a:lnSpc>
                <a:spcPct val="100000"/>
              </a:lnSpc>
              <a:spcBef>
                <a:spcPts val="1951"/>
              </a:spcBef>
              <a:spcAft>
                <a:spcPts val="0"/>
              </a:spcAft>
              <a:buClr>
                <a:srgbClr val="38A3D5"/>
              </a:buClr>
              <a:buSzPct val="104999"/>
              <a:buFont typeface="Arial"/>
              <a:buChar char="•"/>
              <a:defRPr sz="2300" b="0" i="0" u="none" strike="noStrike" cap="none">
                <a:solidFill>
                  <a:srgbClr val="858789"/>
                </a:solidFill>
                <a:latin typeface="Arimo"/>
                <a:ea typeface="Arimo"/>
                <a:cs typeface="Arimo"/>
                <a:sym typeface="Arimo"/>
              </a:defRPr>
            </a:lvl2pPr>
            <a:lvl3pPr marL="809605" marR="0" lvl="2" indent="-211768" algn="l" rtl="0">
              <a:lnSpc>
                <a:spcPct val="100000"/>
              </a:lnSpc>
              <a:spcBef>
                <a:spcPts val="1951"/>
              </a:spcBef>
              <a:spcAft>
                <a:spcPts val="0"/>
              </a:spcAft>
              <a:buClr>
                <a:srgbClr val="38A3D5"/>
              </a:buClr>
              <a:buSzPct val="104999"/>
              <a:buFont typeface="Arial"/>
              <a:buChar char="•"/>
              <a:defRPr sz="2300" b="0" i="0" u="none" strike="noStrike" cap="none">
                <a:solidFill>
                  <a:srgbClr val="858789"/>
                </a:solidFill>
                <a:latin typeface="Arimo"/>
                <a:ea typeface="Arimo"/>
                <a:cs typeface="Arimo"/>
                <a:sym typeface="Arimo"/>
              </a:defRPr>
            </a:lvl3pPr>
            <a:lvl4pPr marL="1031850" marR="0" lvl="3" indent="-211768" algn="l" rtl="0">
              <a:lnSpc>
                <a:spcPct val="100000"/>
              </a:lnSpc>
              <a:spcBef>
                <a:spcPts val="1951"/>
              </a:spcBef>
              <a:spcAft>
                <a:spcPts val="0"/>
              </a:spcAft>
              <a:buClr>
                <a:srgbClr val="38A3D5"/>
              </a:buClr>
              <a:buSzPct val="104999"/>
              <a:buFont typeface="Arial"/>
              <a:buChar char="•"/>
              <a:defRPr sz="2300" b="0" i="0" u="none" strike="noStrike" cap="none">
                <a:solidFill>
                  <a:srgbClr val="858789"/>
                </a:solidFill>
                <a:latin typeface="Arimo"/>
                <a:ea typeface="Arimo"/>
                <a:cs typeface="Arimo"/>
                <a:sym typeface="Arimo"/>
              </a:defRPr>
            </a:lvl4pPr>
            <a:lvl5pPr marL="1254094" marR="0" lvl="4" indent="-211768" algn="l" rtl="0">
              <a:lnSpc>
                <a:spcPct val="100000"/>
              </a:lnSpc>
              <a:spcBef>
                <a:spcPts val="1951"/>
              </a:spcBef>
              <a:spcAft>
                <a:spcPts val="0"/>
              </a:spcAft>
              <a:buClr>
                <a:srgbClr val="38A3D5"/>
              </a:buClr>
              <a:buSzPct val="104999"/>
              <a:buFont typeface="Arial"/>
              <a:buChar char="•"/>
              <a:defRPr sz="2300" b="0" i="0" u="none" strike="noStrike" cap="none">
                <a:solidFill>
                  <a:srgbClr val="858789"/>
                </a:solidFill>
                <a:latin typeface="Arimo"/>
                <a:ea typeface="Arimo"/>
                <a:cs typeface="Arimo"/>
                <a:sym typeface="Arimo"/>
              </a:defRPr>
            </a:lvl5pPr>
            <a:lvl6pPr marL="1476339" marR="0" lvl="5" indent="-211768" algn="l" rtl="0">
              <a:lnSpc>
                <a:spcPct val="100000"/>
              </a:lnSpc>
              <a:spcBef>
                <a:spcPts val="1951"/>
              </a:spcBef>
              <a:spcAft>
                <a:spcPts val="0"/>
              </a:spcAft>
              <a:buClr>
                <a:srgbClr val="38A3D5"/>
              </a:buClr>
              <a:buSzPct val="104999"/>
              <a:buFont typeface="Arial"/>
              <a:buChar char="▸"/>
              <a:defRPr sz="2300" b="0" i="0" u="none" strike="noStrike" cap="none">
                <a:solidFill>
                  <a:srgbClr val="858789"/>
                </a:solidFill>
                <a:latin typeface="Arimo"/>
                <a:ea typeface="Arimo"/>
                <a:cs typeface="Arimo"/>
                <a:sym typeface="Arimo"/>
              </a:defRPr>
            </a:lvl6pPr>
            <a:lvl7pPr marL="1698583" marR="0" lvl="6" indent="-211768" algn="l" rtl="0">
              <a:lnSpc>
                <a:spcPct val="100000"/>
              </a:lnSpc>
              <a:spcBef>
                <a:spcPts val="1951"/>
              </a:spcBef>
              <a:spcAft>
                <a:spcPts val="0"/>
              </a:spcAft>
              <a:buClr>
                <a:srgbClr val="38A3D5"/>
              </a:buClr>
              <a:buSzPct val="104999"/>
              <a:buFont typeface="Arial"/>
              <a:buChar char="▸"/>
              <a:defRPr sz="2300" b="0" i="0" u="none" strike="noStrike" cap="none">
                <a:solidFill>
                  <a:srgbClr val="858789"/>
                </a:solidFill>
                <a:latin typeface="Arimo"/>
                <a:ea typeface="Arimo"/>
                <a:cs typeface="Arimo"/>
                <a:sym typeface="Arimo"/>
              </a:defRPr>
            </a:lvl7pPr>
            <a:lvl8pPr marL="1920828" marR="0" lvl="7" indent="-211768" algn="l" rtl="0">
              <a:lnSpc>
                <a:spcPct val="100000"/>
              </a:lnSpc>
              <a:spcBef>
                <a:spcPts val="1951"/>
              </a:spcBef>
              <a:spcAft>
                <a:spcPts val="0"/>
              </a:spcAft>
              <a:buClr>
                <a:srgbClr val="38A3D5"/>
              </a:buClr>
              <a:buSzPct val="104999"/>
              <a:buFont typeface="Arial"/>
              <a:buChar char="▸"/>
              <a:defRPr sz="2300" b="0" i="0" u="none" strike="noStrike" cap="none">
                <a:solidFill>
                  <a:srgbClr val="858789"/>
                </a:solidFill>
                <a:latin typeface="Arimo"/>
                <a:ea typeface="Arimo"/>
                <a:cs typeface="Arimo"/>
                <a:sym typeface="Arimo"/>
              </a:defRPr>
            </a:lvl8pPr>
            <a:lvl9pPr marL="2143072" marR="0" lvl="8" indent="-211768" algn="l" rtl="0">
              <a:lnSpc>
                <a:spcPct val="100000"/>
              </a:lnSpc>
              <a:spcBef>
                <a:spcPts val="1951"/>
              </a:spcBef>
              <a:spcAft>
                <a:spcPts val="0"/>
              </a:spcAft>
              <a:buClr>
                <a:srgbClr val="38A3D5"/>
              </a:buClr>
              <a:buSzPct val="104999"/>
              <a:buFont typeface="Arial"/>
              <a:buChar char="▸"/>
              <a:defRPr sz="2300" b="0" i="0" u="none" strike="noStrike" cap="none">
                <a:solidFill>
                  <a:srgbClr val="858789"/>
                </a:solidFill>
                <a:latin typeface="Arimo"/>
                <a:ea typeface="Arimo"/>
                <a:cs typeface="Arimo"/>
                <a:sym typeface="Arimo"/>
              </a:defRPr>
            </a:lvl9pPr>
          </a:lstStyle>
          <a:p>
            <a:pPr marL="0" marR="0" lvl="0" indent="0" algn="l" defTabSz="1219170" rtl="0" eaLnBrk="1" fontAlgn="auto" latinLnBrk="0" hangingPunct="1">
              <a:lnSpc>
                <a:spcPct val="120000"/>
              </a:lnSpc>
              <a:spcBef>
                <a:spcPts val="1600"/>
              </a:spcBef>
              <a:spcAft>
                <a:spcPts val="0"/>
              </a:spcAft>
              <a:buClr>
                <a:srgbClr val="2FC2E1"/>
              </a:buClr>
              <a:buSzPct val="104999"/>
              <a:buFont typeface="Arial"/>
              <a:buNone/>
              <a:tabLst/>
              <a:defRPr/>
            </a:pPr>
            <a:r>
              <a:rPr lang="en-US"/>
              <a:t>Click to edit Master text styles</a:t>
            </a:r>
          </a:p>
        </p:txBody>
      </p:sp>
      <p:pic>
        <p:nvPicPr>
          <p:cNvPr id="5" name="Google Shape;34;p47">
            <a:extLst>
              <a:ext uri="{FF2B5EF4-FFF2-40B4-BE49-F238E27FC236}">
                <a16:creationId xmlns:a16="http://schemas.microsoft.com/office/drawing/2014/main" id="{DA522CC0-75A4-5C4E-A73F-B19E1220DFE1}"/>
              </a:ext>
            </a:extLst>
          </p:cNvPr>
          <p:cNvPicPr preferRelativeResize="0"/>
          <p:nvPr/>
        </p:nvPicPr>
        <p:blipFill rotWithShape="1">
          <a:blip r:embed="rId2">
            <a:alphaModFix/>
          </a:blip>
          <a:srcRect/>
          <a:stretch/>
        </p:blipFill>
        <p:spPr>
          <a:xfrm>
            <a:off x="10477416" y="172018"/>
            <a:ext cx="1453717" cy="574015"/>
          </a:xfrm>
          <a:prstGeom prst="rect">
            <a:avLst/>
          </a:prstGeom>
          <a:noFill/>
          <a:ln>
            <a:noFill/>
          </a:ln>
        </p:spPr>
      </p:pic>
      <p:sp>
        <p:nvSpPr>
          <p:cNvPr id="3" name="Google Shape;33;p50">
            <a:extLst>
              <a:ext uri="{FF2B5EF4-FFF2-40B4-BE49-F238E27FC236}">
                <a16:creationId xmlns:a16="http://schemas.microsoft.com/office/drawing/2014/main" id="{6EB0F1B9-BB1A-16E9-2E59-9C18061ED7B3}"/>
              </a:ext>
            </a:extLst>
          </p:cNvPr>
          <p:cNvSpPr txBox="1">
            <a:spLocks noGrp="1"/>
          </p:cNvSpPr>
          <p:nvPr>
            <p:ph type="sldNum" idx="12"/>
          </p:nvPr>
        </p:nvSpPr>
        <p:spPr>
          <a:xfrm>
            <a:off x="11346202" y="6332998"/>
            <a:ext cx="731700" cy="5250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2398296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5_Horizontal">
  <p:cSld name="5_Horizontal">
    <p:spTree>
      <p:nvGrpSpPr>
        <p:cNvPr id="1" name="Shape 41"/>
        <p:cNvGrpSpPr/>
        <p:nvPr/>
      </p:nvGrpSpPr>
      <p:grpSpPr>
        <a:xfrm>
          <a:off x="0" y="0"/>
          <a:ext cx="0" cy="0"/>
          <a:chOff x="0" y="0"/>
          <a:chExt cx="0" cy="0"/>
        </a:xfrm>
      </p:grpSpPr>
      <p:sp>
        <p:nvSpPr>
          <p:cNvPr id="42" name="Google Shape;42;p49"/>
          <p:cNvSpPr>
            <a:spLocks noGrp="1"/>
          </p:cNvSpPr>
          <p:nvPr>
            <p:ph type="pic" idx="2"/>
          </p:nvPr>
        </p:nvSpPr>
        <p:spPr>
          <a:xfrm>
            <a:off x="8542024" y="0"/>
            <a:ext cx="3649975" cy="6858000"/>
          </a:xfrm>
          <a:prstGeom prst="rect">
            <a:avLst/>
          </a:prstGeom>
          <a:noFill/>
          <a:ln>
            <a:noFill/>
          </a:ln>
        </p:spPr>
        <p:txBody>
          <a:bodyPr spcFirstLastPara="1" wrap="square" lIns="68550" tIns="68550" rIns="68550" bIns="68550" anchor="t" anchorCtr="0">
            <a:noAutofit/>
          </a:bodyPr>
          <a:lstStyle>
            <a:lvl1pPr marR="0" lvl="0" algn="l" rtl="0">
              <a:lnSpc>
                <a:spcPct val="100000"/>
              </a:lnSpc>
              <a:spcBef>
                <a:spcPts val="1951"/>
              </a:spcBef>
              <a:spcAft>
                <a:spcPts val="0"/>
              </a:spcAft>
              <a:buClr>
                <a:srgbClr val="38A3D5"/>
              </a:buClr>
              <a:buSzPts val="2380"/>
              <a:buFont typeface="Arial"/>
              <a:buNone/>
              <a:defRPr sz="2267" b="0" i="0" u="none" strike="noStrike" cap="none">
                <a:solidFill>
                  <a:srgbClr val="858789"/>
                </a:solidFill>
                <a:latin typeface="Arial"/>
                <a:ea typeface="Arial"/>
                <a:cs typeface="Arial"/>
                <a:sym typeface="Arial"/>
              </a:defRPr>
            </a:lvl1pPr>
            <a:lvl2pPr marR="0" lvl="1"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2pPr>
            <a:lvl3pPr marR="0" lvl="2"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3pPr>
            <a:lvl4pPr marR="0" lvl="3"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4pPr>
            <a:lvl5pPr marR="0" lvl="4"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5pPr>
            <a:lvl6pPr marR="0" lvl="5"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6pPr>
            <a:lvl7pPr marR="0" lvl="6"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7pPr>
            <a:lvl8pPr marR="0" lvl="7"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8pPr>
            <a:lvl9pPr marR="0" lvl="8"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9pPr>
          </a:lstStyle>
          <a:p>
            <a:r>
              <a:rPr lang="en-US"/>
              <a:t>Click icon to add picture</a:t>
            </a:r>
            <a:endParaRPr/>
          </a:p>
        </p:txBody>
      </p:sp>
      <p:sp>
        <p:nvSpPr>
          <p:cNvPr id="45" name="Google Shape;45;p49"/>
          <p:cNvSpPr txBox="1">
            <a:spLocks noGrp="1"/>
          </p:cNvSpPr>
          <p:nvPr>
            <p:ph type="body" idx="1"/>
          </p:nvPr>
        </p:nvSpPr>
        <p:spPr>
          <a:xfrm>
            <a:off x="341610" y="182880"/>
            <a:ext cx="5754387" cy="502426"/>
          </a:xfrm>
          <a:prstGeom prst="rect">
            <a:avLst/>
          </a:prstGeom>
          <a:noFill/>
          <a:ln>
            <a:noFill/>
          </a:ln>
        </p:spPr>
        <p:txBody>
          <a:bodyPr spcFirstLastPara="1" wrap="square" lIns="91425" tIns="91425" rIns="91425" bIns="91425" anchor="ctr" anchorCtr="0">
            <a:noAutofit/>
          </a:bodyPr>
          <a:lstStyle>
            <a:lvl1pPr marL="457200" marR="0" lvl="0" indent="-228600" algn="l" rtl="0">
              <a:lnSpc>
                <a:spcPct val="100000"/>
              </a:lnSpc>
              <a:spcBef>
                <a:spcPts val="0"/>
              </a:spcBef>
              <a:spcAft>
                <a:spcPts val="0"/>
              </a:spcAft>
              <a:buClr>
                <a:srgbClr val="2FC2E1"/>
              </a:buClr>
              <a:buSzPts val="2940"/>
              <a:buFont typeface="Arial"/>
              <a:buNone/>
              <a:defRPr sz="2600" b="1" i="0" u="none" strike="noStrike" cap="none">
                <a:solidFill>
                  <a:srgbClr val="035886"/>
                </a:solidFill>
                <a:latin typeface="Arial"/>
                <a:ea typeface="Arial"/>
                <a:cs typeface="Arial"/>
                <a:sym typeface="Arial"/>
              </a:defRPr>
            </a:lvl1pPr>
            <a:lvl2pPr marL="914400" marR="0" lvl="1"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2pPr>
            <a:lvl3pPr marL="1371600" marR="0" lvl="2"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3pPr>
            <a:lvl4pPr marL="1828800" marR="0" lvl="3"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4pPr>
            <a:lvl5pPr marL="2286000" marR="0" lvl="4"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5pPr>
            <a:lvl6pPr marL="2743200" marR="0" lvl="5"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6pPr>
            <a:lvl7pPr marL="3200400" marR="0" lvl="6"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7pPr>
            <a:lvl8pPr marL="3657600" marR="0" lvl="7"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8pPr>
            <a:lvl9pPr marL="4114800" marR="0" lvl="8"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9pPr>
          </a:lstStyle>
          <a:p>
            <a:pPr lvl="0"/>
            <a:r>
              <a:rPr lang="en-US"/>
              <a:t>Click to edit Master text styles</a:t>
            </a:r>
          </a:p>
        </p:txBody>
      </p:sp>
      <p:sp>
        <p:nvSpPr>
          <p:cNvPr id="46" name="Google Shape;46;p49"/>
          <p:cNvSpPr txBox="1">
            <a:spLocks noGrp="1"/>
          </p:cNvSpPr>
          <p:nvPr>
            <p:ph type="body" idx="3"/>
          </p:nvPr>
        </p:nvSpPr>
        <p:spPr>
          <a:xfrm>
            <a:off x="341610" y="924480"/>
            <a:ext cx="7728328" cy="5407047"/>
          </a:xfrm>
          <a:prstGeom prst="rect">
            <a:avLst/>
          </a:prstGeom>
          <a:noFill/>
          <a:ln>
            <a:noFill/>
          </a:ln>
        </p:spPr>
        <p:txBody>
          <a:bodyPr spcFirstLastPara="1" wrap="square" lIns="91425" tIns="45700" rIns="91425" bIns="45700" anchor="t" anchorCtr="0">
            <a:normAutofit/>
          </a:bodyPr>
          <a:lstStyle>
            <a:lvl1pPr marL="457200" marR="0" lvl="0" indent="-387350" algn="l" rtl="0">
              <a:lnSpc>
                <a:spcPct val="90000"/>
              </a:lnSpc>
              <a:spcBef>
                <a:spcPts val="0"/>
              </a:spcBef>
              <a:spcAft>
                <a:spcPts val="0"/>
              </a:spcAft>
              <a:buClr>
                <a:srgbClr val="2FC2E1"/>
              </a:buClr>
              <a:buSzPts val="2500"/>
              <a:buFont typeface="Arimo"/>
              <a:buChar char="▪"/>
              <a:defRPr sz="2000" b="0" i="0" u="none" strike="noStrike" cap="none">
                <a:solidFill>
                  <a:srgbClr val="4C4C4D"/>
                </a:solidFill>
                <a:latin typeface="Arial"/>
                <a:ea typeface="Arial"/>
                <a:cs typeface="Arial"/>
                <a:sym typeface="Arial"/>
              </a:defRPr>
            </a:lvl1pPr>
            <a:lvl2pPr marL="914400" marR="0" lvl="1" indent="-381000" algn="l" rtl="0">
              <a:lnSpc>
                <a:spcPct val="90000"/>
              </a:lnSpc>
              <a:spcBef>
                <a:spcPts val="800"/>
              </a:spcBef>
              <a:spcAft>
                <a:spcPts val="0"/>
              </a:spcAft>
              <a:buClr>
                <a:srgbClr val="2FC2E1"/>
              </a:buClr>
              <a:buSzPts val="2400"/>
              <a:buFont typeface="Arimo"/>
              <a:buChar char="–"/>
              <a:defRPr sz="2000" b="0" i="0" u="none" strike="noStrike" cap="none">
                <a:solidFill>
                  <a:srgbClr val="4C4C4D"/>
                </a:solidFill>
                <a:latin typeface="Arial"/>
                <a:ea typeface="Arial"/>
                <a:cs typeface="Arial"/>
                <a:sym typeface="Arial"/>
              </a:defRPr>
            </a:lvl2pPr>
            <a:lvl3pPr marL="1371600" marR="0" lvl="2" indent="-381000" algn="l" rtl="0">
              <a:lnSpc>
                <a:spcPct val="90000"/>
              </a:lnSpc>
              <a:spcBef>
                <a:spcPts val="800"/>
              </a:spcBef>
              <a:spcAft>
                <a:spcPts val="0"/>
              </a:spcAft>
              <a:buClr>
                <a:srgbClr val="2FC2E1"/>
              </a:buClr>
              <a:buSzPts val="2400"/>
              <a:buFont typeface="Arimo"/>
              <a:buChar char="▫"/>
              <a:defRPr sz="2000" b="0" i="0" u="none" strike="noStrike" cap="none">
                <a:solidFill>
                  <a:srgbClr val="4C4C4D"/>
                </a:solidFill>
                <a:latin typeface="Arial"/>
                <a:ea typeface="Arial"/>
                <a:cs typeface="Arial"/>
                <a:sym typeface="Arial"/>
              </a:defRPr>
            </a:lvl3pPr>
            <a:lvl4pPr marL="1828800" marR="0" lvl="3" indent="-341630" algn="l" rtl="0">
              <a:lnSpc>
                <a:spcPct val="90000"/>
              </a:lnSpc>
              <a:spcBef>
                <a:spcPts val="800"/>
              </a:spcBef>
              <a:spcAft>
                <a:spcPts val="0"/>
              </a:spcAft>
              <a:buClr>
                <a:srgbClr val="2FC2E1"/>
              </a:buClr>
              <a:buSzPts val="1780"/>
              <a:buFont typeface="Arimo"/>
              <a:buChar char="-"/>
              <a:defRPr sz="2000" b="0" i="0" u="none" strike="noStrike" cap="none">
                <a:solidFill>
                  <a:srgbClr val="4C4C4D"/>
                </a:solidFill>
                <a:latin typeface="Arial"/>
                <a:ea typeface="Arial"/>
                <a:cs typeface="Arial"/>
                <a:sym typeface="Arial"/>
              </a:defRPr>
            </a:lvl4pPr>
            <a:lvl5pPr marL="2286000" marR="0" lvl="4" indent="-341629" algn="l" rtl="0">
              <a:lnSpc>
                <a:spcPct val="90000"/>
              </a:lnSpc>
              <a:spcBef>
                <a:spcPts val="800"/>
              </a:spcBef>
              <a:spcAft>
                <a:spcPts val="0"/>
              </a:spcAft>
              <a:buClr>
                <a:srgbClr val="2FC2E1"/>
              </a:buClr>
              <a:buSzPts val="1780"/>
              <a:buFont typeface="Arimo"/>
              <a:buChar char="-"/>
              <a:defRPr sz="2000" b="0" i="0" u="none" strike="noStrike" cap="none">
                <a:solidFill>
                  <a:srgbClr val="4C4C4D"/>
                </a:solidFill>
                <a:latin typeface="Arial"/>
                <a:ea typeface="Arial"/>
                <a:cs typeface="Arial"/>
                <a:sym typeface="Arial"/>
              </a:defRPr>
            </a:lvl5pPr>
            <a:lvl6pPr marL="2743200" marR="0" lvl="5" indent="-342900" algn="l" rtl="0">
              <a:lnSpc>
                <a:spcPct val="90000"/>
              </a:lnSpc>
              <a:spcBef>
                <a:spcPts val="8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lvl="0"/>
            <a:r>
              <a:rPr lang="en-US"/>
              <a:t>Click to edit Master text styles</a:t>
            </a:r>
          </a:p>
        </p:txBody>
      </p:sp>
    </p:spTree>
    <p:extLst>
      <p:ext uri="{BB962C8B-B14F-4D97-AF65-F5344CB8AC3E}">
        <p14:creationId xmlns:p14="http://schemas.microsoft.com/office/powerpoint/2010/main" val="3364478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4_Horizontal">
  <p:cSld name="4_Horizontal">
    <p:spTree>
      <p:nvGrpSpPr>
        <p:cNvPr id="1" name="Shape 48"/>
        <p:cNvGrpSpPr/>
        <p:nvPr/>
      </p:nvGrpSpPr>
      <p:grpSpPr>
        <a:xfrm>
          <a:off x="0" y="0"/>
          <a:ext cx="0" cy="0"/>
          <a:chOff x="0" y="0"/>
          <a:chExt cx="0" cy="0"/>
        </a:xfrm>
      </p:grpSpPr>
    </p:spTree>
    <p:extLst>
      <p:ext uri="{BB962C8B-B14F-4D97-AF65-F5344CB8AC3E}">
        <p14:creationId xmlns:p14="http://schemas.microsoft.com/office/powerpoint/2010/main" val="263471685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Horizontal">
  <p:cSld name="Horizontal">
    <p:spTree>
      <p:nvGrpSpPr>
        <p:cNvPr id="1" name="Shape 55"/>
        <p:cNvGrpSpPr/>
        <p:nvPr/>
      </p:nvGrpSpPr>
      <p:grpSpPr>
        <a:xfrm>
          <a:off x="0" y="0"/>
          <a:ext cx="0" cy="0"/>
          <a:chOff x="0" y="0"/>
          <a:chExt cx="0" cy="0"/>
        </a:xfrm>
      </p:grpSpPr>
      <p:sp>
        <p:nvSpPr>
          <p:cNvPr id="58" name="Google Shape;58;p47"/>
          <p:cNvSpPr txBox="1">
            <a:spLocks noGrp="1"/>
          </p:cNvSpPr>
          <p:nvPr>
            <p:ph type="body" idx="1"/>
          </p:nvPr>
        </p:nvSpPr>
        <p:spPr>
          <a:xfrm>
            <a:off x="341611" y="217893"/>
            <a:ext cx="9802850" cy="430836"/>
          </a:xfrm>
          <a:prstGeom prst="rect">
            <a:avLst/>
          </a:prstGeom>
          <a:noFill/>
          <a:ln>
            <a:noFill/>
          </a:ln>
        </p:spPr>
        <p:txBody>
          <a:bodyPr spcFirstLastPara="1" wrap="square" lIns="91425" tIns="91425" rIns="91425" bIns="91425" anchor="ctr" anchorCtr="0">
            <a:noAutofit/>
          </a:bodyPr>
          <a:lstStyle>
            <a:lvl1pPr marL="457200" marR="0" lvl="0" indent="-228600" algn="l" rtl="0">
              <a:lnSpc>
                <a:spcPct val="100000"/>
              </a:lnSpc>
              <a:spcBef>
                <a:spcPts val="0"/>
              </a:spcBef>
              <a:spcAft>
                <a:spcPts val="0"/>
              </a:spcAft>
              <a:buClr>
                <a:srgbClr val="2FC2E1"/>
              </a:buClr>
              <a:buSzPts val="2940"/>
              <a:buFont typeface="Arial"/>
              <a:buNone/>
              <a:defRPr sz="2600" b="1" i="0" u="none" strike="noStrike" cap="none">
                <a:solidFill>
                  <a:srgbClr val="035886"/>
                </a:solidFill>
                <a:latin typeface="Arial"/>
                <a:ea typeface="Arial"/>
                <a:cs typeface="Arial"/>
                <a:sym typeface="Arial"/>
              </a:defRPr>
            </a:lvl1pPr>
            <a:lvl2pPr marL="914400" marR="0" lvl="1"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2pPr>
            <a:lvl3pPr marL="1371600" marR="0" lvl="2"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3pPr>
            <a:lvl4pPr marL="1828800" marR="0" lvl="3"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4pPr>
            <a:lvl5pPr marL="2286000" marR="0" lvl="4"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5pPr>
            <a:lvl6pPr marL="2743200" marR="0" lvl="5"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6pPr>
            <a:lvl7pPr marL="3200400" marR="0" lvl="6"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7pPr>
            <a:lvl8pPr marL="3657600" marR="0" lvl="7"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8pPr>
            <a:lvl9pPr marL="4114800" marR="0" lvl="8"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9pPr>
          </a:lstStyle>
          <a:p>
            <a:pPr lvl="0"/>
            <a:r>
              <a:rPr lang="en-US"/>
              <a:t>Click to edit Master text styles</a:t>
            </a:r>
          </a:p>
        </p:txBody>
      </p:sp>
      <p:sp>
        <p:nvSpPr>
          <p:cNvPr id="60" name="Google Shape;60;p47"/>
          <p:cNvSpPr>
            <a:spLocks noGrp="1"/>
          </p:cNvSpPr>
          <p:nvPr>
            <p:ph type="pic" idx="2"/>
          </p:nvPr>
        </p:nvSpPr>
        <p:spPr>
          <a:xfrm>
            <a:off x="1535324" y="1174772"/>
            <a:ext cx="3192417" cy="3608596"/>
          </a:xfrm>
          <a:prstGeom prst="rect">
            <a:avLst/>
          </a:prstGeom>
          <a:noFill/>
          <a:ln>
            <a:noFill/>
          </a:ln>
        </p:spPr>
        <p:txBody>
          <a:bodyPr spcFirstLastPara="1" wrap="square" lIns="68550" tIns="68550" rIns="68550" bIns="68550" anchor="t" anchorCtr="0">
            <a:noAutofit/>
          </a:bodyPr>
          <a:lstStyle>
            <a:lvl1pPr marR="0" lvl="0" algn="l" rtl="0">
              <a:lnSpc>
                <a:spcPct val="100000"/>
              </a:lnSpc>
              <a:spcBef>
                <a:spcPts val="1951"/>
              </a:spcBef>
              <a:spcAft>
                <a:spcPts val="0"/>
              </a:spcAft>
              <a:buClr>
                <a:srgbClr val="38A3D5"/>
              </a:buClr>
              <a:buSzPts val="2380"/>
              <a:buFont typeface="Arial"/>
              <a:buNone/>
              <a:defRPr sz="2267" b="0" i="0" u="none" strike="noStrike" cap="none">
                <a:solidFill>
                  <a:srgbClr val="858789"/>
                </a:solidFill>
                <a:latin typeface="Arial"/>
                <a:ea typeface="Arial"/>
                <a:cs typeface="Arial"/>
                <a:sym typeface="Arial"/>
              </a:defRPr>
            </a:lvl1pPr>
            <a:lvl2pPr marR="0" lvl="1"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2pPr>
            <a:lvl3pPr marR="0" lvl="2"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3pPr>
            <a:lvl4pPr marR="0" lvl="3"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4pPr>
            <a:lvl5pPr marR="0" lvl="4"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5pPr>
            <a:lvl6pPr marR="0" lvl="5"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6pPr>
            <a:lvl7pPr marR="0" lvl="6"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7pPr>
            <a:lvl8pPr marR="0" lvl="7"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8pPr>
            <a:lvl9pPr marR="0" lvl="8"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9pPr>
          </a:lstStyle>
          <a:p>
            <a:r>
              <a:rPr lang="en-US"/>
              <a:t>Click icon to add picture</a:t>
            </a:r>
            <a:endParaRPr/>
          </a:p>
        </p:txBody>
      </p:sp>
      <p:sp>
        <p:nvSpPr>
          <p:cNvPr id="61" name="Google Shape;61;p47"/>
          <p:cNvSpPr>
            <a:spLocks noGrp="1"/>
          </p:cNvSpPr>
          <p:nvPr>
            <p:ph type="pic" idx="3"/>
          </p:nvPr>
        </p:nvSpPr>
        <p:spPr>
          <a:xfrm>
            <a:off x="6952044" y="1174772"/>
            <a:ext cx="3192417" cy="3608596"/>
          </a:xfrm>
          <a:prstGeom prst="rect">
            <a:avLst/>
          </a:prstGeom>
          <a:noFill/>
          <a:ln>
            <a:noFill/>
          </a:ln>
        </p:spPr>
        <p:txBody>
          <a:bodyPr spcFirstLastPara="1" wrap="square" lIns="68550" tIns="68550" rIns="68550" bIns="68550" anchor="t" anchorCtr="0">
            <a:noAutofit/>
          </a:bodyPr>
          <a:lstStyle>
            <a:lvl1pPr marR="0" lvl="0" algn="l" rtl="0">
              <a:lnSpc>
                <a:spcPct val="100000"/>
              </a:lnSpc>
              <a:spcBef>
                <a:spcPts val="1951"/>
              </a:spcBef>
              <a:spcAft>
                <a:spcPts val="0"/>
              </a:spcAft>
              <a:buClr>
                <a:srgbClr val="38A3D5"/>
              </a:buClr>
              <a:buSzPts val="2380"/>
              <a:buFont typeface="Arial"/>
              <a:buNone/>
              <a:defRPr sz="2267" b="0" i="0" u="none" strike="noStrike" cap="none">
                <a:solidFill>
                  <a:srgbClr val="858789"/>
                </a:solidFill>
                <a:latin typeface="Arial"/>
                <a:ea typeface="Arial"/>
                <a:cs typeface="Arial"/>
                <a:sym typeface="Arial"/>
              </a:defRPr>
            </a:lvl1pPr>
            <a:lvl2pPr marR="0" lvl="1"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2pPr>
            <a:lvl3pPr marR="0" lvl="2"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3pPr>
            <a:lvl4pPr marR="0" lvl="3"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4pPr>
            <a:lvl5pPr marR="0" lvl="4"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5pPr>
            <a:lvl6pPr marR="0" lvl="5"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6pPr>
            <a:lvl7pPr marR="0" lvl="6"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7pPr>
            <a:lvl8pPr marR="0" lvl="7"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8pPr>
            <a:lvl9pPr marR="0" lvl="8"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9pPr>
          </a:lstStyle>
          <a:p>
            <a:r>
              <a:rPr lang="en-US"/>
              <a:t>Click icon to add picture</a:t>
            </a:r>
            <a:endParaRPr/>
          </a:p>
        </p:txBody>
      </p:sp>
      <p:sp>
        <p:nvSpPr>
          <p:cNvPr id="62" name="Google Shape;62;p47"/>
          <p:cNvSpPr txBox="1">
            <a:spLocks noGrp="1"/>
          </p:cNvSpPr>
          <p:nvPr>
            <p:ph type="body" idx="4"/>
          </p:nvPr>
        </p:nvSpPr>
        <p:spPr>
          <a:xfrm>
            <a:off x="693395" y="5226936"/>
            <a:ext cx="4876273" cy="1106062"/>
          </a:xfrm>
          <a:prstGeom prst="rect">
            <a:avLst/>
          </a:prstGeom>
          <a:noFill/>
          <a:ln>
            <a:noFill/>
          </a:ln>
        </p:spPr>
        <p:txBody>
          <a:bodyPr spcFirstLastPara="1" wrap="square" lIns="91425" tIns="91425" rIns="91425" bIns="91425" anchor="ctr" anchorCtr="0">
            <a:noAutofit/>
          </a:bodyPr>
          <a:lstStyle>
            <a:lvl1pPr marL="457200" marR="0" lvl="0" indent="-228600" algn="ctr" rtl="0">
              <a:lnSpc>
                <a:spcPct val="100000"/>
              </a:lnSpc>
              <a:spcBef>
                <a:spcPts val="0"/>
              </a:spcBef>
              <a:spcAft>
                <a:spcPts val="0"/>
              </a:spcAft>
              <a:buClr>
                <a:srgbClr val="2FC2E1"/>
              </a:buClr>
              <a:buSzPts val="2940"/>
              <a:buFont typeface="Arial"/>
              <a:buNone/>
              <a:defRPr sz="2600" b="0" i="0" u="none" strike="noStrike" cap="none">
                <a:solidFill>
                  <a:srgbClr val="035886"/>
                </a:solidFill>
                <a:latin typeface="Arial"/>
                <a:ea typeface="Arial"/>
                <a:cs typeface="Arial"/>
                <a:sym typeface="Arial"/>
              </a:defRPr>
            </a:lvl1pPr>
            <a:lvl2pPr marL="914400" marR="0" lvl="1"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2pPr>
            <a:lvl3pPr marL="1371600" marR="0" lvl="2"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3pPr>
            <a:lvl4pPr marL="1828800" marR="0" lvl="3"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4pPr>
            <a:lvl5pPr marL="2286000" marR="0" lvl="4"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5pPr>
            <a:lvl6pPr marL="2743200" marR="0" lvl="5"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6pPr>
            <a:lvl7pPr marL="3200400" marR="0" lvl="6"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7pPr>
            <a:lvl8pPr marL="3657600" marR="0" lvl="7"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8pPr>
            <a:lvl9pPr marL="4114800" marR="0" lvl="8"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9pPr>
          </a:lstStyle>
          <a:p>
            <a:pPr lvl="0"/>
            <a:r>
              <a:rPr lang="en-US"/>
              <a:t>Click to edit Master text styles</a:t>
            </a:r>
          </a:p>
        </p:txBody>
      </p:sp>
      <p:sp>
        <p:nvSpPr>
          <p:cNvPr id="63" name="Google Shape;63;p47"/>
          <p:cNvSpPr txBox="1">
            <a:spLocks noGrp="1"/>
          </p:cNvSpPr>
          <p:nvPr>
            <p:ph type="body" idx="5"/>
          </p:nvPr>
        </p:nvSpPr>
        <p:spPr>
          <a:xfrm>
            <a:off x="6103257" y="5226936"/>
            <a:ext cx="4876273" cy="1106062"/>
          </a:xfrm>
          <a:prstGeom prst="rect">
            <a:avLst/>
          </a:prstGeom>
          <a:noFill/>
          <a:ln>
            <a:noFill/>
          </a:ln>
        </p:spPr>
        <p:txBody>
          <a:bodyPr spcFirstLastPara="1" wrap="square" lIns="91425" tIns="91425" rIns="91425" bIns="91425" anchor="ctr" anchorCtr="0">
            <a:noAutofit/>
          </a:bodyPr>
          <a:lstStyle>
            <a:lvl1pPr marL="457200" marR="0" lvl="0" indent="-228600" algn="ctr" rtl="0">
              <a:lnSpc>
                <a:spcPct val="100000"/>
              </a:lnSpc>
              <a:spcBef>
                <a:spcPts val="0"/>
              </a:spcBef>
              <a:spcAft>
                <a:spcPts val="0"/>
              </a:spcAft>
              <a:buClr>
                <a:srgbClr val="2FC2E1"/>
              </a:buClr>
              <a:buSzPts val="2940"/>
              <a:buFont typeface="Arial"/>
              <a:buNone/>
              <a:defRPr sz="2600" b="0" i="0" u="none" strike="noStrike" cap="none">
                <a:solidFill>
                  <a:srgbClr val="035886"/>
                </a:solidFill>
                <a:latin typeface="Arial"/>
                <a:ea typeface="Arial"/>
                <a:cs typeface="Arial"/>
                <a:sym typeface="Arial"/>
              </a:defRPr>
            </a:lvl1pPr>
            <a:lvl2pPr marL="914400" marR="0" lvl="1"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2pPr>
            <a:lvl3pPr marL="1371600" marR="0" lvl="2"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3pPr>
            <a:lvl4pPr marL="1828800" marR="0" lvl="3"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4pPr>
            <a:lvl5pPr marL="2286000" marR="0" lvl="4"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5pPr>
            <a:lvl6pPr marL="2743200" marR="0" lvl="5"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6pPr>
            <a:lvl7pPr marL="3200400" marR="0" lvl="6"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7pPr>
            <a:lvl8pPr marL="3657600" marR="0" lvl="7"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8pPr>
            <a:lvl9pPr marL="4114800" marR="0" lvl="8"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9pPr>
          </a:lstStyle>
          <a:p>
            <a:pPr lvl="0"/>
            <a:r>
              <a:rPr lang="en-US"/>
              <a:t>Click to edit Master text styles</a:t>
            </a:r>
          </a:p>
        </p:txBody>
      </p:sp>
    </p:spTree>
    <p:extLst>
      <p:ext uri="{BB962C8B-B14F-4D97-AF65-F5344CB8AC3E}">
        <p14:creationId xmlns:p14="http://schemas.microsoft.com/office/powerpoint/2010/main" val="50286850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Horizontal">
  <p:cSld name="1_Horizontal">
    <p:spTree>
      <p:nvGrpSpPr>
        <p:cNvPr id="1" name="Shape 29"/>
        <p:cNvGrpSpPr/>
        <p:nvPr/>
      </p:nvGrpSpPr>
      <p:grpSpPr>
        <a:xfrm>
          <a:off x="0" y="0"/>
          <a:ext cx="0" cy="0"/>
          <a:chOff x="0" y="0"/>
          <a:chExt cx="0" cy="0"/>
        </a:xfrm>
      </p:grpSpPr>
      <p:sp>
        <p:nvSpPr>
          <p:cNvPr id="2" name="Google Shape;54;p7">
            <a:extLst>
              <a:ext uri="{FF2B5EF4-FFF2-40B4-BE49-F238E27FC236}">
                <a16:creationId xmlns:a16="http://schemas.microsoft.com/office/drawing/2014/main" id="{05B846F9-05A0-7743-B0FC-C7876FFB844D}"/>
              </a:ext>
            </a:extLst>
          </p:cNvPr>
          <p:cNvSpPr txBox="1">
            <a:spLocks noGrp="1"/>
          </p:cNvSpPr>
          <p:nvPr>
            <p:ph type="sldNum" idx="12"/>
          </p:nvPr>
        </p:nvSpPr>
        <p:spPr>
          <a:xfrm>
            <a:off x="11346202" y="6332998"/>
            <a:ext cx="731700" cy="525000"/>
          </a:xfrm>
          <a:prstGeom prst="rect">
            <a:avLst/>
          </a:prstGeom>
        </p:spPr>
        <p:txBody>
          <a:bodyPr spcFirstLastPara="1" wrap="square" lIns="91425" tIns="91425" rIns="91425" bIns="91425" anchor="t" anchorCtr="0">
            <a:noAutofit/>
          </a:bodyPr>
          <a:lstStyle>
            <a:lvl1pPr lvl="0">
              <a:buNone/>
              <a:defRPr sz="1600">
                <a:solidFill>
                  <a:srgbClr val="565656"/>
                </a:solidFill>
              </a:defRPr>
            </a:lvl1pPr>
            <a:lvl2pPr lvl="1">
              <a:buNone/>
              <a:defRPr>
                <a:solidFill>
                  <a:srgbClr val="565656"/>
                </a:solidFill>
              </a:defRPr>
            </a:lvl2pPr>
            <a:lvl3pPr lvl="2">
              <a:buNone/>
              <a:defRPr>
                <a:solidFill>
                  <a:srgbClr val="565656"/>
                </a:solidFill>
              </a:defRPr>
            </a:lvl3pPr>
            <a:lvl4pPr lvl="3">
              <a:buNone/>
              <a:defRPr>
                <a:solidFill>
                  <a:srgbClr val="565656"/>
                </a:solidFill>
              </a:defRPr>
            </a:lvl4pPr>
            <a:lvl5pPr lvl="4">
              <a:buNone/>
              <a:defRPr>
                <a:solidFill>
                  <a:srgbClr val="565656"/>
                </a:solidFill>
              </a:defRPr>
            </a:lvl5pPr>
            <a:lvl6pPr lvl="5">
              <a:buNone/>
              <a:defRPr>
                <a:solidFill>
                  <a:srgbClr val="565656"/>
                </a:solidFill>
              </a:defRPr>
            </a:lvl6pPr>
            <a:lvl7pPr lvl="6">
              <a:buNone/>
              <a:defRPr>
                <a:solidFill>
                  <a:srgbClr val="565656"/>
                </a:solidFill>
              </a:defRPr>
            </a:lvl7pPr>
            <a:lvl8pPr lvl="7">
              <a:buNone/>
              <a:defRPr>
                <a:solidFill>
                  <a:srgbClr val="565656"/>
                </a:solidFill>
              </a:defRPr>
            </a:lvl8pPr>
            <a:lvl9pPr lvl="8">
              <a:buNone/>
              <a:defRPr>
                <a:solidFill>
                  <a:srgbClr val="565656"/>
                </a:solidFill>
              </a:defRPr>
            </a:lvl9pPr>
          </a:lstStyle>
          <a:p>
            <a:pPr algn="r"/>
            <a:fld id="{00000000-1234-1234-1234-123412341234}" type="slidenum">
              <a:rPr lang="en-US" smtClean="0"/>
              <a:pPr algn="r"/>
              <a:t>‹#›</a:t>
            </a:fld>
            <a:endParaRPr lang="en-US"/>
          </a:p>
        </p:txBody>
      </p:sp>
      <p:cxnSp>
        <p:nvCxnSpPr>
          <p:cNvPr id="5" name="Google Shape;38;p48">
            <a:extLst>
              <a:ext uri="{FF2B5EF4-FFF2-40B4-BE49-F238E27FC236}">
                <a16:creationId xmlns:a16="http://schemas.microsoft.com/office/drawing/2014/main" id="{5FDE828D-1728-1041-891B-596725D972C0}"/>
              </a:ext>
            </a:extLst>
          </p:cNvPr>
          <p:cNvCxnSpPr>
            <a:cxnSpLocks/>
          </p:cNvCxnSpPr>
          <p:nvPr/>
        </p:nvCxnSpPr>
        <p:spPr>
          <a:xfrm>
            <a:off x="0" y="911750"/>
            <a:ext cx="12206515" cy="0"/>
          </a:xfrm>
          <a:prstGeom prst="straightConnector1">
            <a:avLst/>
          </a:prstGeom>
          <a:noFill/>
          <a:ln w="127000" cap="flat" cmpd="sng">
            <a:solidFill>
              <a:srgbClr val="2FC2E1"/>
            </a:solidFill>
            <a:prstDash val="solid"/>
            <a:miter lim="8000"/>
            <a:headEnd type="none" w="sm" len="sm"/>
            <a:tailEnd type="none" w="sm" len="sm"/>
          </a:ln>
        </p:spPr>
      </p:cxnSp>
      <p:sp>
        <p:nvSpPr>
          <p:cNvPr id="6" name="Google Shape;39;p48">
            <a:extLst>
              <a:ext uri="{FF2B5EF4-FFF2-40B4-BE49-F238E27FC236}">
                <a16:creationId xmlns:a16="http://schemas.microsoft.com/office/drawing/2014/main" id="{FB3776E3-2255-574C-B2AF-1B3FB861B3C6}"/>
              </a:ext>
            </a:extLst>
          </p:cNvPr>
          <p:cNvSpPr txBox="1">
            <a:spLocks noGrp="1"/>
          </p:cNvSpPr>
          <p:nvPr>
            <p:ph type="body" idx="1" hasCustomPrompt="1"/>
          </p:nvPr>
        </p:nvSpPr>
        <p:spPr>
          <a:xfrm>
            <a:off x="341611" y="217893"/>
            <a:ext cx="9802850" cy="430836"/>
          </a:xfrm>
          <a:prstGeom prst="rect">
            <a:avLst/>
          </a:prstGeom>
          <a:noFill/>
          <a:ln>
            <a:noFill/>
          </a:ln>
        </p:spPr>
        <p:txBody>
          <a:bodyPr spcFirstLastPara="1" wrap="square" lIns="91425" tIns="91425" rIns="91425" bIns="91425" anchor="ctr" anchorCtr="0">
            <a:noAutofit/>
          </a:bodyPr>
          <a:lstStyle>
            <a:lvl1pPr marL="9525" marR="0" lvl="0" indent="0" algn="l" rtl="0">
              <a:lnSpc>
                <a:spcPct val="100000"/>
              </a:lnSpc>
              <a:spcBef>
                <a:spcPts val="0"/>
              </a:spcBef>
              <a:spcAft>
                <a:spcPts val="0"/>
              </a:spcAft>
              <a:buClr>
                <a:srgbClr val="2FC2E1"/>
              </a:buClr>
              <a:buSzPts val="2940"/>
              <a:buFont typeface="Arial"/>
              <a:buNone/>
              <a:tabLst/>
              <a:defRPr sz="2600" b="1" i="0" u="none" strike="noStrike" cap="none">
                <a:solidFill>
                  <a:srgbClr val="035886"/>
                </a:solidFill>
                <a:latin typeface="Arial"/>
                <a:ea typeface="Arial"/>
                <a:cs typeface="Arial"/>
                <a:sym typeface="Arial"/>
              </a:defRPr>
            </a:lvl1pPr>
            <a:lvl2pPr marL="914400" marR="0" lvl="1"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2pPr>
            <a:lvl3pPr marL="1371600" marR="0" lvl="2"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3pPr>
            <a:lvl4pPr marL="1828800" marR="0" lvl="3"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4pPr>
            <a:lvl5pPr marL="2286000" marR="0" lvl="4"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5pPr>
            <a:lvl6pPr marL="2743200" marR="0" lvl="5"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6pPr>
            <a:lvl7pPr marL="3200400" marR="0" lvl="6"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7pPr>
            <a:lvl8pPr marL="3657600" marR="0" lvl="7"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8pPr>
            <a:lvl9pPr marL="4114800" marR="0" lvl="8"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9pPr>
          </a:lstStyle>
          <a:p>
            <a:r>
              <a:rPr lang="en-US"/>
              <a:t>For more information, please contact</a:t>
            </a:r>
            <a:endParaRPr/>
          </a:p>
        </p:txBody>
      </p:sp>
      <p:pic>
        <p:nvPicPr>
          <p:cNvPr id="8" name="Google Shape;41;p48">
            <a:extLst>
              <a:ext uri="{FF2B5EF4-FFF2-40B4-BE49-F238E27FC236}">
                <a16:creationId xmlns:a16="http://schemas.microsoft.com/office/drawing/2014/main" id="{7B090EBC-80FE-5748-B545-1EB5FBA69BB5}"/>
              </a:ext>
            </a:extLst>
          </p:cNvPr>
          <p:cNvPicPr preferRelativeResize="0"/>
          <p:nvPr/>
        </p:nvPicPr>
        <p:blipFill rotWithShape="1">
          <a:blip r:embed="rId2">
            <a:alphaModFix/>
          </a:blip>
          <a:srcRect/>
          <a:stretch/>
        </p:blipFill>
        <p:spPr>
          <a:xfrm>
            <a:off x="10396672" y="146304"/>
            <a:ext cx="1453717" cy="574015"/>
          </a:xfrm>
          <a:prstGeom prst="rect">
            <a:avLst/>
          </a:prstGeom>
          <a:noFill/>
          <a:ln>
            <a:noFill/>
          </a:ln>
        </p:spPr>
      </p:pic>
      <p:sp>
        <p:nvSpPr>
          <p:cNvPr id="12" name="Google Shape;48;p49">
            <a:extLst>
              <a:ext uri="{FF2B5EF4-FFF2-40B4-BE49-F238E27FC236}">
                <a16:creationId xmlns:a16="http://schemas.microsoft.com/office/drawing/2014/main" id="{28A9BB4F-1831-7B44-BA9F-6BEB2CB89FE8}"/>
              </a:ext>
            </a:extLst>
          </p:cNvPr>
          <p:cNvSpPr>
            <a:spLocks noGrp="1"/>
          </p:cNvSpPr>
          <p:nvPr>
            <p:ph type="pic" idx="3"/>
          </p:nvPr>
        </p:nvSpPr>
        <p:spPr>
          <a:xfrm>
            <a:off x="1535324" y="1174772"/>
            <a:ext cx="3192417" cy="3608596"/>
          </a:xfrm>
          <a:prstGeom prst="rect">
            <a:avLst/>
          </a:prstGeom>
          <a:noFill/>
          <a:ln>
            <a:noFill/>
          </a:ln>
        </p:spPr>
        <p:txBody>
          <a:bodyPr spcFirstLastPara="1" wrap="square" lIns="68550" tIns="68550" rIns="68550" bIns="68550" anchor="t" anchorCtr="0">
            <a:noAutofit/>
          </a:bodyPr>
          <a:lstStyle>
            <a:lvl1pPr marR="0" lvl="0" algn="l" rtl="0">
              <a:lnSpc>
                <a:spcPct val="100000"/>
              </a:lnSpc>
              <a:spcBef>
                <a:spcPts val="1951"/>
              </a:spcBef>
              <a:spcAft>
                <a:spcPts val="0"/>
              </a:spcAft>
              <a:buClr>
                <a:srgbClr val="38A3D5"/>
              </a:buClr>
              <a:buSzPts val="2380"/>
              <a:buFont typeface="Arial"/>
              <a:buNone/>
              <a:defRPr sz="2267" b="0" i="0" u="none" strike="noStrike" cap="none">
                <a:solidFill>
                  <a:srgbClr val="858789"/>
                </a:solidFill>
                <a:latin typeface="Arial"/>
                <a:ea typeface="Arial"/>
                <a:cs typeface="Arial"/>
                <a:sym typeface="Arial"/>
              </a:defRPr>
            </a:lvl1pPr>
            <a:lvl2pPr marR="0" lvl="1"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2pPr>
            <a:lvl3pPr marR="0" lvl="2"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3pPr>
            <a:lvl4pPr marR="0" lvl="3"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4pPr>
            <a:lvl5pPr marR="0" lvl="4"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5pPr>
            <a:lvl6pPr marR="0" lvl="5"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6pPr>
            <a:lvl7pPr marR="0" lvl="6"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7pPr>
            <a:lvl8pPr marR="0" lvl="7"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8pPr>
            <a:lvl9pPr marR="0" lvl="8"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9pPr>
          </a:lstStyle>
          <a:p>
            <a:r>
              <a:rPr lang="en-US"/>
              <a:t>Click icon to add picture</a:t>
            </a:r>
            <a:endParaRPr/>
          </a:p>
        </p:txBody>
      </p:sp>
      <p:sp>
        <p:nvSpPr>
          <p:cNvPr id="13" name="Google Shape;48;p49">
            <a:extLst>
              <a:ext uri="{FF2B5EF4-FFF2-40B4-BE49-F238E27FC236}">
                <a16:creationId xmlns:a16="http://schemas.microsoft.com/office/drawing/2014/main" id="{3F728170-CA50-1A4C-B25A-4987F2A4F7F0}"/>
              </a:ext>
            </a:extLst>
          </p:cNvPr>
          <p:cNvSpPr>
            <a:spLocks noGrp="1"/>
          </p:cNvSpPr>
          <p:nvPr>
            <p:ph type="pic" idx="13"/>
          </p:nvPr>
        </p:nvSpPr>
        <p:spPr>
          <a:xfrm>
            <a:off x="6952044" y="1174772"/>
            <a:ext cx="3192417" cy="3608596"/>
          </a:xfrm>
          <a:prstGeom prst="rect">
            <a:avLst/>
          </a:prstGeom>
          <a:noFill/>
          <a:ln>
            <a:noFill/>
          </a:ln>
        </p:spPr>
        <p:txBody>
          <a:bodyPr spcFirstLastPara="1" wrap="square" lIns="68550" tIns="68550" rIns="68550" bIns="68550" anchor="t" anchorCtr="0">
            <a:noAutofit/>
          </a:bodyPr>
          <a:lstStyle>
            <a:lvl1pPr marR="0" lvl="0" algn="l" rtl="0">
              <a:lnSpc>
                <a:spcPct val="100000"/>
              </a:lnSpc>
              <a:spcBef>
                <a:spcPts val="1951"/>
              </a:spcBef>
              <a:spcAft>
                <a:spcPts val="0"/>
              </a:spcAft>
              <a:buClr>
                <a:srgbClr val="38A3D5"/>
              </a:buClr>
              <a:buSzPts val="2380"/>
              <a:buFont typeface="Arial"/>
              <a:buNone/>
              <a:defRPr sz="2267" b="0" i="0" u="none" strike="noStrike" cap="none">
                <a:solidFill>
                  <a:srgbClr val="858789"/>
                </a:solidFill>
                <a:latin typeface="Arial"/>
                <a:ea typeface="Arial"/>
                <a:cs typeface="Arial"/>
                <a:sym typeface="Arial"/>
              </a:defRPr>
            </a:lvl1pPr>
            <a:lvl2pPr marR="0" lvl="1"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2pPr>
            <a:lvl3pPr marR="0" lvl="2"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3pPr>
            <a:lvl4pPr marR="0" lvl="3"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4pPr>
            <a:lvl5pPr marR="0" lvl="4"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5pPr>
            <a:lvl6pPr marR="0" lvl="5"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6pPr>
            <a:lvl7pPr marR="0" lvl="6"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7pPr>
            <a:lvl8pPr marR="0" lvl="7"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8pPr>
            <a:lvl9pPr marR="0" lvl="8"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9pPr>
          </a:lstStyle>
          <a:p>
            <a:r>
              <a:rPr lang="en-US"/>
              <a:t>Click icon to add picture</a:t>
            </a:r>
            <a:endParaRPr/>
          </a:p>
        </p:txBody>
      </p:sp>
      <p:sp>
        <p:nvSpPr>
          <p:cNvPr id="14" name="Google Shape;39;p48">
            <a:extLst>
              <a:ext uri="{FF2B5EF4-FFF2-40B4-BE49-F238E27FC236}">
                <a16:creationId xmlns:a16="http://schemas.microsoft.com/office/drawing/2014/main" id="{620998A6-1902-EF40-9A7C-78B195249B7E}"/>
              </a:ext>
            </a:extLst>
          </p:cNvPr>
          <p:cNvSpPr txBox="1">
            <a:spLocks noGrp="1"/>
          </p:cNvSpPr>
          <p:nvPr>
            <p:ph type="body" idx="14" hasCustomPrompt="1"/>
          </p:nvPr>
        </p:nvSpPr>
        <p:spPr>
          <a:xfrm>
            <a:off x="693395" y="5226936"/>
            <a:ext cx="4876273" cy="1106062"/>
          </a:xfrm>
          <a:prstGeom prst="rect">
            <a:avLst/>
          </a:prstGeom>
          <a:noFill/>
          <a:ln>
            <a:noFill/>
          </a:ln>
        </p:spPr>
        <p:txBody>
          <a:bodyPr spcFirstLastPara="1" wrap="square" lIns="91425" tIns="91425" rIns="91425" bIns="91425" anchor="ctr" anchorCtr="0">
            <a:noAutofit/>
          </a:bodyPr>
          <a:lstStyle>
            <a:lvl1pPr marL="9525" marR="0" lvl="0" indent="0" algn="ctr" rtl="0">
              <a:lnSpc>
                <a:spcPct val="100000"/>
              </a:lnSpc>
              <a:spcBef>
                <a:spcPts val="0"/>
              </a:spcBef>
              <a:spcAft>
                <a:spcPts val="0"/>
              </a:spcAft>
              <a:buClr>
                <a:srgbClr val="2FC2E1"/>
              </a:buClr>
              <a:buSzPts val="2940"/>
              <a:buFont typeface="Arial"/>
              <a:buNone/>
              <a:tabLst/>
              <a:defRPr sz="2600" b="0" i="0" u="none" strike="noStrike" cap="none">
                <a:solidFill>
                  <a:srgbClr val="035886"/>
                </a:solidFill>
                <a:latin typeface="Arial"/>
                <a:ea typeface="Arial"/>
                <a:cs typeface="Arial"/>
                <a:sym typeface="Arial"/>
              </a:defRPr>
            </a:lvl1pPr>
            <a:lvl2pPr marL="914400" marR="0" lvl="1"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2pPr>
            <a:lvl3pPr marL="1371600" marR="0" lvl="2"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3pPr>
            <a:lvl4pPr marL="1828800" marR="0" lvl="3"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4pPr>
            <a:lvl5pPr marL="2286000" marR="0" lvl="4"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5pPr>
            <a:lvl6pPr marL="2743200" marR="0" lvl="5"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6pPr>
            <a:lvl7pPr marL="3200400" marR="0" lvl="6"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7pPr>
            <a:lvl8pPr marL="3657600" marR="0" lvl="7"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8pPr>
            <a:lvl9pPr marL="4114800" marR="0" lvl="8"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9pPr>
          </a:lstStyle>
          <a:p>
            <a:r>
              <a:rPr lang="en-US"/>
              <a:t>Name, Position</a:t>
            </a:r>
          </a:p>
          <a:p>
            <a:r>
              <a:rPr lang="en-US" err="1"/>
              <a:t>email@quantifiedventures.com</a:t>
            </a:r>
            <a:endParaRPr lang="en-US"/>
          </a:p>
          <a:p>
            <a:r>
              <a:rPr lang="en-US"/>
              <a:t>Xxx-xxx-</a:t>
            </a:r>
            <a:r>
              <a:rPr lang="en-US" err="1"/>
              <a:t>xxxxx</a:t>
            </a:r>
            <a:endParaRPr/>
          </a:p>
        </p:txBody>
      </p:sp>
      <p:sp>
        <p:nvSpPr>
          <p:cNvPr id="15" name="Google Shape;39;p48">
            <a:extLst>
              <a:ext uri="{FF2B5EF4-FFF2-40B4-BE49-F238E27FC236}">
                <a16:creationId xmlns:a16="http://schemas.microsoft.com/office/drawing/2014/main" id="{378B7857-6EF9-5043-804B-FE2FEEC47EFC}"/>
              </a:ext>
            </a:extLst>
          </p:cNvPr>
          <p:cNvSpPr txBox="1">
            <a:spLocks noGrp="1"/>
          </p:cNvSpPr>
          <p:nvPr>
            <p:ph type="body" idx="15" hasCustomPrompt="1"/>
          </p:nvPr>
        </p:nvSpPr>
        <p:spPr>
          <a:xfrm>
            <a:off x="6103257" y="5226936"/>
            <a:ext cx="4876273" cy="1106062"/>
          </a:xfrm>
          <a:prstGeom prst="rect">
            <a:avLst/>
          </a:prstGeom>
          <a:noFill/>
          <a:ln>
            <a:noFill/>
          </a:ln>
        </p:spPr>
        <p:txBody>
          <a:bodyPr spcFirstLastPara="1" wrap="square" lIns="91425" tIns="91425" rIns="91425" bIns="91425" anchor="ctr" anchorCtr="0">
            <a:noAutofit/>
          </a:bodyPr>
          <a:lstStyle>
            <a:lvl1pPr marL="9525" marR="0" lvl="0" indent="0" algn="ctr" rtl="0">
              <a:lnSpc>
                <a:spcPct val="100000"/>
              </a:lnSpc>
              <a:spcBef>
                <a:spcPts val="0"/>
              </a:spcBef>
              <a:spcAft>
                <a:spcPts val="0"/>
              </a:spcAft>
              <a:buClr>
                <a:srgbClr val="2FC2E1"/>
              </a:buClr>
              <a:buSzPts val="2940"/>
              <a:buFont typeface="Arial"/>
              <a:buNone/>
              <a:tabLst/>
              <a:defRPr sz="2600" b="0" i="0" u="none" strike="noStrike" cap="none">
                <a:solidFill>
                  <a:srgbClr val="035886"/>
                </a:solidFill>
                <a:latin typeface="Arial"/>
                <a:ea typeface="Arial"/>
                <a:cs typeface="Arial"/>
                <a:sym typeface="Arial"/>
              </a:defRPr>
            </a:lvl1pPr>
            <a:lvl2pPr marL="914400" marR="0" lvl="1"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2pPr>
            <a:lvl3pPr marL="1371600" marR="0" lvl="2"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3pPr>
            <a:lvl4pPr marL="1828800" marR="0" lvl="3"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4pPr>
            <a:lvl5pPr marL="2286000" marR="0" lvl="4"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5pPr>
            <a:lvl6pPr marL="2743200" marR="0" lvl="5"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6pPr>
            <a:lvl7pPr marL="3200400" marR="0" lvl="6"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7pPr>
            <a:lvl8pPr marL="3657600" marR="0" lvl="7"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8pPr>
            <a:lvl9pPr marL="4114800" marR="0" lvl="8"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9pPr>
          </a:lstStyle>
          <a:p>
            <a:r>
              <a:rPr lang="en-US"/>
              <a:t>Name, Position</a:t>
            </a:r>
          </a:p>
          <a:p>
            <a:r>
              <a:rPr lang="en-US" err="1"/>
              <a:t>email@quantifiedventures.com</a:t>
            </a:r>
            <a:endParaRPr lang="en-US"/>
          </a:p>
          <a:p>
            <a:r>
              <a:rPr lang="en-US"/>
              <a:t>Xxx-xxx-</a:t>
            </a:r>
            <a:r>
              <a:rPr lang="en-US" err="1"/>
              <a:t>xxxxx</a:t>
            </a:r>
            <a:endParaRPr/>
          </a:p>
        </p:txBody>
      </p:sp>
    </p:spTree>
    <p:extLst>
      <p:ext uri="{BB962C8B-B14F-4D97-AF65-F5344CB8AC3E}">
        <p14:creationId xmlns:p14="http://schemas.microsoft.com/office/powerpoint/2010/main" val="139578990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mp; Subtitle">
  <p:cSld name="Title &amp; Subtitle">
    <p:spTree>
      <p:nvGrpSpPr>
        <p:cNvPr id="1" name="Shape 10"/>
        <p:cNvGrpSpPr/>
        <p:nvPr/>
      </p:nvGrpSpPr>
      <p:grpSpPr>
        <a:xfrm>
          <a:off x="0" y="0"/>
          <a:ext cx="0" cy="0"/>
          <a:chOff x="0" y="0"/>
          <a:chExt cx="0" cy="0"/>
        </a:xfrm>
      </p:grpSpPr>
      <p:sp>
        <p:nvSpPr>
          <p:cNvPr id="11" name="Google Shape;11;p44"/>
          <p:cNvSpPr/>
          <p:nvPr/>
        </p:nvSpPr>
        <p:spPr>
          <a:xfrm>
            <a:off x="0" y="5590511"/>
            <a:ext cx="12192000" cy="1293367"/>
          </a:xfrm>
          <a:prstGeom prst="rect">
            <a:avLst/>
          </a:prstGeom>
          <a:solidFill>
            <a:srgbClr val="005885"/>
          </a:solidFill>
          <a:ln>
            <a:noFill/>
          </a:ln>
        </p:spPr>
        <p:txBody>
          <a:bodyPr spcFirstLastPara="1" wrap="square" lIns="35700" tIns="35700" rIns="35700" bIns="35700" anchor="ctr" anchorCtr="0">
            <a:noAutofit/>
          </a:bodyPr>
          <a:lstStyle/>
          <a:p>
            <a:pPr marL="0" marR="0" lvl="0" indent="0" algn="ctr" rtl="0">
              <a:lnSpc>
                <a:spcPct val="80000"/>
              </a:lnSpc>
              <a:spcBef>
                <a:spcPts val="0"/>
              </a:spcBef>
              <a:spcAft>
                <a:spcPts val="0"/>
              </a:spcAft>
              <a:buClr>
                <a:srgbClr val="FFFFFF"/>
              </a:buClr>
              <a:buSzPts val="4000"/>
              <a:buFont typeface="Arial"/>
              <a:buNone/>
            </a:pPr>
            <a:endParaRPr sz="4000" b="0" i="0" u="none" strike="noStrike" cap="none">
              <a:solidFill>
                <a:srgbClr val="858789"/>
              </a:solidFill>
              <a:latin typeface="Arimo"/>
              <a:ea typeface="Arimo"/>
              <a:cs typeface="Arimo"/>
              <a:sym typeface="Arimo"/>
            </a:endParaRPr>
          </a:p>
        </p:txBody>
      </p:sp>
      <p:sp>
        <p:nvSpPr>
          <p:cNvPr id="12" name="Google Shape;12;p44"/>
          <p:cNvSpPr txBox="1">
            <a:spLocks noGrp="1"/>
          </p:cNvSpPr>
          <p:nvPr>
            <p:ph type="title" hasCustomPrompt="1"/>
          </p:nvPr>
        </p:nvSpPr>
        <p:spPr>
          <a:xfrm>
            <a:off x="1567543" y="2558884"/>
            <a:ext cx="9435505" cy="1507232"/>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858789"/>
              </a:buClr>
              <a:buSzPts val="6000"/>
              <a:buFont typeface="Arimo"/>
              <a:buNone/>
              <a:defRPr sz="6000" b="1" i="0" u="none" strike="noStrike" cap="none">
                <a:solidFill>
                  <a:srgbClr val="818285"/>
                </a:solidFill>
                <a:latin typeface="Arial"/>
                <a:ea typeface="Arial"/>
                <a:cs typeface="Arial"/>
                <a:sym typeface="Arial"/>
              </a:defRPr>
            </a:lvl1pPr>
            <a:lvl2pPr marR="0" lvl="1" algn="l" rtl="0">
              <a:lnSpc>
                <a:spcPct val="100000"/>
              </a:lnSpc>
              <a:spcBef>
                <a:spcPts val="1951"/>
              </a:spcBef>
              <a:spcAft>
                <a:spcPts val="0"/>
              </a:spcAft>
              <a:buClr>
                <a:srgbClr val="565656"/>
              </a:buClr>
              <a:buSzPts val="4200"/>
              <a:buFont typeface="Arimo"/>
              <a:buNone/>
              <a:defRPr sz="4200" b="1" i="0" u="none" strike="noStrike" cap="none">
                <a:solidFill>
                  <a:srgbClr val="565656"/>
                </a:solidFill>
                <a:latin typeface="Arimo"/>
                <a:ea typeface="Arimo"/>
                <a:cs typeface="Arimo"/>
                <a:sym typeface="Arimo"/>
              </a:defRPr>
            </a:lvl2pPr>
            <a:lvl3pPr marR="0" lvl="2" algn="l" rtl="0">
              <a:lnSpc>
                <a:spcPct val="100000"/>
              </a:lnSpc>
              <a:spcBef>
                <a:spcPts val="1951"/>
              </a:spcBef>
              <a:spcAft>
                <a:spcPts val="0"/>
              </a:spcAft>
              <a:buClr>
                <a:srgbClr val="565656"/>
              </a:buClr>
              <a:buSzPts val="4200"/>
              <a:buFont typeface="Arimo"/>
              <a:buNone/>
              <a:defRPr sz="4200" b="1" i="0" u="none" strike="noStrike" cap="none">
                <a:solidFill>
                  <a:srgbClr val="565656"/>
                </a:solidFill>
                <a:latin typeface="Arimo"/>
                <a:ea typeface="Arimo"/>
                <a:cs typeface="Arimo"/>
                <a:sym typeface="Arimo"/>
              </a:defRPr>
            </a:lvl3pPr>
            <a:lvl4pPr marR="0" lvl="3" algn="l" rtl="0">
              <a:lnSpc>
                <a:spcPct val="100000"/>
              </a:lnSpc>
              <a:spcBef>
                <a:spcPts val="1951"/>
              </a:spcBef>
              <a:spcAft>
                <a:spcPts val="0"/>
              </a:spcAft>
              <a:buClr>
                <a:srgbClr val="565656"/>
              </a:buClr>
              <a:buSzPts val="4200"/>
              <a:buFont typeface="Arimo"/>
              <a:buNone/>
              <a:defRPr sz="4200" b="1" i="0" u="none" strike="noStrike" cap="none">
                <a:solidFill>
                  <a:srgbClr val="565656"/>
                </a:solidFill>
                <a:latin typeface="Arimo"/>
                <a:ea typeface="Arimo"/>
                <a:cs typeface="Arimo"/>
                <a:sym typeface="Arimo"/>
              </a:defRPr>
            </a:lvl4pPr>
            <a:lvl5pPr marR="0" lvl="4" algn="l" rtl="0">
              <a:lnSpc>
                <a:spcPct val="100000"/>
              </a:lnSpc>
              <a:spcBef>
                <a:spcPts val="1951"/>
              </a:spcBef>
              <a:spcAft>
                <a:spcPts val="0"/>
              </a:spcAft>
              <a:buClr>
                <a:srgbClr val="565656"/>
              </a:buClr>
              <a:buSzPts val="4200"/>
              <a:buFont typeface="Arimo"/>
              <a:buNone/>
              <a:defRPr sz="4200" b="1" i="0" u="none" strike="noStrike" cap="none">
                <a:solidFill>
                  <a:srgbClr val="565656"/>
                </a:solidFill>
                <a:latin typeface="Arimo"/>
                <a:ea typeface="Arimo"/>
                <a:cs typeface="Arimo"/>
                <a:sym typeface="Arimo"/>
              </a:defRPr>
            </a:lvl5pPr>
            <a:lvl6pPr marR="0" lvl="5" algn="l" rtl="0">
              <a:lnSpc>
                <a:spcPct val="100000"/>
              </a:lnSpc>
              <a:spcBef>
                <a:spcPts val="1951"/>
              </a:spcBef>
              <a:spcAft>
                <a:spcPts val="0"/>
              </a:spcAft>
              <a:buClr>
                <a:srgbClr val="565656"/>
              </a:buClr>
              <a:buSzPts val="4200"/>
              <a:buFont typeface="Arimo"/>
              <a:buNone/>
              <a:defRPr sz="4200" b="1" i="0" u="none" strike="noStrike" cap="none">
                <a:solidFill>
                  <a:srgbClr val="565656"/>
                </a:solidFill>
                <a:latin typeface="Arimo"/>
                <a:ea typeface="Arimo"/>
                <a:cs typeface="Arimo"/>
                <a:sym typeface="Arimo"/>
              </a:defRPr>
            </a:lvl6pPr>
            <a:lvl7pPr marR="0" lvl="6" algn="l" rtl="0">
              <a:lnSpc>
                <a:spcPct val="100000"/>
              </a:lnSpc>
              <a:spcBef>
                <a:spcPts val="1951"/>
              </a:spcBef>
              <a:spcAft>
                <a:spcPts val="0"/>
              </a:spcAft>
              <a:buClr>
                <a:srgbClr val="565656"/>
              </a:buClr>
              <a:buSzPts val="4200"/>
              <a:buFont typeface="Arimo"/>
              <a:buNone/>
              <a:defRPr sz="4200" b="1" i="0" u="none" strike="noStrike" cap="none">
                <a:solidFill>
                  <a:srgbClr val="565656"/>
                </a:solidFill>
                <a:latin typeface="Arimo"/>
                <a:ea typeface="Arimo"/>
                <a:cs typeface="Arimo"/>
                <a:sym typeface="Arimo"/>
              </a:defRPr>
            </a:lvl7pPr>
            <a:lvl8pPr marR="0" lvl="7" algn="l" rtl="0">
              <a:lnSpc>
                <a:spcPct val="100000"/>
              </a:lnSpc>
              <a:spcBef>
                <a:spcPts val="1951"/>
              </a:spcBef>
              <a:spcAft>
                <a:spcPts val="0"/>
              </a:spcAft>
              <a:buClr>
                <a:srgbClr val="565656"/>
              </a:buClr>
              <a:buSzPts val="4200"/>
              <a:buFont typeface="Arimo"/>
              <a:buNone/>
              <a:defRPr sz="4200" b="1" i="0" u="none" strike="noStrike" cap="none">
                <a:solidFill>
                  <a:srgbClr val="565656"/>
                </a:solidFill>
                <a:latin typeface="Arimo"/>
                <a:ea typeface="Arimo"/>
                <a:cs typeface="Arimo"/>
                <a:sym typeface="Arimo"/>
              </a:defRPr>
            </a:lvl8pPr>
            <a:lvl9pPr marR="0" lvl="8" algn="l" rtl="0">
              <a:lnSpc>
                <a:spcPct val="100000"/>
              </a:lnSpc>
              <a:spcBef>
                <a:spcPts val="1951"/>
              </a:spcBef>
              <a:spcAft>
                <a:spcPts val="0"/>
              </a:spcAft>
              <a:buClr>
                <a:srgbClr val="565656"/>
              </a:buClr>
              <a:buSzPts val="4200"/>
              <a:buFont typeface="Arimo"/>
              <a:buNone/>
              <a:defRPr sz="4200" b="1" i="0" u="none" strike="noStrike" cap="none">
                <a:solidFill>
                  <a:srgbClr val="565656"/>
                </a:solidFill>
                <a:latin typeface="Arimo"/>
                <a:ea typeface="Arimo"/>
                <a:cs typeface="Arimo"/>
                <a:sym typeface="Arimo"/>
              </a:defRPr>
            </a:lvl9pPr>
          </a:lstStyle>
          <a:p>
            <a:r>
              <a:rPr lang="en-US"/>
              <a:t>Title of Presentation</a:t>
            </a:r>
            <a:endParaRPr/>
          </a:p>
        </p:txBody>
      </p:sp>
      <p:cxnSp>
        <p:nvCxnSpPr>
          <p:cNvPr id="14" name="Google Shape;14;p44"/>
          <p:cNvCxnSpPr/>
          <p:nvPr/>
        </p:nvCxnSpPr>
        <p:spPr>
          <a:xfrm>
            <a:off x="-2890" y="5452036"/>
            <a:ext cx="12198096" cy="0"/>
          </a:xfrm>
          <a:prstGeom prst="straightConnector1">
            <a:avLst/>
          </a:prstGeom>
          <a:noFill/>
          <a:ln w="635000" cap="flat" cmpd="sng">
            <a:solidFill>
              <a:srgbClr val="2FC2E1"/>
            </a:solidFill>
            <a:prstDash val="solid"/>
            <a:miter lim="8000"/>
            <a:headEnd type="none" w="sm" len="sm"/>
            <a:tailEnd type="none" w="sm" len="sm"/>
          </a:ln>
        </p:spPr>
      </p:cxnSp>
      <p:sp>
        <p:nvSpPr>
          <p:cNvPr id="15" name="Google Shape;15;p44"/>
          <p:cNvSpPr txBox="1">
            <a:spLocks noGrp="1"/>
          </p:cNvSpPr>
          <p:nvPr>
            <p:ph type="body" idx="2"/>
          </p:nvPr>
        </p:nvSpPr>
        <p:spPr>
          <a:xfrm>
            <a:off x="1567543" y="5309404"/>
            <a:ext cx="9568185" cy="281107"/>
          </a:xfrm>
          <a:prstGeom prst="rect">
            <a:avLst/>
          </a:prstGeom>
          <a:noFill/>
          <a:ln>
            <a:noFill/>
          </a:ln>
        </p:spPr>
        <p:txBody>
          <a:bodyPr spcFirstLastPara="1" wrap="square" lIns="91425" tIns="91425" rIns="91425" bIns="91425" anchor="ctr" anchorCtr="0">
            <a:noAutofit/>
          </a:bodyPr>
          <a:lstStyle>
            <a:lvl1pPr marL="14288" marR="0" lvl="0" indent="0" algn="l" rtl="0">
              <a:lnSpc>
                <a:spcPct val="100000"/>
              </a:lnSpc>
              <a:spcBef>
                <a:spcPts val="0"/>
              </a:spcBef>
              <a:spcAft>
                <a:spcPts val="0"/>
              </a:spcAft>
              <a:buClr>
                <a:srgbClr val="38A3D5"/>
              </a:buClr>
              <a:buSzPts val="2520"/>
              <a:buFont typeface="Arial"/>
              <a:buNone/>
              <a:tabLst/>
              <a:defRPr sz="2400" b="1" i="0" u="none" strike="noStrike" cap="none">
                <a:solidFill>
                  <a:srgbClr val="FFFFFF"/>
                </a:solidFill>
                <a:latin typeface="Arial"/>
                <a:ea typeface="Arial"/>
                <a:cs typeface="Arial"/>
                <a:sym typeface="Arial"/>
              </a:defRPr>
            </a:lvl1pPr>
            <a:lvl2pPr marL="914400" marR="0" lvl="1" indent="-381951"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2pPr>
            <a:lvl3pPr marL="1371600" marR="0" lvl="2" indent="-381951"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3pPr>
            <a:lvl4pPr marL="1828800" marR="0" lvl="3" indent="-381951"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4pPr>
            <a:lvl5pPr marL="2286000" marR="0" lvl="4" indent="-381951"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5pPr>
            <a:lvl6pPr marL="2743200" marR="0" lvl="5" indent="-381951"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6pPr>
            <a:lvl7pPr marL="3200400" marR="0" lvl="6" indent="-381951"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7pPr>
            <a:lvl8pPr marL="3657600" marR="0" lvl="7" indent="-381951"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8pPr>
            <a:lvl9pPr marL="4114800" marR="0" lvl="8" indent="-381951"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9pPr>
          </a:lstStyle>
          <a:p>
            <a:pPr lvl="0"/>
            <a:r>
              <a:rPr lang="en-US"/>
              <a:t>Click to edit Master text styles</a:t>
            </a:r>
          </a:p>
        </p:txBody>
      </p:sp>
      <p:pic>
        <p:nvPicPr>
          <p:cNvPr id="16" name="Google Shape;16;p44" descr="A close up of a logo&#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567543" y="711411"/>
            <a:ext cx="3778181" cy="1389104"/>
          </a:xfrm>
          <a:prstGeom prst="rect">
            <a:avLst/>
          </a:prstGeom>
          <a:noFill/>
          <a:ln>
            <a:noFill/>
          </a:ln>
        </p:spPr>
      </p:pic>
      <p:sp>
        <p:nvSpPr>
          <p:cNvPr id="17" name="Shape 14">
            <a:extLst>
              <a:ext uri="{FF2B5EF4-FFF2-40B4-BE49-F238E27FC236}">
                <a16:creationId xmlns:a16="http://schemas.microsoft.com/office/drawing/2014/main" id="{F6D33919-D8C9-DD45-A233-EF395BC9A7FD}"/>
              </a:ext>
            </a:extLst>
          </p:cNvPr>
          <p:cNvSpPr txBox="1">
            <a:spLocks noGrp="1"/>
          </p:cNvSpPr>
          <p:nvPr>
            <p:ph type="body" idx="1" hasCustomPrompt="1"/>
          </p:nvPr>
        </p:nvSpPr>
        <p:spPr>
          <a:xfrm>
            <a:off x="1567543" y="4314251"/>
            <a:ext cx="9435505" cy="471099"/>
          </a:xfrm>
          <a:prstGeom prst="rect">
            <a:avLst/>
          </a:prstGeom>
          <a:noFill/>
          <a:ln>
            <a:noFill/>
          </a:ln>
        </p:spPr>
        <p:txBody>
          <a:bodyPr lIns="91425" tIns="91425" rIns="91425" bIns="91425" anchor="ctr" anchorCtr="0">
            <a:noAutofit/>
          </a:bodyPr>
          <a:lstStyle>
            <a:lvl1pPr marL="0" marR="0" lvl="0" indent="0" algn="l" rtl="0">
              <a:lnSpc>
                <a:spcPct val="100000"/>
              </a:lnSpc>
              <a:spcBef>
                <a:spcPts val="1951"/>
              </a:spcBef>
              <a:spcAft>
                <a:spcPts val="0"/>
              </a:spcAft>
              <a:buClr>
                <a:srgbClr val="38A3D5"/>
              </a:buClr>
              <a:buSzPct val="104999"/>
              <a:buFontTx/>
              <a:buNone/>
              <a:defRPr sz="3000" b="1" i="0" u="none" strike="noStrike" cap="none" baseline="0">
                <a:solidFill>
                  <a:srgbClr val="818285"/>
                </a:solidFill>
                <a:latin typeface="Arial" panose="020B0604020202020204" pitchFamily="34" charset="0"/>
                <a:ea typeface="Arimo"/>
                <a:cs typeface="Arial" panose="020B0604020202020204" pitchFamily="34" charset="0"/>
                <a:sym typeface="Arimo"/>
              </a:defRPr>
            </a:lvl1pPr>
            <a:lvl2pPr marL="587361" marR="0" lvl="1" indent="-211768" algn="l" rtl="0">
              <a:lnSpc>
                <a:spcPct val="100000"/>
              </a:lnSpc>
              <a:spcBef>
                <a:spcPts val="1951"/>
              </a:spcBef>
              <a:spcAft>
                <a:spcPts val="0"/>
              </a:spcAft>
              <a:buClr>
                <a:srgbClr val="38A3D5"/>
              </a:buClr>
              <a:buSzPct val="104999"/>
              <a:buFont typeface="Arial"/>
              <a:buChar char="•"/>
              <a:defRPr sz="2300" b="0" i="0" u="none" strike="noStrike" cap="none">
                <a:solidFill>
                  <a:srgbClr val="858789"/>
                </a:solidFill>
                <a:latin typeface="Arimo"/>
                <a:ea typeface="Arimo"/>
                <a:cs typeface="Arimo"/>
                <a:sym typeface="Arimo"/>
              </a:defRPr>
            </a:lvl2pPr>
            <a:lvl3pPr marL="809605" marR="0" lvl="2" indent="-211768" algn="l" rtl="0">
              <a:lnSpc>
                <a:spcPct val="100000"/>
              </a:lnSpc>
              <a:spcBef>
                <a:spcPts val="1951"/>
              </a:spcBef>
              <a:spcAft>
                <a:spcPts val="0"/>
              </a:spcAft>
              <a:buClr>
                <a:srgbClr val="38A3D5"/>
              </a:buClr>
              <a:buSzPct val="104999"/>
              <a:buFont typeface="Arial"/>
              <a:buChar char="•"/>
              <a:defRPr sz="2300" b="0" i="0" u="none" strike="noStrike" cap="none">
                <a:solidFill>
                  <a:srgbClr val="858789"/>
                </a:solidFill>
                <a:latin typeface="Arimo"/>
                <a:ea typeface="Arimo"/>
                <a:cs typeface="Arimo"/>
                <a:sym typeface="Arimo"/>
              </a:defRPr>
            </a:lvl3pPr>
            <a:lvl4pPr marL="1031850" marR="0" lvl="3" indent="-211768" algn="l" rtl="0">
              <a:lnSpc>
                <a:spcPct val="100000"/>
              </a:lnSpc>
              <a:spcBef>
                <a:spcPts val="1951"/>
              </a:spcBef>
              <a:spcAft>
                <a:spcPts val="0"/>
              </a:spcAft>
              <a:buClr>
                <a:srgbClr val="38A3D5"/>
              </a:buClr>
              <a:buSzPct val="104999"/>
              <a:buFont typeface="Arial"/>
              <a:buChar char="•"/>
              <a:defRPr sz="2300" b="0" i="0" u="none" strike="noStrike" cap="none">
                <a:solidFill>
                  <a:srgbClr val="858789"/>
                </a:solidFill>
                <a:latin typeface="Arimo"/>
                <a:ea typeface="Arimo"/>
                <a:cs typeface="Arimo"/>
                <a:sym typeface="Arimo"/>
              </a:defRPr>
            </a:lvl4pPr>
            <a:lvl5pPr marL="1254094" marR="0" lvl="4" indent="-211768" algn="l" rtl="0">
              <a:lnSpc>
                <a:spcPct val="100000"/>
              </a:lnSpc>
              <a:spcBef>
                <a:spcPts val="1951"/>
              </a:spcBef>
              <a:spcAft>
                <a:spcPts val="0"/>
              </a:spcAft>
              <a:buClr>
                <a:srgbClr val="38A3D5"/>
              </a:buClr>
              <a:buSzPct val="104999"/>
              <a:buFont typeface="Arial"/>
              <a:buChar char="•"/>
              <a:defRPr sz="2300" b="0" i="0" u="none" strike="noStrike" cap="none">
                <a:solidFill>
                  <a:srgbClr val="858789"/>
                </a:solidFill>
                <a:latin typeface="Arimo"/>
                <a:ea typeface="Arimo"/>
                <a:cs typeface="Arimo"/>
                <a:sym typeface="Arimo"/>
              </a:defRPr>
            </a:lvl5pPr>
            <a:lvl6pPr marL="1476339" marR="0" lvl="5" indent="-211768" algn="l" rtl="0">
              <a:lnSpc>
                <a:spcPct val="100000"/>
              </a:lnSpc>
              <a:spcBef>
                <a:spcPts val="1951"/>
              </a:spcBef>
              <a:spcAft>
                <a:spcPts val="0"/>
              </a:spcAft>
              <a:buClr>
                <a:srgbClr val="38A3D5"/>
              </a:buClr>
              <a:buSzPct val="104999"/>
              <a:buFont typeface="Arial"/>
              <a:buChar char="▸"/>
              <a:defRPr sz="2300" b="0" i="0" u="none" strike="noStrike" cap="none">
                <a:solidFill>
                  <a:srgbClr val="858789"/>
                </a:solidFill>
                <a:latin typeface="Arimo"/>
                <a:ea typeface="Arimo"/>
                <a:cs typeface="Arimo"/>
                <a:sym typeface="Arimo"/>
              </a:defRPr>
            </a:lvl6pPr>
            <a:lvl7pPr marL="1698583" marR="0" lvl="6" indent="-211768" algn="l" rtl="0">
              <a:lnSpc>
                <a:spcPct val="100000"/>
              </a:lnSpc>
              <a:spcBef>
                <a:spcPts val="1951"/>
              </a:spcBef>
              <a:spcAft>
                <a:spcPts val="0"/>
              </a:spcAft>
              <a:buClr>
                <a:srgbClr val="38A3D5"/>
              </a:buClr>
              <a:buSzPct val="104999"/>
              <a:buFont typeface="Arial"/>
              <a:buChar char="▸"/>
              <a:defRPr sz="2300" b="0" i="0" u="none" strike="noStrike" cap="none">
                <a:solidFill>
                  <a:srgbClr val="858789"/>
                </a:solidFill>
                <a:latin typeface="Arimo"/>
                <a:ea typeface="Arimo"/>
                <a:cs typeface="Arimo"/>
                <a:sym typeface="Arimo"/>
              </a:defRPr>
            </a:lvl7pPr>
            <a:lvl8pPr marL="1920828" marR="0" lvl="7" indent="-211768" algn="l" rtl="0">
              <a:lnSpc>
                <a:spcPct val="100000"/>
              </a:lnSpc>
              <a:spcBef>
                <a:spcPts val="1951"/>
              </a:spcBef>
              <a:spcAft>
                <a:spcPts val="0"/>
              </a:spcAft>
              <a:buClr>
                <a:srgbClr val="38A3D5"/>
              </a:buClr>
              <a:buSzPct val="104999"/>
              <a:buFont typeface="Arial"/>
              <a:buChar char="▸"/>
              <a:defRPr sz="2300" b="0" i="0" u="none" strike="noStrike" cap="none">
                <a:solidFill>
                  <a:srgbClr val="858789"/>
                </a:solidFill>
                <a:latin typeface="Arimo"/>
                <a:ea typeface="Arimo"/>
                <a:cs typeface="Arimo"/>
                <a:sym typeface="Arimo"/>
              </a:defRPr>
            </a:lvl8pPr>
            <a:lvl9pPr marL="2143072" marR="0" lvl="8" indent="-211768" algn="l" rtl="0">
              <a:lnSpc>
                <a:spcPct val="100000"/>
              </a:lnSpc>
              <a:spcBef>
                <a:spcPts val="1951"/>
              </a:spcBef>
              <a:spcAft>
                <a:spcPts val="0"/>
              </a:spcAft>
              <a:buClr>
                <a:srgbClr val="38A3D5"/>
              </a:buClr>
              <a:buSzPct val="104999"/>
              <a:buFont typeface="Arial"/>
              <a:buChar char="▸"/>
              <a:defRPr sz="2300" b="0" i="0" u="none" strike="noStrike" cap="none">
                <a:solidFill>
                  <a:srgbClr val="858789"/>
                </a:solidFill>
                <a:latin typeface="Arimo"/>
                <a:ea typeface="Arimo"/>
                <a:cs typeface="Arimo"/>
                <a:sym typeface="Arimo"/>
              </a:defRPr>
            </a:lvl9pPr>
          </a:lstStyle>
          <a:p>
            <a:r>
              <a:rPr lang="en-US"/>
              <a:t>Name of Client</a:t>
            </a:r>
            <a:endParaRPr/>
          </a:p>
        </p:txBody>
      </p:sp>
    </p:spTree>
    <p:extLst>
      <p:ext uri="{BB962C8B-B14F-4D97-AF65-F5344CB8AC3E}">
        <p14:creationId xmlns:p14="http://schemas.microsoft.com/office/powerpoint/2010/main" val="270224618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49"/>
        <p:cNvGrpSpPr/>
        <p:nvPr/>
      </p:nvGrpSpPr>
      <p:grpSpPr>
        <a:xfrm>
          <a:off x="0" y="0"/>
          <a:ext cx="0" cy="0"/>
          <a:chOff x="0" y="0"/>
          <a:chExt cx="0" cy="0"/>
        </a:xfrm>
      </p:grpSpPr>
      <p:pic>
        <p:nvPicPr>
          <p:cNvPr id="2" name="Google Shape;41;p48">
            <a:extLst>
              <a:ext uri="{FF2B5EF4-FFF2-40B4-BE49-F238E27FC236}">
                <a16:creationId xmlns:a16="http://schemas.microsoft.com/office/drawing/2014/main" id="{382F7BA6-1C91-1940-AB5D-2CB3FEB9C2DF}"/>
              </a:ext>
            </a:extLst>
          </p:cNvPr>
          <p:cNvPicPr preferRelativeResize="0"/>
          <p:nvPr/>
        </p:nvPicPr>
        <p:blipFill rotWithShape="1">
          <a:blip r:embed="rId2">
            <a:alphaModFix/>
          </a:blip>
          <a:srcRect/>
          <a:stretch/>
        </p:blipFill>
        <p:spPr>
          <a:xfrm>
            <a:off x="10396672" y="146304"/>
            <a:ext cx="1453717" cy="574015"/>
          </a:xfrm>
          <a:prstGeom prst="rect">
            <a:avLst/>
          </a:prstGeom>
          <a:noFill/>
          <a:ln>
            <a:noFill/>
          </a:ln>
        </p:spPr>
      </p:pic>
      <p:sp>
        <p:nvSpPr>
          <p:cNvPr id="5" name="Google Shape;40;p48">
            <a:extLst>
              <a:ext uri="{FF2B5EF4-FFF2-40B4-BE49-F238E27FC236}">
                <a16:creationId xmlns:a16="http://schemas.microsoft.com/office/drawing/2014/main" id="{A66AE8AF-637E-294A-80BA-9768148B80F7}"/>
              </a:ext>
            </a:extLst>
          </p:cNvPr>
          <p:cNvSpPr txBox="1">
            <a:spLocks noGrp="1"/>
          </p:cNvSpPr>
          <p:nvPr>
            <p:ph type="body" idx="2"/>
          </p:nvPr>
        </p:nvSpPr>
        <p:spPr>
          <a:xfrm>
            <a:off x="341611" y="1216152"/>
            <a:ext cx="11508778" cy="461665"/>
          </a:xfrm>
          <a:prstGeom prst="rect">
            <a:avLst/>
          </a:prstGeom>
          <a:noFill/>
          <a:ln>
            <a:noFill/>
          </a:ln>
        </p:spPr>
        <p:txBody>
          <a:bodyPr spcFirstLastPara="1" wrap="square" lIns="91425" tIns="91440" rIns="91425" bIns="91440" anchor="t" anchorCtr="0">
            <a:normAutofit/>
          </a:bodyPr>
          <a:lstStyle>
            <a:lvl1pPr marL="287338" marR="0" lvl="0" indent="-287338" algn="l" rtl="0">
              <a:lnSpc>
                <a:spcPct val="90000"/>
              </a:lnSpc>
              <a:spcBef>
                <a:spcPts val="0"/>
              </a:spcBef>
              <a:spcAft>
                <a:spcPts val="0"/>
              </a:spcAft>
              <a:buClr>
                <a:srgbClr val="2FC2E1"/>
              </a:buClr>
              <a:buSzPts val="2500"/>
              <a:buFont typeface="Arimo"/>
              <a:buChar char="▪"/>
              <a:tabLst/>
              <a:defRPr sz="2000" b="0" i="0" u="none" strike="noStrike" cap="none">
                <a:solidFill>
                  <a:srgbClr val="4C4C4D"/>
                </a:solidFill>
                <a:latin typeface="Arial"/>
                <a:ea typeface="Arial"/>
                <a:cs typeface="Arial"/>
                <a:sym typeface="Arial"/>
              </a:defRPr>
            </a:lvl1pPr>
            <a:lvl2pPr marL="914400" marR="0" lvl="1" indent="-381000" algn="l" rtl="0">
              <a:lnSpc>
                <a:spcPct val="90000"/>
              </a:lnSpc>
              <a:spcBef>
                <a:spcPts val="800"/>
              </a:spcBef>
              <a:spcAft>
                <a:spcPts val="0"/>
              </a:spcAft>
              <a:buClr>
                <a:srgbClr val="2FC2E1"/>
              </a:buClr>
              <a:buSzPts val="2400"/>
              <a:buFont typeface="Arimo"/>
              <a:buChar char="–"/>
              <a:defRPr sz="2000" b="0" i="0" u="none" strike="noStrike" cap="none">
                <a:solidFill>
                  <a:srgbClr val="4C4C4D"/>
                </a:solidFill>
                <a:latin typeface="Arial"/>
                <a:ea typeface="Arial"/>
                <a:cs typeface="Arial"/>
                <a:sym typeface="Arial"/>
              </a:defRPr>
            </a:lvl2pPr>
            <a:lvl3pPr marL="1371600" marR="0" lvl="2" indent="-381000" algn="l" rtl="0">
              <a:lnSpc>
                <a:spcPct val="90000"/>
              </a:lnSpc>
              <a:spcBef>
                <a:spcPts val="800"/>
              </a:spcBef>
              <a:spcAft>
                <a:spcPts val="0"/>
              </a:spcAft>
              <a:buClr>
                <a:srgbClr val="2FC2E1"/>
              </a:buClr>
              <a:buSzPts val="2400"/>
              <a:buFont typeface="Arimo"/>
              <a:buChar char="▫"/>
              <a:defRPr sz="2000" b="0" i="0" u="none" strike="noStrike" cap="none">
                <a:solidFill>
                  <a:srgbClr val="4C4C4D"/>
                </a:solidFill>
                <a:latin typeface="Arial"/>
                <a:ea typeface="Arial"/>
                <a:cs typeface="Arial"/>
                <a:sym typeface="Arial"/>
              </a:defRPr>
            </a:lvl3pPr>
            <a:lvl4pPr marL="1828800" marR="0" lvl="3" indent="-341630" algn="l" rtl="0">
              <a:lnSpc>
                <a:spcPct val="90000"/>
              </a:lnSpc>
              <a:spcBef>
                <a:spcPts val="800"/>
              </a:spcBef>
              <a:spcAft>
                <a:spcPts val="0"/>
              </a:spcAft>
              <a:buClr>
                <a:srgbClr val="2FC2E1"/>
              </a:buClr>
              <a:buSzPts val="1780"/>
              <a:buFont typeface="Arimo"/>
              <a:buChar char="-"/>
              <a:defRPr sz="2000" b="0" i="0" u="none" strike="noStrike" cap="none">
                <a:solidFill>
                  <a:srgbClr val="4C4C4D"/>
                </a:solidFill>
                <a:latin typeface="Arial"/>
                <a:ea typeface="Arial"/>
                <a:cs typeface="Arial"/>
                <a:sym typeface="Arial"/>
              </a:defRPr>
            </a:lvl4pPr>
            <a:lvl5pPr marL="2286000" marR="0" lvl="4" indent="-341629" algn="l" rtl="0">
              <a:lnSpc>
                <a:spcPct val="90000"/>
              </a:lnSpc>
              <a:spcBef>
                <a:spcPts val="800"/>
              </a:spcBef>
              <a:spcAft>
                <a:spcPts val="0"/>
              </a:spcAft>
              <a:buClr>
                <a:srgbClr val="2FC2E1"/>
              </a:buClr>
              <a:buSzPts val="1780"/>
              <a:buFont typeface="Arimo"/>
              <a:buChar char="-"/>
              <a:defRPr sz="2000" b="0" i="0" u="none" strike="noStrike" cap="none">
                <a:solidFill>
                  <a:srgbClr val="4C4C4D"/>
                </a:solidFill>
                <a:latin typeface="Arial"/>
                <a:ea typeface="Arial"/>
                <a:cs typeface="Arial"/>
                <a:sym typeface="Arial"/>
              </a:defRPr>
            </a:lvl5pPr>
            <a:lvl6pPr marL="2743200" marR="0" lvl="5" indent="-342900" algn="l" rtl="0">
              <a:lnSpc>
                <a:spcPct val="90000"/>
              </a:lnSpc>
              <a:spcBef>
                <a:spcPts val="8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6" name="Google Shape;54;p7">
            <a:extLst>
              <a:ext uri="{FF2B5EF4-FFF2-40B4-BE49-F238E27FC236}">
                <a16:creationId xmlns:a16="http://schemas.microsoft.com/office/drawing/2014/main" id="{C66F9396-4157-C34F-B7B3-2FE5B60B6177}"/>
              </a:ext>
            </a:extLst>
          </p:cNvPr>
          <p:cNvSpPr txBox="1">
            <a:spLocks noGrp="1"/>
          </p:cNvSpPr>
          <p:nvPr>
            <p:ph type="sldNum" idx="12"/>
          </p:nvPr>
        </p:nvSpPr>
        <p:spPr>
          <a:xfrm>
            <a:off x="11346202" y="6332998"/>
            <a:ext cx="731700" cy="525000"/>
          </a:xfrm>
          <a:prstGeom prst="rect">
            <a:avLst/>
          </a:prstGeom>
        </p:spPr>
        <p:txBody>
          <a:bodyPr spcFirstLastPara="1" wrap="square" lIns="91425" tIns="91425" rIns="91425" bIns="91425" anchor="t" anchorCtr="0">
            <a:noAutofit/>
          </a:bodyPr>
          <a:lstStyle>
            <a:lvl1pPr lvl="0">
              <a:buNone/>
              <a:defRPr sz="1600">
                <a:solidFill>
                  <a:srgbClr val="565656"/>
                </a:solidFill>
              </a:defRPr>
            </a:lvl1pPr>
            <a:lvl2pPr lvl="1">
              <a:buNone/>
              <a:defRPr>
                <a:solidFill>
                  <a:srgbClr val="565656"/>
                </a:solidFill>
              </a:defRPr>
            </a:lvl2pPr>
            <a:lvl3pPr lvl="2">
              <a:buNone/>
              <a:defRPr>
                <a:solidFill>
                  <a:srgbClr val="565656"/>
                </a:solidFill>
              </a:defRPr>
            </a:lvl3pPr>
            <a:lvl4pPr lvl="3">
              <a:buNone/>
              <a:defRPr>
                <a:solidFill>
                  <a:srgbClr val="565656"/>
                </a:solidFill>
              </a:defRPr>
            </a:lvl4pPr>
            <a:lvl5pPr lvl="4">
              <a:buNone/>
              <a:defRPr>
                <a:solidFill>
                  <a:srgbClr val="565656"/>
                </a:solidFill>
              </a:defRPr>
            </a:lvl5pPr>
            <a:lvl6pPr lvl="5">
              <a:buNone/>
              <a:defRPr>
                <a:solidFill>
                  <a:srgbClr val="565656"/>
                </a:solidFill>
              </a:defRPr>
            </a:lvl6pPr>
            <a:lvl7pPr lvl="6">
              <a:buNone/>
              <a:defRPr>
                <a:solidFill>
                  <a:srgbClr val="565656"/>
                </a:solidFill>
              </a:defRPr>
            </a:lvl7pPr>
            <a:lvl8pPr lvl="7">
              <a:buNone/>
              <a:defRPr>
                <a:solidFill>
                  <a:srgbClr val="565656"/>
                </a:solidFill>
              </a:defRPr>
            </a:lvl8pPr>
            <a:lvl9pPr lvl="8">
              <a:buNone/>
              <a:defRPr>
                <a:solidFill>
                  <a:srgbClr val="565656"/>
                </a:solidFill>
              </a:defRPr>
            </a:lvl9pPr>
          </a:lstStyle>
          <a:p>
            <a:pPr algn="r"/>
            <a:fld id="{00000000-1234-1234-1234-123412341234}" type="slidenum">
              <a:rPr lang="en-US" smtClean="0"/>
              <a:pPr algn="r"/>
              <a:t>‹#›</a:t>
            </a:fld>
            <a:endParaRPr lang="en-US"/>
          </a:p>
        </p:txBody>
      </p:sp>
      <p:sp>
        <p:nvSpPr>
          <p:cNvPr id="7" name="Google Shape;39;p48">
            <a:extLst>
              <a:ext uri="{FF2B5EF4-FFF2-40B4-BE49-F238E27FC236}">
                <a16:creationId xmlns:a16="http://schemas.microsoft.com/office/drawing/2014/main" id="{79654318-0662-4349-86C8-C0EFA3A90502}"/>
              </a:ext>
            </a:extLst>
          </p:cNvPr>
          <p:cNvSpPr txBox="1">
            <a:spLocks noGrp="1"/>
          </p:cNvSpPr>
          <p:nvPr>
            <p:ph type="body" idx="1"/>
          </p:nvPr>
        </p:nvSpPr>
        <p:spPr>
          <a:xfrm>
            <a:off x="341611" y="249520"/>
            <a:ext cx="9802850" cy="430836"/>
          </a:xfrm>
          <a:prstGeom prst="rect">
            <a:avLst/>
          </a:prstGeom>
          <a:noFill/>
          <a:ln>
            <a:noFill/>
          </a:ln>
        </p:spPr>
        <p:txBody>
          <a:bodyPr spcFirstLastPara="1" wrap="square" lIns="91425" tIns="91425" rIns="91425" bIns="91425" anchor="ctr" anchorCtr="0">
            <a:noAutofit/>
          </a:bodyPr>
          <a:lstStyle>
            <a:lvl1pPr marL="9525" marR="0" lvl="0" indent="0" algn="l" rtl="0">
              <a:lnSpc>
                <a:spcPct val="100000"/>
              </a:lnSpc>
              <a:spcBef>
                <a:spcPts val="0"/>
              </a:spcBef>
              <a:spcAft>
                <a:spcPts val="0"/>
              </a:spcAft>
              <a:buClr>
                <a:srgbClr val="2FC2E1"/>
              </a:buClr>
              <a:buSzPts val="2940"/>
              <a:buFont typeface="Arial"/>
              <a:buNone/>
              <a:tabLst/>
              <a:defRPr sz="2600" b="1" i="0" u="none" strike="noStrike" cap="none">
                <a:solidFill>
                  <a:srgbClr val="035886"/>
                </a:solidFill>
                <a:latin typeface="Arial"/>
                <a:ea typeface="Arial"/>
                <a:cs typeface="Arial"/>
                <a:sym typeface="Arial"/>
              </a:defRPr>
            </a:lvl1pPr>
            <a:lvl2pPr marL="914400" marR="0" lvl="1"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2pPr>
            <a:lvl3pPr marL="1371600" marR="0" lvl="2"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3pPr>
            <a:lvl4pPr marL="1828800" marR="0" lvl="3"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4pPr>
            <a:lvl5pPr marL="2286000" marR="0" lvl="4"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5pPr>
            <a:lvl6pPr marL="2743200" marR="0" lvl="5"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6pPr>
            <a:lvl7pPr marL="3200400" marR="0" lvl="6"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7pPr>
            <a:lvl8pPr marL="3657600" marR="0" lvl="7"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8pPr>
            <a:lvl9pPr marL="4114800" marR="0" lvl="8"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9pPr>
          </a:lstStyle>
          <a:p>
            <a:pPr lvl="0"/>
            <a:r>
              <a:rPr lang="en-US"/>
              <a:t>Click to edit Master text styles</a:t>
            </a:r>
          </a:p>
        </p:txBody>
      </p:sp>
    </p:spTree>
    <p:extLst>
      <p:ext uri="{BB962C8B-B14F-4D97-AF65-F5344CB8AC3E}">
        <p14:creationId xmlns:p14="http://schemas.microsoft.com/office/powerpoint/2010/main" val="306216637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5_Horizontal" preserve="1">
  <p:cSld name="6_Horizontal">
    <p:spTree>
      <p:nvGrpSpPr>
        <p:cNvPr id="1" name="Shape 42"/>
        <p:cNvGrpSpPr/>
        <p:nvPr/>
      </p:nvGrpSpPr>
      <p:grpSpPr>
        <a:xfrm>
          <a:off x="0" y="0"/>
          <a:ext cx="0" cy="0"/>
          <a:chOff x="0" y="0"/>
          <a:chExt cx="0" cy="0"/>
        </a:xfrm>
      </p:grpSpPr>
      <p:sp>
        <p:nvSpPr>
          <p:cNvPr id="2" name="Google Shape;54;p7">
            <a:extLst>
              <a:ext uri="{FF2B5EF4-FFF2-40B4-BE49-F238E27FC236}">
                <a16:creationId xmlns:a16="http://schemas.microsoft.com/office/drawing/2014/main" id="{E2207DA5-86A4-8C46-AD0C-E75DDAED5398}"/>
              </a:ext>
            </a:extLst>
          </p:cNvPr>
          <p:cNvSpPr txBox="1">
            <a:spLocks noGrp="1"/>
          </p:cNvSpPr>
          <p:nvPr>
            <p:ph type="sldNum" idx="12"/>
          </p:nvPr>
        </p:nvSpPr>
        <p:spPr>
          <a:xfrm>
            <a:off x="11346202" y="6332998"/>
            <a:ext cx="731700" cy="525000"/>
          </a:xfrm>
          <a:prstGeom prst="rect">
            <a:avLst/>
          </a:prstGeom>
        </p:spPr>
        <p:txBody>
          <a:bodyPr spcFirstLastPara="1" wrap="square" lIns="91425" tIns="91425" rIns="91425" bIns="91425" anchor="t" anchorCtr="0">
            <a:noAutofit/>
          </a:bodyPr>
          <a:lstStyle>
            <a:lvl1pPr lvl="0">
              <a:buNone/>
              <a:defRPr sz="1600">
                <a:solidFill>
                  <a:srgbClr val="565656"/>
                </a:solidFill>
              </a:defRPr>
            </a:lvl1pPr>
            <a:lvl2pPr lvl="1">
              <a:buNone/>
              <a:defRPr>
                <a:solidFill>
                  <a:srgbClr val="565656"/>
                </a:solidFill>
              </a:defRPr>
            </a:lvl2pPr>
            <a:lvl3pPr lvl="2">
              <a:buNone/>
              <a:defRPr>
                <a:solidFill>
                  <a:srgbClr val="565656"/>
                </a:solidFill>
              </a:defRPr>
            </a:lvl3pPr>
            <a:lvl4pPr lvl="3">
              <a:buNone/>
              <a:defRPr>
                <a:solidFill>
                  <a:srgbClr val="565656"/>
                </a:solidFill>
              </a:defRPr>
            </a:lvl4pPr>
            <a:lvl5pPr lvl="4">
              <a:buNone/>
              <a:defRPr>
                <a:solidFill>
                  <a:srgbClr val="565656"/>
                </a:solidFill>
              </a:defRPr>
            </a:lvl5pPr>
            <a:lvl6pPr lvl="5">
              <a:buNone/>
              <a:defRPr>
                <a:solidFill>
                  <a:srgbClr val="565656"/>
                </a:solidFill>
              </a:defRPr>
            </a:lvl6pPr>
            <a:lvl7pPr lvl="6">
              <a:buNone/>
              <a:defRPr>
                <a:solidFill>
                  <a:srgbClr val="565656"/>
                </a:solidFill>
              </a:defRPr>
            </a:lvl7pPr>
            <a:lvl8pPr lvl="7">
              <a:buNone/>
              <a:defRPr>
                <a:solidFill>
                  <a:srgbClr val="565656"/>
                </a:solidFill>
              </a:defRPr>
            </a:lvl8pPr>
            <a:lvl9pPr lvl="8">
              <a:buNone/>
              <a:defRPr>
                <a:solidFill>
                  <a:srgbClr val="565656"/>
                </a:solidFill>
              </a:defRPr>
            </a:lvl9pPr>
          </a:lstStyle>
          <a:p>
            <a:pPr algn="r"/>
            <a:fld id="{00000000-1234-1234-1234-123412341234}" type="slidenum">
              <a:rPr lang="en-US" smtClean="0"/>
              <a:pPr algn="r"/>
              <a:t>‹#›</a:t>
            </a:fld>
            <a:endParaRPr lang="en-US"/>
          </a:p>
        </p:txBody>
      </p:sp>
    </p:spTree>
    <p:extLst>
      <p:ext uri="{BB962C8B-B14F-4D97-AF65-F5344CB8AC3E}">
        <p14:creationId xmlns:p14="http://schemas.microsoft.com/office/powerpoint/2010/main" val="2389811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10/11/2023</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dirty="0"/>
          </a:p>
        </p:txBody>
      </p:sp>
    </p:spTree>
    <p:extLst>
      <p:ext uri="{BB962C8B-B14F-4D97-AF65-F5344CB8AC3E}">
        <p14:creationId xmlns:p14="http://schemas.microsoft.com/office/powerpoint/2010/main" val="266685459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cSld name="6_Horizontal">
    <p:spTree>
      <p:nvGrpSpPr>
        <p:cNvPr id="1" name="Shape 47"/>
        <p:cNvGrpSpPr/>
        <p:nvPr/>
      </p:nvGrpSpPr>
      <p:grpSpPr>
        <a:xfrm>
          <a:off x="0" y="0"/>
          <a:ext cx="0" cy="0"/>
          <a:chOff x="0" y="0"/>
          <a:chExt cx="0" cy="0"/>
        </a:xfrm>
      </p:grpSpPr>
      <p:sp>
        <p:nvSpPr>
          <p:cNvPr id="48" name="Shape 48"/>
          <p:cNvSpPr/>
          <p:nvPr/>
        </p:nvSpPr>
        <p:spPr>
          <a:xfrm>
            <a:off x="341608" y="861101"/>
            <a:ext cx="11508780" cy="5597755"/>
          </a:xfrm>
          <a:prstGeom prst="rect">
            <a:avLst/>
          </a:prstGeom>
          <a:noFill/>
          <a:ln w="12700" cap="flat" cmpd="sng">
            <a:solidFill>
              <a:srgbClr val="858789"/>
            </a:solidFill>
            <a:prstDash val="solid"/>
            <a:miter/>
            <a:headEnd type="none" w="med" len="med"/>
            <a:tailEnd type="none" w="med" len="med"/>
          </a:ln>
        </p:spPr>
        <p:txBody>
          <a:bodyPr lIns="35713" tIns="35713" rIns="35713" bIns="35713" anchor="ctr" anchorCtr="0">
            <a:noAutofit/>
          </a:bodyPr>
          <a:lstStyle/>
          <a:p>
            <a:pPr marL="0" marR="0" lvl="0" indent="0" algn="ctr" rtl="0">
              <a:lnSpc>
                <a:spcPct val="80000"/>
              </a:lnSpc>
              <a:spcBef>
                <a:spcPts val="0"/>
              </a:spcBef>
              <a:spcAft>
                <a:spcPts val="0"/>
              </a:spcAft>
              <a:buClr>
                <a:srgbClr val="FFFFFF"/>
              </a:buClr>
              <a:buFont typeface="Arial"/>
              <a:buNone/>
            </a:pPr>
            <a:endParaRPr sz="4000" b="0" i="0" u="none" strike="noStrike" cap="none">
              <a:solidFill>
                <a:srgbClr val="858789"/>
              </a:solidFill>
              <a:latin typeface="Arimo"/>
              <a:ea typeface="Arimo"/>
              <a:cs typeface="Arimo"/>
              <a:sym typeface="Arimo"/>
            </a:endParaRPr>
          </a:p>
        </p:txBody>
      </p:sp>
      <p:cxnSp>
        <p:nvCxnSpPr>
          <p:cNvPr id="50" name="Shape 50"/>
          <p:cNvCxnSpPr/>
          <p:nvPr/>
        </p:nvCxnSpPr>
        <p:spPr>
          <a:xfrm>
            <a:off x="0" y="1737360"/>
            <a:ext cx="12219049" cy="0"/>
          </a:xfrm>
          <a:prstGeom prst="straightConnector1">
            <a:avLst/>
          </a:prstGeom>
          <a:noFill/>
          <a:ln w="254000" cap="flat" cmpd="sng">
            <a:solidFill>
              <a:srgbClr val="2FC2E1"/>
            </a:solidFill>
            <a:prstDash val="solid"/>
            <a:miter/>
            <a:headEnd type="none" w="med" len="med"/>
            <a:tailEnd type="none" w="med" len="med"/>
          </a:ln>
        </p:spPr>
      </p:cxnSp>
      <p:sp>
        <p:nvSpPr>
          <p:cNvPr id="51" name="Shape 51"/>
          <p:cNvSpPr txBox="1">
            <a:spLocks noGrp="1"/>
          </p:cNvSpPr>
          <p:nvPr>
            <p:ph type="body" idx="1"/>
          </p:nvPr>
        </p:nvSpPr>
        <p:spPr>
          <a:xfrm>
            <a:off x="1030023" y="962448"/>
            <a:ext cx="10131950" cy="572931"/>
          </a:xfrm>
          <a:prstGeom prst="rect">
            <a:avLst/>
          </a:prstGeom>
          <a:noFill/>
          <a:ln>
            <a:noFill/>
          </a:ln>
        </p:spPr>
        <p:txBody>
          <a:bodyPr lIns="91425" tIns="91425" rIns="91425" bIns="91425" anchor="ctr" anchorCtr="0">
            <a:noAutofit/>
          </a:bodyPr>
          <a:lstStyle>
            <a:lvl1pPr marL="0" marR="0" lvl="0" indent="0" algn="l" defTabSz="1219170" rtl="0" eaLnBrk="1" fontAlgn="auto" latinLnBrk="0" hangingPunct="1">
              <a:lnSpc>
                <a:spcPct val="100000"/>
              </a:lnSpc>
              <a:spcBef>
                <a:spcPts val="0"/>
              </a:spcBef>
              <a:spcAft>
                <a:spcPts val="800"/>
              </a:spcAft>
              <a:buClr>
                <a:srgbClr val="2FC2E1"/>
              </a:buClr>
              <a:buSzPct val="104999"/>
              <a:buFont typeface="Arial"/>
              <a:buNone/>
              <a:tabLst/>
              <a:defRPr sz="2800" b="1" i="0" u="none" strike="noStrike" cap="none" baseline="0">
                <a:solidFill>
                  <a:srgbClr val="2FC2E1"/>
                </a:solidFill>
                <a:latin typeface="Arial" panose="020B0604020202020204" pitchFamily="34" charset="0"/>
                <a:ea typeface="Arimo"/>
                <a:cs typeface="Arial" panose="020B0604020202020204" pitchFamily="34" charset="0"/>
                <a:sym typeface="Arimo"/>
              </a:defRPr>
            </a:lvl1pPr>
            <a:lvl2pPr marL="587361" marR="0" lvl="1" indent="-211768" algn="l" rtl="0">
              <a:lnSpc>
                <a:spcPct val="100000"/>
              </a:lnSpc>
              <a:spcBef>
                <a:spcPts val="1951"/>
              </a:spcBef>
              <a:spcAft>
                <a:spcPts val="0"/>
              </a:spcAft>
              <a:buClr>
                <a:srgbClr val="38A3D5"/>
              </a:buClr>
              <a:buSzPct val="104999"/>
              <a:buFont typeface="Arial"/>
              <a:buChar char="•"/>
              <a:defRPr sz="2300" b="0" i="0" u="none" strike="noStrike" cap="none">
                <a:solidFill>
                  <a:srgbClr val="858789"/>
                </a:solidFill>
                <a:latin typeface="Arimo"/>
                <a:ea typeface="Arimo"/>
                <a:cs typeface="Arimo"/>
                <a:sym typeface="Arimo"/>
              </a:defRPr>
            </a:lvl2pPr>
            <a:lvl3pPr marL="809605" marR="0" lvl="2" indent="-211768" algn="l" rtl="0">
              <a:lnSpc>
                <a:spcPct val="100000"/>
              </a:lnSpc>
              <a:spcBef>
                <a:spcPts val="1951"/>
              </a:spcBef>
              <a:spcAft>
                <a:spcPts val="0"/>
              </a:spcAft>
              <a:buClr>
                <a:srgbClr val="38A3D5"/>
              </a:buClr>
              <a:buSzPct val="104999"/>
              <a:buFont typeface="Arial"/>
              <a:buChar char="•"/>
              <a:defRPr sz="2300" b="0" i="0" u="none" strike="noStrike" cap="none">
                <a:solidFill>
                  <a:srgbClr val="858789"/>
                </a:solidFill>
                <a:latin typeface="Arimo"/>
                <a:ea typeface="Arimo"/>
                <a:cs typeface="Arimo"/>
                <a:sym typeface="Arimo"/>
              </a:defRPr>
            </a:lvl3pPr>
            <a:lvl4pPr marL="1031850" marR="0" lvl="3" indent="-211768" algn="l" rtl="0">
              <a:lnSpc>
                <a:spcPct val="100000"/>
              </a:lnSpc>
              <a:spcBef>
                <a:spcPts val="1951"/>
              </a:spcBef>
              <a:spcAft>
                <a:spcPts val="0"/>
              </a:spcAft>
              <a:buClr>
                <a:srgbClr val="38A3D5"/>
              </a:buClr>
              <a:buSzPct val="104999"/>
              <a:buFont typeface="Arial"/>
              <a:buChar char="•"/>
              <a:defRPr sz="2300" b="0" i="0" u="none" strike="noStrike" cap="none">
                <a:solidFill>
                  <a:srgbClr val="858789"/>
                </a:solidFill>
                <a:latin typeface="Arimo"/>
                <a:ea typeface="Arimo"/>
                <a:cs typeface="Arimo"/>
                <a:sym typeface="Arimo"/>
              </a:defRPr>
            </a:lvl4pPr>
            <a:lvl5pPr marL="1254094" marR="0" lvl="4" indent="-211768" algn="l" rtl="0">
              <a:lnSpc>
                <a:spcPct val="100000"/>
              </a:lnSpc>
              <a:spcBef>
                <a:spcPts val="1951"/>
              </a:spcBef>
              <a:spcAft>
                <a:spcPts val="0"/>
              </a:spcAft>
              <a:buClr>
                <a:srgbClr val="38A3D5"/>
              </a:buClr>
              <a:buSzPct val="104999"/>
              <a:buFont typeface="Arial"/>
              <a:buChar char="•"/>
              <a:defRPr sz="2300" b="0" i="0" u="none" strike="noStrike" cap="none">
                <a:solidFill>
                  <a:srgbClr val="858789"/>
                </a:solidFill>
                <a:latin typeface="Arimo"/>
                <a:ea typeface="Arimo"/>
                <a:cs typeface="Arimo"/>
                <a:sym typeface="Arimo"/>
              </a:defRPr>
            </a:lvl5pPr>
            <a:lvl6pPr marL="1476339" marR="0" lvl="5" indent="-211768" algn="l" rtl="0">
              <a:lnSpc>
                <a:spcPct val="100000"/>
              </a:lnSpc>
              <a:spcBef>
                <a:spcPts val="1951"/>
              </a:spcBef>
              <a:spcAft>
                <a:spcPts val="0"/>
              </a:spcAft>
              <a:buClr>
                <a:srgbClr val="38A3D5"/>
              </a:buClr>
              <a:buSzPct val="104999"/>
              <a:buFont typeface="Arial"/>
              <a:buChar char="▸"/>
              <a:defRPr sz="2300" b="0" i="0" u="none" strike="noStrike" cap="none">
                <a:solidFill>
                  <a:srgbClr val="858789"/>
                </a:solidFill>
                <a:latin typeface="Arimo"/>
                <a:ea typeface="Arimo"/>
                <a:cs typeface="Arimo"/>
                <a:sym typeface="Arimo"/>
              </a:defRPr>
            </a:lvl6pPr>
            <a:lvl7pPr marL="1698583" marR="0" lvl="6" indent="-211768" algn="l" rtl="0">
              <a:lnSpc>
                <a:spcPct val="100000"/>
              </a:lnSpc>
              <a:spcBef>
                <a:spcPts val="1951"/>
              </a:spcBef>
              <a:spcAft>
                <a:spcPts val="0"/>
              </a:spcAft>
              <a:buClr>
                <a:srgbClr val="38A3D5"/>
              </a:buClr>
              <a:buSzPct val="104999"/>
              <a:buFont typeface="Arial"/>
              <a:buChar char="▸"/>
              <a:defRPr sz="2300" b="0" i="0" u="none" strike="noStrike" cap="none">
                <a:solidFill>
                  <a:srgbClr val="858789"/>
                </a:solidFill>
                <a:latin typeface="Arimo"/>
                <a:ea typeface="Arimo"/>
                <a:cs typeface="Arimo"/>
                <a:sym typeface="Arimo"/>
              </a:defRPr>
            </a:lvl7pPr>
            <a:lvl8pPr marL="1920828" marR="0" lvl="7" indent="-211768" algn="l" rtl="0">
              <a:lnSpc>
                <a:spcPct val="100000"/>
              </a:lnSpc>
              <a:spcBef>
                <a:spcPts val="1951"/>
              </a:spcBef>
              <a:spcAft>
                <a:spcPts val="0"/>
              </a:spcAft>
              <a:buClr>
                <a:srgbClr val="38A3D5"/>
              </a:buClr>
              <a:buSzPct val="104999"/>
              <a:buFont typeface="Arial"/>
              <a:buChar char="▸"/>
              <a:defRPr sz="2300" b="0" i="0" u="none" strike="noStrike" cap="none">
                <a:solidFill>
                  <a:srgbClr val="858789"/>
                </a:solidFill>
                <a:latin typeface="Arimo"/>
                <a:ea typeface="Arimo"/>
                <a:cs typeface="Arimo"/>
                <a:sym typeface="Arimo"/>
              </a:defRPr>
            </a:lvl8pPr>
            <a:lvl9pPr marL="2143072" marR="0" lvl="8" indent="-211768" algn="l" rtl="0">
              <a:lnSpc>
                <a:spcPct val="100000"/>
              </a:lnSpc>
              <a:spcBef>
                <a:spcPts val="1951"/>
              </a:spcBef>
              <a:spcAft>
                <a:spcPts val="0"/>
              </a:spcAft>
              <a:buClr>
                <a:srgbClr val="38A3D5"/>
              </a:buClr>
              <a:buSzPct val="104999"/>
              <a:buFont typeface="Arial"/>
              <a:buChar char="▸"/>
              <a:defRPr sz="2300" b="0" i="0" u="none" strike="noStrike" cap="none">
                <a:solidFill>
                  <a:srgbClr val="858789"/>
                </a:solidFill>
                <a:latin typeface="Arimo"/>
                <a:ea typeface="Arimo"/>
                <a:cs typeface="Arimo"/>
                <a:sym typeface="Arimo"/>
              </a:defRPr>
            </a:lvl9pPr>
          </a:lstStyle>
          <a:p>
            <a:pPr marL="0" marR="0" lvl="0" indent="0" algn="l" defTabSz="1219170" rtl="0" eaLnBrk="1" fontAlgn="auto" latinLnBrk="0" hangingPunct="1">
              <a:lnSpc>
                <a:spcPct val="120000"/>
              </a:lnSpc>
              <a:spcBef>
                <a:spcPts val="1600"/>
              </a:spcBef>
              <a:spcAft>
                <a:spcPts val="0"/>
              </a:spcAft>
              <a:buClr>
                <a:srgbClr val="2FC2E1"/>
              </a:buClr>
              <a:buSzPct val="104999"/>
              <a:buFont typeface="Arial"/>
              <a:buNone/>
              <a:tabLst/>
              <a:defRPr/>
            </a:pPr>
            <a:r>
              <a:rPr lang="en-US"/>
              <a:t>Click to edit Master text styles</a:t>
            </a:r>
          </a:p>
        </p:txBody>
      </p:sp>
      <p:sp>
        <p:nvSpPr>
          <p:cNvPr id="3" name="Text Placeholder 2"/>
          <p:cNvSpPr>
            <a:spLocks noGrp="1"/>
          </p:cNvSpPr>
          <p:nvPr>
            <p:ph type="body" sz="quarter" idx="10"/>
          </p:nvPr>
        </p:nvSpPr>
        <p:spPr>
          <a:xfrm>
            <a:off x="1030023" y="2028104"/>
            <a:ext cx="5326391" cy="3968795"/>
          </a:xfrm>
          <a:prstGeom prst="rect">
            <a:avLst/>
          </a:prstGeom>
        </p:spPr>
        <p:txBody>
          <a:bodyPr>
            <a:normAutofit/>
          </a:bodyPr>
          <a:lstStyle>
            <a:lvl1pPr marL="243834" indent="-243834">
              <a:spcBef>
                <a:spcPts val="0"/>
              </a:spcBef>
              <a:spcAft>
                <a:spcPts val="800"/>
              </a:spcAft>
              <a:buClr>
                <a:srgbClr val="2FC2E1"/>
              </a:buClr>
              <a:buSzPct val="125000"/>
              <a:buFont typeface="Arimo" panose="020B0604020202020204" pitchFamily="34" charset="0"/>
              <a:buChar char="▪"/>
              <a:defRPr sz="2000" baseline="0">
                <a:solidFill>
                  <a:srgbClr val="4C4C4D"/>
                </a:solidFill>
                <a:latin typeface="Arial" panose="020B0604020202020204" pitchFamily="34" charset="0"/>
                <a:ea typeface="Arimo" panose="020B0604020202020204" pitchFamily="34" charset="0"/>
                <a:cs typeface="Arial" panose="020B0604020202020204" pitchFamily="34" charset="0"/>
              </a:defRPr>
            </a:lvl1pPr>
            <a:lvl2pPr marL="548626" indent="-304792">
              <a:spcBef>
                <a:spcPts val="0"/>
              </a:spcBef>
              <a:spcAft>
                <a:spcPts val="800"/>
              </a:spcAft>
              <a:buClr>
                <a:srgbClr val="2FC2E1"/>
              </a:buClr>
              <a:buSzPct val="120000"/>
              <a:buFont typeface="Arimo" panose="020B0604020202020204" pitchFamily="34" charset="0"/>
              <a:buChar char="–"/>
              <a:defRPr sz="2000" baseline="0">
                <a:solidFill>
                  <a:srgbClr val="4C4C4D"/>
                </a:solidFill>
                <a:latin typeface="Arial" panose="020B0604020202020204" pitchFamily="34" charset="0"/>
                <a:ea typeface="Arimo" panose="020B0604020202020204" pitchFamily="34" charset="0"/>
                <a:cs typeface="Arial" panose="020B0604020202020204" pitchFamily="34" charset="0"/>
              </a:defRPr>
            </a:lvl2pPr>
            <a:lvl3pPr marL="731502" indent="-243834">
              <a:spcBef>
                <a:spcPts val="0"/>
              </a:spcBef>
              <a:spcAft>
                <a:spcPts val="800"/>
              </a:spcAft>
              <a:buClr>
                <a:srgbClr val="2FC2E1"/>
              </a:buClr>
              <a:buSzPct val="120000"/>
              <a:buFont typeface="Arimo" panose="020B0604020202020204" pitchFamily="34" charset="0"/>
              <a:buChar char="▫"/>
              <a:defRPr sz="2000" baseline="0">
                <a:solidFill>
                  <a:srgbClr val="4C4C4D"/>
                </a:solidFill>
                <a:latin typeface="Arial" panose="020B0604020202020204" pitchFamily="34" charset="0"/>
                <a:ea typeface="Arimo" panose="020B0604020202020204" pitchFamily="34" charset="0"/>
                <a:cs typeface="Arial" panose="020B0604020202020204" pitchFamily="34" charset="0"/>
              </a:defRPr>
            </a:lvl3pPr>
            <a:lvl4pPr marL="975336" indent="-243834">
              <a:spcBef>
                <a:spcPts val="0"/>
              </a:spcBef>
              <a:spcAft>
                <a:spcPts val="800"/>
              </a:spcAft>
              <a:buClr>
                <a:srgbClr val="2FC2E1"/>
              </a:buClr>
              <a:buSzPct val="89000"/>
              <a:buFont typeface="Arimo" panose="020B0604020202020204" pitchFamily="34" charset="0"/>
              <a:buChar char="-"/>
              <a:defRPr sz="2000" baseline="0">
                <a:solidFill>
                  <a:srgbClr val="4C4C4D"/>
                </a:solidFill>
                <a:latin typeface="Arial" panose="020B0604020202020204" pitchFamily="34" charset="0"/>
                <a:ea typeface="Arimo" panose="020B0604020202020204" pitchFamily="34" charset="0"/>
                <a:cs typeface="Arial" panose="020B0604020202020204" pitchFamily="34" charset="0"/>
              </a:defRPr>
            </a:lvl4pPr>
            <a:lvl5pPr marL="1219170" indent="-243834">
              <a:spcBef>
                <a:spcPts val="0"/>
              </a:spcBef>
              <a:spcAft>
                <a:spcPts val="800"/>
              </a:spcAft>
              <a:buClr>
                <a:srgbClr val="2FC2E1"/>
              </a:buClr>
              <a:buSzPct val="89000"/>
              <a:buFont typeface="Arimo" panose="020B0604020202020204" pitchFamily="34" charset="0"/>
              <a:buChar char="-"/>
              <a:defRPr sz="2000" baseline="0">
                <a:solidFill>
                  <a:srgbClr val="4C4C4D"/>
                </a:solidFill>
                <a:latin typeface="Arial" panose="020B0604020202020204" pitchFamily="34" charset="0"/>
                <a:ea typeface="Arimo"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466D1C3F-24D1-EB4C-B798-EA2BEF6E824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96671" y="147203"/>
            <a:ext cx="1453717" cy="574015"/>
          </a:xfrm>
          <a:prstGeom prst="rect">
            <a:avLst/>
          </a:prstGeom>
        </p:spPr>
      </p:pic>
      <p:sp>
        <p:nvSpPr>
          <p:cNvPr id="8" name="Shape 145">
            <a:extLst>
              <a:ext uri="{FF2B5EF4-FFF2-40B4-BE49-F238E27FC236}">
                <a16:creationId xmlns:a16="http://schemas.microsoft.com/office/drawing/2014/main" id="{C4325375-B99C-744B-9923-925AF6878D06}"/>
              </a:ext>
            </a:extLst>
          </p:cNvPr>
          <p:cNvSpPr>
            <a:spLocks noGrp="1"/>
          </p:cNvSpPr>
          <p:nvPr>
            <p:ph type="pic" idx="2"/>
          </p:nvPr>
        </p:nvSpPr>
        <p:spPr>
          <a:xfrm>
            <a:off x="6698022" y="2028105"/>
            <a:ext cx="4463951" cy="3968793"/>
          </a:xfrm>
          <a:prstGeom prst="rect">
            <a:avLst/>
          </a:prstGeom>
          <a:noFill/>
          <a:ln>
            <a:noFill/>
          </a:ln>
        </p:spPr>
        <p:txBody>
          <a:bodyPr wrap="square" lIns="68562" tIns="68562" rIns="68562" bIns="68562" anchor="t" anchorCtr="0"/>
          <a:lstStyle>
            <a:lvl1pPr marL="153333" marR="0" lvl="0" indent="0" algn="l" rtl="0">
              <a:lnSpc>
                <a:spcPct val="100000"/>
              </a:lnSpc>
              <a:spcBef>
                <a:spcPts val="1951"/>
              </a:spcBef>
              <a:spcAft>
                <a:spcPts val="0"/>
              </a:spcAft>
              <a:buClr>
                <a:srgbClr val="38A3D5"/>
              </a:buClr>
              <a:buSzPct val="104999"/>
              <a:buFont typeface="Arial"/>
              <a:buNone/>
              <a:defRPr sz="2000" b="0" i="0" u="none" strike="noStrike" cap="none">
                <a:solidFill>
                  <a:srgbClr val="4C4C4D"/>
                </a:solidFill>
                <a:latin typeface="Arial" panose="020B0604020202020204" pitchFamily="34" charset="0"/>
                <a:ea typeface="Arimo"/>
                <a:cs typeface="Arial" panose="020B0604020202020204" pitchFamily="34" charset="0"/>
                <a:sym typeface="Arimo"/>
              </a:defRPr>
            </a:lvl1pPr>
            <a:lvl2pPr marL="587301" marR="0" lvl="1" indent="-211748" algn="l" rtl="0">
              <a:lnSpc>
                <a:spcPct val="100000"/>
              </a:lnSpc>
              <a:spcBef>
                <a:spcPts val="1951"/>
              </a:spcBef>
              <a:spcAft>
                <a:spcPts val="0"/>
              </a:spcAft>
              <a:buClr>
                <a:srgbClr val="38A3D5"/>
              </a:buClr>
              <a:buSzPct val="104999"/>
              <a:buFont typeface="Arial"/>
              <a:buChar char="•"/>
              <a:defRPr sz="2267" b="0" i="0" u="none" strike="noStrike" cap="none">
                <a:solidFill>
                  <a:srgbClr val="858789"/>
                </a:solidFill>
                <a:latin typeface="Arimo"/>
                <a:ea typeface="Arimo"/>
                <a:cs typeface="Arimo"/>
                <a:sym typeface="Arimo"/>
              </a:defRPr>
            </a:lvl2pPr>
            <a:lvl3pPr marL="809525" marR="0" lvl="2" indent="-211748" algn="l" rtl="0">
              <a:lnSpc>
                <a:spcPct val="100000"/>
              </a:lnSpc>
              <a:spcBef>
                <a:spcPts val="1951"/>
              </a:spcBef>
              <a:spcAft>
                <a:spcPts val="0"/>
              </a:spcAft>
              <a:buClr>
                <a:srgbClr val="38A3D5"/>
              </a:buClr>
              <a:buSzPct val="104999"/>
              <a:buFont typeface="Arial"/>
              <a:buChar char="•"/>
              <a:defRPr sz="2267" b="0" i="0" u="none" strike="noStrike" cap="none">
                <a:solidFill>
                  <a:srgbClr val="858789"/>
                </a:solidFill>
                <a:latin typeface="Arimo"/>
                <a:ea typeface="Arimo"/>
                <a:cs typeface="Arimo"/>
                <a:sym typeface="Arimo"/>
              </a:defRPr>
            </a:lvl3pPr>
            <a:lvl4pPr marL="1031748" marR="0" lvl="3" indent="-211748" algn="l" rtl="0">
              <a:lnSpc>
                <a:spcPct val="100000"/>
              </a:lnSpc>
              <a:spcBef>
                <a:spcPts val="1951"/>
              </a:spcBef>
              <a:spcAft>
                <a:spcPts val="0"/>
              </a:spcAft>
              <a:buClr>
                <a:srgbClr val="38A3D5"/>
              </a:buClr>
              <a:buSzPct val="104999"/>
              <a:buFont typeface="Arial"/>
              <a:buChar char="•"/>
              <a:defRPr sz="2267" b="0" i="0" u="none" strike="noStrike" cap="none">
                <a:solidFill>
                  <a:srgbClr val="858789"/>
                </a:solidFill>
                <a:latin typeface="Arimo"/>
                <a:ea typeface="Arimo"/>
                <a:cs typeface="Arimo"/>
                <a:sym typeface="Arimo"/>
              </a:defRPr>
            </a:lvl4pPr>
            <a:lvl5pPr marL="1253967" marR="0" lvl="4" indent="-211748" algn="l" rtl="0">
              <a:lnSpc>
                <a:spcPct val="100000"/>
              </a:lnSpc>
              <a:spcBef>
                <a:spcPts val="1951"/>
              </a:spcBef>
              <a:spcAft>
                <a:spcPts val="0"/>
              </a:spcAft>
              <a:buClr>
                <a:srgbClr val="38A3D5"/>
              </a:buClr>
              <a:buSzPct val="104999"/>
              <a:buFont typeface="Arial"/>
              <a:buChar char="•"/>
              <a:defRPr sz="2267" b="0" i="0" u="none" strike="noStrike" cap="none">
                <a:solidFill>
                  <a:srgbClr val="858789"/>
                </a:solidFill>
                <a:latin typeface="Arimo"/>
                <a:ea typeface="Arimo"/>
                <a:cs typeface="Arimo"/>
                <a:sym typeface="Arimo"/>
              </a:defRPr>
            </a:lvl5pPr>
            <a:lvl6pPr marL="1476194" marR="0" lvl="5" indent="-211748" algn="l" rtl="0">
              <a:lnSpc>
                <a:spcPct val="100000"/>
              </a:lnSpc>
              <a:spcBef>
                <a:spcPts val="1951"/>
              </a:spcBef>
              <a:spcAft>
                <a:spcPts val="0"/>
              </a:spcAft>
              <a:buClr>
                <a:srgbClr val="38A3D5"/>
              </a:buClr>
              <a:buSzPct val="104999"/>
              <a:buFont typeface="Arial"/>
              <a:buChar char="▸"/>
              <a:defRPr sz="2267" b="0" i="0" u="none" strike="noStrike" cap="none">
                <a:solidFill>
                  <a:srgbClr val="858789"/>
                </a:solidFill>
                <a:latin typeface="Arimo"/>
                <a:ea typeface="Arimo"/>
                <a:cs typeface="Arimo"/>
                <a:sym typeface="Arimo"/>
              </a:defRPr>
            </a:lvl6pPr>
            <a:lvl7pPr marL="1698414" marR="0" lvl="6" indent="-211748" algn="l" rtl="0">
              <a:lnSpc>
                <a:spcPct val="100000"/>
              </a:lnSpc>
              <a:spcBef>
                <a:spcPts val="1951"/>
              </a:spcBef>
              <a:spcAft>
                <a:spcPts val="0"/>
              </a:spcAft>
              <a:buClr>
                <a:srgbClr val="38A3D5"/>
              </a:buClr>
              <a:buSzPct val="104999"/>
              <a:buFont typeface="Arial"/>
              <a:buChar char="▸"/>
              <a:defRPr sz="2267" b="0" i="0" u="none" strike="noStrike" cap="none">
                <a:solidFill>
                  <a:srgbClr val="858789"/>
                </a:solidFill>
                <a:latin typeface="Arimo"/>
                <a:ea typeface="Arimo"/>
                <a:cs typeface="Arimo"/>
                <a:sym typeface="Arimo"/>
              </a:defRPr>
            </a:lvl7pPr>
            <a:lvl8pPr marL="1920635" marR="0" lvl="7" indent="-211748" algn="l" rtl="0">
              <a:lnSpc>
                <a:spcPct val="100000"/>
              </a:lnSpc>
              <a:spcBef>
                <a:spcPts val="1951"/>
              </a:spcBef>
              <a:spcAft>
                <a:spcPts val="0"/>
              </a:spcAft>
              <a:buClr>
                <a:srgbClr val="38A3D5"/>
              </a:buClr>
              <a:buSzPct val="104999"/>
              <a:buFont typeface="Arial"/>
              <a:buChar char="▸"/>
              <a:defRPr sz="2267" b="0" i="0" u="none" strike="noStrike" cap="none">
                <a:solidFill>
                  <a:srgbClr val="858789"/>
                </a:solidFill>
                <a:latin typeface="Arimo"/>
                <a:ea typeface="Arimo"/>
                <a:cs typeface="Arimo"/>
                <a:sym typeface="Arimo"/>
              </a:defRPr>
            </a:lvl8pPr>
            <a:lvl9pPr marL="2142858" marR="0" lvl="8" indent="-211748" algn="l" rtl="0">
              <a:lnSpc>
                <a:spcPct val="100000"/>
              </a:lnSpc>
              <a:spcBef>
                <a:spcPts val="1951"/>
              </a:spcBef>
              <a:spcAft>
                <a:spcPts val="0"/>
              </a:spcAft>
              <a:buClr>
                <a:srgbClr val="38A3D5"/>
              </a:buClr>
              <a:buSzPct val="104999"/>
              <a:buFont typeface="Arial"/>
              <a:buChar char="▸"/>
              <a:defRPr sz="2267" b="0" i="0" u="none" strike="noStrike" cap="none">
                <a:solidFill>
                  <a:srgbClr val="858789"/>
                </a:solidFill>
                <a:latin typeface="Arimo"/>
                <a:ea typeface="Arimo"/>
                <a:cs typeface="Arimo"/>
                <a:sym typeface="Arimo"/>
              </a:defRPr>
            </a:lvl9pPr>
          </a:lstStyle>
          <a:p>
            <a:r>
              <a:rPr lang="en-US"/>
              <a:t>Click icon to add picture</a:t>
            </a:r>
            <a:endParaRPr/>
          </a:p>
        </p:txBody>
      </p:sp>
    </p:spTree>
    <p:extLst>
      <p:ext uri="{BB962C8B-B14F-4D97-AF65-F5344CB8AC3E}">
        <p14:creationId xmlns:p14="http://schemas.microsoft.com/office/powerpoint/2010/main" val="423592679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2_Horizontal">
  <p:cSld name="2_Horizontal">
    <p:spTree>
      <p:nvGrpSpPr>
        <p:cNvPr id="1" name="Shape 17"/>
        <p:cNvGrpSpPr/>
        <p:nvPr/>
      </p:nvGrpSpPr>
      <p:grpSpPr>
        <a:xfrm>
          <a:off x="0" y="0"/>
          <a:ext cx="0" cy="0"/>
          <a:chOff x="0" y="0"/>
          <a:chExt cx="0" cy="0"/>
        </a:xfrm>
      </p:grpSpPr>
      <p:cxnSp>
        <p:nvCxnSpPr>
          <p:cNvPr id="18" name="Google Shape;18;p45"/>
          <p:cNvCxnSpPr/>
          <p:nvPr/>
        </p:nvCxnSpPr>
        <p:spPr>
          <a:xfrm>
            <a:off x="3641063" y="0"/>
            <a:ext cx="0" cy="6858000"/>
          </a:xfrm>
          <a:prstGeom prst="straightConnector1">
            <a:avLst/>
          </a:prstGeom>
          <a:noFill/>
          <a:ln w="127000" cap="flat" cmpd="sng">
            <a:solidFill>
              <a:srgbClr val="2FC2E1"/>
            </a:solidFill>
            <a:prstDash val="solid"/>
            <a:miter lim="8000"/>
            <a:headEnd type="none" w="sm" len="sm"/>
            <a:tailEnd type="none" w="sm" len="sm"/>
          </a:ln>
        </p:spPr>
      </p:cxnSp>
      <p:sp>
        <p:nvSpPr>
          <p:cNvPr id="19" name="Google Shape;19;p45"/>
          <p:cNvSpPr txBox="1">
            <a:spLocks noGrp="1"/>
          </p:cNvSpPr>
          <p:nvPr>
            <p:ph type="body" idx="1"/>
          </p:nvPr>
        </p:nvSpPr>
        <p:spPr>
          <a:xfrm>
            <a:off x="3749040" y="943151"/>
            <a:ext cx="8101342" cy="5389847"/>
          </a:xfrm>
          <a:prstGeom prst="rect">
            <a:avLst/>
          </a:prstGeom>
          <a:noFill/>
          <a:ln>
            <a:noFill/>
          </a:ln>
        </p:spPr>
        <p:txBody>
          <a:bodyPr spcFirstLastPara="1" wrap="square" lIns="91425" tIns="91425" rIns="91425" bIns="91425" anchor="t" anchorCtr="0">
            <a:normAutofit/>
          </a:bodyPr>
          <a:lstStyle>
            <a:lvl1pPr marL="457200" marR="0" lvl="0" indent="-387350" algn="l" rtl="0">
              <a:lnSpc>
                <a:spcPct val="90000"/>
              </a:lnSpc>
              <a:spcBef>
                <a:spcPts val="0"/>
              </a:spcBef>
              <a:spcAft>
                <a:spcPts val="0"/>
              </a:spcAft>
              <a:buClr>
                <a:srgbClr val="2FC2E1"/>
              </a:buClr>
              <a:buSzPts val="2500"/>
              <a:buFont typeface="Arimo"/>
              <a:buChar char="▪"/>
              <a:defRPr sz="2000" b="0" i="0" u="none" strike="noStrike" cap="none">
                <a:solidFill>
                  <a:srgbClr val="4C4C4D"/>
                </a:solidFill>
                <a:latin typeface="Arial"/>
                <a:ea typeface="Arial"/>
                <a:cs typeface="Arial"/>
                <a:sym typeface="Arial"/>
              </a:defRPr>
            </a:lvl1pPr>
            <a:lvl2pPr marL="914400" marR="0" lvl="1" indent="-381000" algn="l" rtl="0">
              <a:lnSpc>
                <a:spcPct val="90000"/>
              </a:lnSpc>
              <a:spcBef>
                <a:spcPts val="800"/>
              </a:spcBef>
              <a:spcAft>
                <a:spcPts val="0"/>
              </a:spcAft>
              <a:buClr>
                <a:srgbClr val="2FC2E1"/>
              </a:buClr>
              <a:buSzPts val="2400"/>
              <a:buFont typeface="Arimo"/>
              <a:buChar char="–"/>
              <a:defRPr sz="2000" b="0" i="0" u="none" strike="noStrike" cap="none">
                <a:solidFill>
                  <a:srgbClr val="4C4C4D"/>
                </a:solidFill>
                <a:latin typeface="Arial"/>
                <a:ea typeface="Arial"/>
                <a:cs typeface="Arial"/>
                <a:sym typeface="Arial"/>
              </a:defRPr>
            </a:lvl2pPr>
            <a:lvl3pPr marL="1371600" marR="0" lvl="2" indent="-381000" algn="l" rtl="0">
              <a:lnSpc>
                <a:spcPct val="90000"/>
              </a:lnSpc>
              <a:spcBef>
                <a:spcPts val="800"/>
              </a:spcBef>
              <a:spcAft>
                <a:spcPts val="0"/>
              </a:spcAft>
              <a:buClr>
                <a:srgbClr val="2FC2E1"/>
              </a:buClr>
              <a:buSzPts val="2400"/>
              <a:buFont typeface="Arimo"/>
              <a:buChar char="▫"/>
              <a:defRPr sz="2000" b="0" i="0" u="none" strike="noStrike" cap="none">
                <a:solidFill>
                  <a:srgbClr val="4C4C4D"/>
                </a:solidFill>
                <a:latin typeface="Arial"/>
                <a:ea typeface="Arial"/>
                <a:cs typeface="Arial"/>
                <a:sym typeface="Arial"/>
              </a:defRPr>
            </a:lvl3pPr>
            <a:lvl4pPr marL="1828800" marR="0" lvl="3" indent="-341630" algn="l" rtl="0">
              <a:lnSpc>
                <a:spcPct val="90000"/>
              </a:lnSpc>
              <a:spcBef>
                <a:spcPts val="800"/>
              </a:spcBef>
              <a:spcAft>
                <a:spcPts val="0"/>
              </a:spcAft>
              <a:buClr>
                <a:srgbClr val="2FC2E1"/>
              </a:buClr>
              <a:buSzPts val="1780"/>
              <a:buFont typeface="Arimo"/>
              <a:buChar char="-"/>
              <a:defRPr sz="2000" b="0" i="0" u="none" strike="noStrike" cap="none">
                <a:solidFill>
                  <a:srgbClr val="4C4C4D"/>
                </a:solidFill>
                <a:latin typeface="Arial"/>
                <a:ea typeface="Arial"/>
                <a:cs typeface="Arial"/>
                <a:sym typeface="Arial"/>
              </a:defRPr>
            </a:lvl4pPr>
            <a:lvl5pPr marL="2286000" marR="0" lvl="4" indent="-341629" algn="l" rtl="0">
              <a:lnSpc>
                <a:spcPct val="90000"/>
              </a:lnSpc>
              <a:spcBef>
                <a:spcPts val="800"/>
              </a:spcBef>
              <a:spcAft>
                <a:spcPts val="0"/>
              </a:spcAft>
              <a:buClr>
                <a:srgbClr val="2FC2E1"/>
              </a:buClr>
              <a:buSzPts val="1780"/>
              <a:buFont typeface="Arimo"/>
              <a:buChar char="-"/>
              <a:defRPr sz="2000" b="0" i="0" u="none" strike="noStrike" cap="none">
                <a:solidFill>
                  <a:srgbClr val="4C4C4D"/>
                </a:solidFill>
                <a:latin typeface="Arial"/>
                <a:ea typeface="Arial"/>
                <a:cs typeface="Arial"/>
                <a:sym typeface="Arial"/>
              </a:defRPr>
            </a:lvl5pPr>
            <a:lvl6pPr marL="2743200" marR="0" lvl="5" indent="-342900" algn="l" rtl="0">
              <a:lnSpc>
                <a:spcPct val="90000"/>
              </a:lnSpc>
              <a:spcBef>
                <a:spcPts val="8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lvl="0"/>
            <a:r>
              <a:rPr lang="en-US"/>
              <a:t>Click to edit Master text styles</a:t>
            </a:r>
          </a:p>
        </p:txBody>
      </p:sp>
      <p:pic>
        <p:nvPicPr>
          <p:cNvPr id="20" name="Google Shape;20;p45"/>
          <p:cNvPicPr preferRelativeResize="0"/>
          <p:nvPr/>
        </p:nvPicPr>
        <p:blipFill rotWithShape="1">
          <a:blip r:embed="rId2">
            <a:alphaModFix/>
          </a:blip>
          <a:srcRect/>
          <a:stretch/>
        </p:blipFill>
        <p:spPr>
          <a:xfrm>
            <a:off x="10396672" y="146304"/>
            <a:ext cx="1453717" cy="574015"/>
          </a:xfrm>
          <a:prstGeom prst="rect">
            <a:avLst/>
          </a:prstGeom>
          <a:noFill/>
          <a:ln>
            <a:noFill/>
          </a:ln>
        </p:spPr>
      </p:pic>
      <p:sp>
        <p:nvSpPr>
          <p:cNvPr id="21" name="Google Shape;21;p45"/>
          <p:cNvSpPr>
            <a:spLocks noGrp="1"/>
          </p:cNvSpPr>
          <p:nvPr>
            <p:ph type="pic" idx="2"/>
          </p:nvPr>
        </p:nvSpPr>
        <p:spPr>
          <a:xfrm>
            <a:off x="-3" y="-1"/>
            <a:ext cx="3579213" cy="6857999"/>
          </a:xfrm>
          <a:prstGeom prst="rect">
            <a:avLst/>
          </a:prstGeom>
          <a:noFill/>
          <a:ln>
            <a:noFill/>
          </a:ln>
        </p:spPr>
        <p:txBody>
          <a:bodyPr spcFirstLastPara="1" wrap="square" lIns="68550" tIns="68550" rIns="68550" bIns="68550" anchor="t" anchorCtr="0">
            <a:noAutofit/>
          </a:bodyPr>
          <a:lstStyle>
            <a:lvl1pPr marR="0" lvl="0" algn="l" rtl="0">
              <a:lnSpc>
                <a:spcPct val="100000"/>
              </a:lnSpc>
              <a:spcBef>
                <a:spcPts val="1951"/>
              </a:spcBef>
              <a:spcAft>
                <a:spcPts val="0"/>
              </a:spcAft>
              <a:buClr>
                <a:srgbClr val="38A3D5"/>
              </a:buClr>
              <a:buSzPts val="2380"/>
              <a:buFont typeface="Arial"/>
              <a:buNone/>
              <a:defRPr sz="2267" b="0" i="0" u="none" strike="noStrike" cap="none">
                <a:solidFill>
                  <a:srgbClr val="858789"/>
                </a:solidFill>
                <a:latin typeface="Arial"/>
                <a:ea typeface="Arial"/>
                <a:cs typeface="Arial"/>
                <a:sym typeface="Arial"/>
              </a:defRPr>
            </a:lvl1pPr>
            <a:lvl2pPr marR="0" lvl="1"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2pPr>
            <a:lvl3pPr marR="0" lvl="2"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3pPr>
            <a:lvl4pPr marR="0" lvl="3"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4pPr>
            <a:lvl5pPr marR="0" lvl="4"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5pPr>
            <a:lvl6pPr marR="0" lvl="5"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6pPr>
            <a:lvl7pPr marR="0" lvl="6"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7pPr>
            <a:lvl8pPr marR="0" lvl="7"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8pPr>
            <a:lvl9pPr marR="0" lvl="8" algn="l" rtl="0">
              <a:lnSpc>
                <a:spcPct val="100000"/>
              </a:lnSpc>
              <a:spcBef>
                <a:spcPts val="1951"/>
              </a:spcBef>
              <a:spcAft>
                <a:spcPts val="0"/>
              </a:spcAft>
              <a:buClr>
                <a:srgbClr val="38A3D5"/>
              </a:buClr>
              <a:buSzPts val="2380"/>
              <a:buFont typeface="Arial"/>
              <a:buChar char="▸"/>
              <a:defRPr sz="2267" b="0" i="0" u="none" strike="noStrike" cap="none">
                <a:solidFill>
                  <a:srgbClr val="858789"/>
                </a:solidFill>
                <a:latin typeface="Arimo"/>
                <a:ea typeface="Arimo"/>
                <a:cs typeface="Arimo"/>
                <a:sym typeface="Arimo"/>
              </a:defRPr>
            </a:lvl9pPr>
          </a:lstStyle>
          <a:p>
            <a:r>
              <a:rPr lang="en-US"/>
              <a:t>Click icon to add picture</a:t>
            </a:r>
            <a:endParaRPr/>
          </a:p>
        </p:txBody>
      </p:sp>
      <p:sp>
        <p:nvSpPr>
          <p:cNvPr id="22" name="Google Shape;22;p45"/>
          <p:cNvSpPr txBox="1">
            <a:spLocks noGrp="1"/>
          </p:cNvSpPr>
          <p:nvPr>
            <p:ph type="body" idx="3"/>
          </p:nvPr>
        </p:nvSpPr>
        <p:spPr>
          <a:xfrm>
            <a:off x="3749040" y="182880"/>
            <a:ext cx="5551189" cy="430836"/>
          </a:xfrm>
          <a:prstGeom prst="rect">
            <a:avLst/>
          </a:prstGeom>
          <a:noFill/>
          <a:ln>
            <a:noFill/>
          </a:ln>
        </p:spPr>
        <p:txBody>
          <a:bodyPr spcFirstLastPara="1" wrap="square" lIns="91425" tIns="91425" rIns="91425" bIns="91425" anchor="ctr" anchorCtr="0">
            <a:noAutofit/>
          </a:bodyPr>
          <a:lstStyle>
            <a:lvl1pPr marL="457200" marR="0" lvl="0" indent="-228600" algn="l" rtl="0">
              <a:lnSpc>
                <a:spcPct val="100000"/>
              </a:lnSpc>
              <a:spcBef>
                <a:spcPts val="0"/>
              </a:spcBef>
              <a:spcAft>
                <a:spcPts val="0"/>
              </a:spcAft>
              <a:buClr>
                <a:srgbClr val="2FC2E1"/>
              </a:buClr>
              <a:buSzPts val="2940"/>
              <a:buFont typeface="Arial"/>
              <a:buNone/>
              <a:defRPr sz="2600" b="1" i="0" u="none" strike="noStrike" cap="none">
                <a:solidFill>
                  <a:srgbClr val="035886"/>
                </a:solidFill>
                <a:latin typeface="Arial"/>
                <a:ea typeface="Arial"/>
                <a:cs typeface="Arial"/>
                <a:sym typeface="Arial"/>
              </a:defRPr>
            </a:lvl1pPr>
            <a:lvl2pPr marL="914400" marR="0" lvl="1"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2pPr>
            <a:lvl3pPr marL="1371600" marR="0" lvl="2"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3pPr>
            <a:lvl4pPr marL="1828800" marR="0" lvl="3"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4pPr>
            <a:lvl5pPr marL="2286000" marR="0" lvl="4"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5pPr>
            <a:lvl6pPr marL="2743200" marR="0" lvl="5"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6pPr>
            <a:lvl7pPr marL="3200400" marR="0" lvl="6"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7pPr>
            <a:lvl8pPr marL="3657600" marR="0" lvl="7"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8pPr>
            <a:lvl9pPr marL="4114800" marR="0" lvl="8"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9pPr>
          </a:lstStyle>
          <a:p>
            <a:pPr lvl="0"/>
            <a:r>
              <a:rPr lang="en-US"/>
              <a:t>Click to edit Master text styles</a:t>
            </a:r>
          </a:p>
        </p:txBody>
      </p:sp>
      <p:sp>
        <p:nvSpPr>
          <p:cNvPr id="23" name="Google Shape;23;p45"/>
          <p:cNvSpPr txBox="1">
            <a:spLocks noGrp="1"/>
          </p:cNvSpPr>
          <p:nvPr>
            <p:ph type="sldNum" idx="12"/>
          </p:nvPr>
        </p:nvSpPr>
        <p:spPr>
          <a:xfrm>
            <a:off x="11346202" y="6332998"/>
            <a:ext cx="731700" cy="5250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9pPr>
          </a:lstStyle>
          <a:p>
            <a:fld id="{330EA680-D336-4FF7-8B7A-9848BB0A1C32}" type="slidenum">
              <a:rPr lang="en-US" smtClean="0"/>
              <a:t>‹#›</a:t>
            </a:fld>
            <a:endParaRPr lang="en-US"/>
          </a:p>
        </p:txBody>
      </p:sp>
    </p:spTree>
    <p:extLst>
      <p:ext uri="{BB962C8B-B14F-4D97-AF65-F5344CB8AC3E}">
        <p14:creationId xmlns:p14="http://schemas.microsoft.com/office/powerpoint/2010/main" val="230611447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3_Horizontal" userDrawn="1">
  <p:cSld name="7_Horizontal">
    <p:spTree>
      <p:nvGrpSpPr>
        <p:cNvPr id="1" name="Shape 24"/>
        <p:cNvGrpSpPr/>
        <p:nvPr/>
      </p:nvGrpSpPr>
      <p:grpSpPr>
        <a:xfrm>
          <a:off x="0" y="0"/>
          <a:ext cx="0" cy="0"/>
          <a:chOff x="0" y="0"/>
          <a:chExt cx="0" cy="0"/>
        </a:xfrm>
      </p:grpSpPr>
      <p:pic>
        <p:nvPicPr>
          <p:cNvPr id="7" name="Picture 6">
            <a:extLst>
              <a:ext uri="{FF2B5EF4-FFF2-40B4-BE49-F238E27FC236}">
                <a16:creationId xmlns:a16="http://schemas.microsoft.com/office/drawing/2014/main" id="{D06476F6-84C0-584C-CCE2-8CCE5E758C0A}"/>
              </a:ext>
            </a:extLst>
          </p:cNvPr>
          <p:cNvPicPr>
            <a:picLocks noChangeAspect="1"/>
          </p:cNvPicPr>
          <p:nvPr/>
        </p:nvPicPr>
        <p:blipFill>
          <a:blip r:embed="rId2">
            <a:extLst>
              <a:ext uri="{28A0092B-C50C-407E-A947-70E740481C1C}">
                <a14:useLocalDpi xmlns:a14="http://schemas.microsoft.com/office/drawing/2010/main" val="0"/>
              </a:ext>
            </a:extLst>
          </a:blip>
          <a:srcRect t="7941" b="7941"/>
          <a:stretch/>
        </p:blipFill>
        <p:spPr>
          <a:xfrm>
            <a:off x="0" y="1"/>
            <a:ext cx="12201280" cy="6858000"/>
          </a:xfrm>
          <a:prstGeom prst="rect">
            <a:avLst/>
          </a:prstGeom>
          <a:solidFill>
            <a:schemeClr val="bg1"/>
          </a:solidFill>
        </p:spPr>
      </p:pic>
      <p:sp>
        <p:nvSpPr>
          <p:cNvPr id="2" name="Rectangle 1">
            <a:extLst>
              <a:ext uri="{FF2B5EF4-FFF2-40B4-BE49-F238E27FC236}">
                <a16:creationId xmlns:a16="http://schemas.microsoft.com/office/drawing/2014/main" id="{01CAFF81-F792-5999-6723-EEF6F57FD300}"/>
              </a:ext>
            </a:extLst>
          </p:cNvPr>
          <p:cNvSpPr/>
          <p:nvPr/>
        </p:nvSpPr>
        <p:spPr>
          <a:xfrm>
            <a:off x="-9280" y="-2"/>
            <a:ext cx="12201280" cy="6858000"/>
          </a:xfrm>
          <a:prstGeom prst="rect">
            <a:avLst/>
          </a:prstGeom>
          <a:solidFill>
            <a:schemeClr val="accent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6" name="Google Shape;26;p48"/>
          <p:cNvSpPr txBox="1">
            <a:spLocks noGrp="1"/>
          </p:cNvSpPr>
          <p:nvPr>
            <p:ph type="body" idx="1"/>
          </p:nvPr>
        </p:nvSpPr>
        <p:spPr>
          <a:xfrm>
            <a:off x="341611" y="249519"/>
            <a:ext cx="9802850" cy="654941"/>
          </a:xfrm>
          <a:prstGeom prst="rect">
            <a:avLst/>
          </a:prstGeom>
          <a:noFill/>
          <a:ln>
            <a:noFill/>
          </a:ln>
        </p:spPr>
        <p:txBody>
          <a:bodyPr spcFirstLastPara="1" wrap="square" lIns="91425" tIns="91425" rIns="91425" bIns="91425" anchor="ctr" anchorCtr="0">
            <a:noAutofit/>
          </a:bodyPr>
          <a:lstStyle>
            <a:lvl1pPr marL="457200" marR="0" lvl="0" indent="-228600" algn="l" rtl="0">
              <a:lnSpc>
                <a:spcPct val="100000"/>
              </a:lnSpc>
              <a:spcBef>
                <a:spcPts val="0"/>
              </a:spcBef>
              <a:spcAft>
                <a:spcPts val="0"/>
              </a:spcAft>
              <a:buClr>
                <a:srgbClr val="2FC2E1"/>
              </a:buClr>
              <a:buSzPts val="2940"/>
              <a:buFont typeface="Arial"/>
              <a:buNone/>
              <a:defRPr sz="4000" b="1" i="0" u="none" strike="noStrike" cap="none">
                <a:solidFill>
                  <a:schemeClr val="bg1"/>
                </a:solidFill>
                <a:latin typeface="Arial"/>
                <a:ea typeface="Arial"/>
                <a:cs typeface="Arial"/>
                <a:sym typeface="Arial"/>
              </a:defRPr>
            </a:lvl1pPr>
            <a:lvl2pPr marL="914400" marR="0" lvl="1"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2pPr>
            <a:lvl3pPr marL="1371600" marR="0" lvl="2"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3pPr>
            <a:lvl4pPr marL="1828800" marR="0" lvl="3"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4pPr>
            <a:lvl5pPr marL="2286000" marR="0" lvl="4"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5pPr>
            <a:lvl6pPr marL="2743200" marR="0" lvl="5"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6pPr>
            <a:lvl7pPr marL="3200400" marR="0" lvl="6"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7pPr>
            <a:lvl8pPr marL="3657600" marR="0" lvl="7"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8pPr>
            <a:lvl9pPr marL="4114800" marR="0" lvl="8"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9pPr>
          </a:lstStyle>
          <a:p>
            <a:pPr lvl="0"/>
            <a:r>
              <a:rPr lang="en-US"/>
              <a:t>Click to edit Master text styles</a:t>
            </a:r>
          </a:p>
        </p:txBody>
      </p:sp>
      <p:sp>
        <p:nvSpPr>
          <p:cNvPr id="29" name="Google Shape;29;p48"/>
          <p:cNvSpPr txBox="1">
            <a:spLocks noGrp="1"/>
          </p:cNvSpPr>
          <p:nvPr>
            <p:ph type="sldNum" idx="12"/>
          </p:nvPr>
        </p:nvSpPr>
        <p:spPr>
          <a:xfrm>
            <a:off x="11346202" y="6332998"/>
            <a:ext cx="731700" cy="5250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600"/>
              <a:buFont typeface="Arial"/>
              <a:buNone/>
              <a:defRPr sz="1600" b="0" i="0" u="none" strike="noStrike" cap="none">
                <a:solidFill>
                  <a:srgbClr val="565656"/>
                </a:solidFill>
                <a:latin typeface="Arial"/>
                <a:ea typeface="Arial"/>
                <a:cs typeface="Arial"/>
                <a:sym typeface="Arial"/>
              </a:defRPr>
            </a:lvl9pPr>
          </a:lstStyle>
          <a:p>
            <a:fld id="{5F6109EE-9495-4C4C-9C9B-FFCEB105891A}" type="slidenum">
              <a:rPr lang="en-US" smtClean="0"/>
              <a:t>‹#›</a:t>
            </a:fld>
            <a:endParaRPr lang="en-US"/>
          </a:p>
        </p:txBody>
      </p:sp>
      <p:pic>
        <p:nvPicPr>
          <p:cNvPr id="9" name="Picture 8" descr="Graphical user interface&#10;&#10;Description automatically generated">
            <a:extLst>
              <a:ext uri="{FF2B5EF4-FFF2-40B4-BE49-F238E27FC236}">
                <a16:creationId xmlns:a16="http://schemas.microsoft.com/office/drawing/2014/main" id="{6BAE063E-78AA-8C25-9C53-E8807EE8EF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2509" y="-72127"/>
            <a:ext cx="1985393" cy="1134699"/>
          </a:xfrm>
          <a:prstGeom prst="rect">
            <a:avLst/>
          </a:prstGeom>
        </p:spPr>
      </p:pic>
    </p:spTree>
    <p:extLst>
      <p:ext uri="{BB962C8B-B14F-4D97-AF65-F5344CB8AC3E}">
        <p14:creationId xmlns:p14="http://schemas.microsoft.com/office/powerpoint/2010/main" val="3820837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3_Horizontal" userDrawn="1">
  <p:cSld name="7_Horizontal">
    <p:spTree>
      <p:nvGrpSpPr>
        <p:cNvPr id="1" name="Shape 13"/>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0EC3B4B-5083-45E3-8308-1785B45E4B6D}"/>
              </a:ext>
            </a:extLst>
          </p:cNvPr>
          <p:cNvGraphicFramePr>
            <a:graphicFrameLocks noChangeAspect="1"/>
          </p:cNvGraphicFramePr>
          <p:nvPr userDrawn="1">
            <p:custDataLst>
              <p:tags r:id="rId1"/>
            </p:custDataLst>
            <p:extLst>
              <p:ext uri="{D42A27DB-BD31-4B8C-83A1-F6EECF244321}">
                <p14:modId xmlns:p14="http://schemas.microsoft.com/office/powerpoint/2010/main" val="15858249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59" progId="TCLayout.ActiveDocument.1">
                  <p:embed/>
                </p:oleObj>
              </mc:Choice>
              <mc:Fallback>
                <p:oleObj name="think-cell Slide" r:id="rId4" imgW="353" imgH="359" progId="TCLayout.ActiveDocument.1">
                  <p:embed/>
                  <p:pic>
                    <p:nvPicPr>
                      <p:cNvPr id="4" name="Object 3" hidden="1">
                        <a:extLst>
                          <a:ext uri="{FF2B5EF4-FFF2-40B4-BE49-F238E27FC236}">
                            <a16:creationId xmlns:a16="http://schemas.microsoft.com/office/drawing/2014/main" id="{20EC3B4B-5083-45E3-8308-1785B45E4B6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A49FDE7C-3E84-470B-B580-7D3CE40D656B}"/>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800" b="0" i="0" baseline="0">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1">
            <a:extLst>
              <a:ext uri="{FF2B5EF4-FFF2-40B4-BE49-F238E27FC236}">
                <a16:creationId xmlns:a16="http://schemas.microsoft.com/office/drawing/2014/main" id="{AC8DB534-8BDC-4C4D-B95F-152AD33A368D}"/>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1C1B5C7B-66A3-414A-B978-3B36E80195A1}"/>
              </a:ext>
            </a:extLst>
          </p:cNvPr>
          <p:cNvSpPr>
            <a:spLocks noGrp="1"/>
          </p:cNvSpPr>
          <p:nvPr>
            <p:ph type="sldNum" sz="quarter" idx="10"/>
          </p:nvPr>
        </p:nvSpPr>
        <p:spPr/>
        <p:txBody>
          <a:bodyPr/>
          <a:lstStyle/>
          <a:p>
            <a:fld id="{504F7E95-2AEA-4C90-8528-C659D04F1447}" type="slidenum">
              <a:rPr lang="en-US" smtClean="0"/>
              <a:pPr/>
              <a:t>‹#›</a:t>
            </a:fld>
            <a:endParaRPr lang="en-US"/>
          </a:p>
        </p:txBody>
      </p:sp>
    </p:spTree>
    <p:extLst>
      <p:ext uri="{BB962C8B-B14F-4D97-AF65-F5344CB8AC3E}">
        <p14:creationId xmlns:p14="http://schemas.microsoft.com/office/powerpoint/2010/main" val="207543622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8DB7539-D639-4124-8C59-4FC512202F35}"/>
              </a:ext>
            </a:extLst>
          </p:cNvPr>
          <p:cNvSpPr>
            <a:spLocks noGrp="1"/>
          </p:cNvSpPr>
          <p:nvPr>
            <p:ph type="dt" sz="half" idx="10"/>
          </p:nvPr>
        </p:nvSpPr>
        <p:spPr/>
        <p:txBody>
          <a:bodyPr/>
          <a:lstStyle/>
          <a:p>
            <a:fld id="{27743C94-BEF0-422B-A85D-92900DCBFA9C}" type="datetime1">
              <a:rPr lang="en-US" smtClean="0"/>
              <a:t>10/11/2023</a:t>
            </a:fld>
            <a:endParaRPr lang="en-US"/>
          </a:p>
        </p:txBody>
      </p:sp>
      <p:sp>
        <p:nvSpPr>
          <p:cNvPr id="4" name="Footer Placeholder 3">
            <a:extLst>
              <a:ext uri="{FF2B5EF4-FFF2-40B4-BE49-F238E27FC236}">
                <a16:creationId xmlns:a16="http://schemas.microsoft.com/office/drawing/2014/main" id="{1E824BB5-9925-456B-A89B-186373D79F53}"/>
              </a:ext>
            </a:extLst>
          </p:cNvPr>
          <p:cNvSpPr>
            <a:spLocks noGrp="1"/>
          </p:cNvSpPr>
          <p:nvPr>
            <p:ph type="ftr" sz="quarter" idx="11"/>
          </p:nvPr>
        </p:nvSpPr>
        <p:spPr/>
        <p:txBody>
          <a:bodyPr/>
          <a:lstStyle/>
          <a:p>
            <a:r>
              <a:rPr lang="en-US"/>
              <a:t>CONFIDENTIAL</a:t>
            </a:r>
          </a:p>
        </p:txBody>
      </p:sp>
      <p:sp>
        <p:nvSpPr>
          <p:cNvPr id="5" name="Slide Number Placeholder 4">
            <a:extLst>
              <a:ext uri="{FF2B5EF4-FFF2-40B4-BE49-F238E27FC236}">
                <a16:creationId xmlns:a16="http://schemas.microsoft.com/office/drawing/2014/main" id="{244A7789-3111-4606-B252-F38557092706}"/>
              </a:ext>
            </a:extLst>
          </p:cNvPr>
          <p:cNvSpPr>
            <a:spLocks noGrp="1"/>
          </p:cNvSpPr>
          <p:nvPr>
            <p:ph type="sldNum" sz="quarter" idx="12"/>
          </p:nvPr>
        </p:nvSpPr>
        <p:spPr/>
        <p:txBody>
          <a:bodyPr/>
          <a:lstStyle/>
          <a:p>
            <a:fld id="{24C7849A-0548-4629-AFE0-7D1590953D5B}" type="slidenum">
              <a:rPr lang="en-US" smtClean="0"/>
              <a:t>‹#›</a:t>
            </a:fld>
            <a:endParaRPr lang="en-US"/>
          </a:p>
        </p:txBody>
      </p:sp>
      <p:sp>
        <p:nvSpPr>
          <p:cNvPr id="6" name="Google Shape;16;p48">
            <a:extLst>
              <a:ext uri="{FF2B5EF4-FFF2-40B4-BE49-F238E27FC236}">
                <a16:creationId xmlns:a16="http://schemas.microsoft.com/office/drawing/2014/main" id="{28960769-8BC1-B601-414E-CAFE3250D97E}"/>
              </a:ext>
            </a:extLst>
          </p:cNvPr>
          <p:cNvSpPr txBox="1">
            <a:spLocks noGrp="1"/>
          </p:cNvSpPr>
          <p:nvPr>
            <p:ph type="body" idx="1"/>
          </p:nvPr>
        </p:nvSpPr>
        <p:spPr>
          <a:xfrm>
            <a:off x="341611" y="249520"/>
            <a:ext cx="9802850" cy="430836"/>
          </a:xfrm>
          <a:prstGeom prst="rect">
            <a:avLst/>
          </a:prstGeom>
          <a:noFill/>
          <a:ln>
            <a:noFill/>
          </a:ln>
        </p:spPr>
        <p:txBody>
          <a:bodyPr spcFirstLastPara="1" wrap="square" lIns="91425" tIns="91425" rIns="91425" bIns="91425" anchor="ctr" anchorCtr="0">
            <a:noAutofit/>
          </a:bodyPr>
          <a:lstStyle>
            <a:lvl1pPr marL="457200" marR="0" lvl="0" indent="-228600" algn="l" rtl="0">
              <a:lnSpc>
                <a:spcPct val="100000"/>
              </a:lnSpc>
              <a:spcBef>
                <a:spcPts val="0"/>
              </a:spcBef>
              <a:spcAft>
                <a:spcPts val="0"/>
              </a:spcAft>
              <a:buClr>
                <a:srgbClr val="2FC2E1"/>
              </a:buClr>
              <a:buSzPts val="2940"/>
              <a:buFont typeface="Arial"/>
              <a:buNone/>
              <a:defRPr sz="2600" b="1" i="0" u="none" strike="noStrike" cap="none">
                <a:solidFill>
                  <a:srgbClr val="117345"/>
                </a:solidFill>
                <a:latin typeface="Arial"/>
                <a:ea typeface="Arial"/>
                <a:cs typeface="Arial"/>
                <a:sym typeface="Arial"/>
              </a:defRPr>
            </a:lvl1pPr>
            <a:lvl2pPr marL="914400" marR="0" lvl="1"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2pPr>
            <a:lvl3pPr marL="1371600" marR="0" lvl="2"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3pPr>
            <a:lvl4pPr marL="1828800" marR="0" lvl="3"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4pPr>
            <a:lvl5pPr marL="2286000" marR="0" lvl="4"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5pPr>
            <a:lvl6pPr marL="2743200" marR="0" lvl="5"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6pPr>
            <a:lvl7pPr marL="3200400" marR="0" lvl="6"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7pPr>
            <a:lvl8pPr marL="3657600" marR="0" lvl="7"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8pPr>
            <a:lvl9pPr marL="4114800" marR="0" lvl="8"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9pPr>
          </a:lstStyle>
          <a:p>
            <a:endParaRPr/>
          </a:p>
        </p:txBody>
      </p:sp>
    </p:spTree>
    <p:extLst>
      <p:ext uri="{BB962C8B-B14F-4D97-AF65-F5344CB8AC3E}">
        <p14:creationId xmlns:p14="http://schemas.microsoft.com/office/powerpoint/2010/main" val="148187284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6FEEFC-4DEF-4F5A-A6FF-EED2C5D5F432}"/>
              </a:ext>
            </a:extLst>
          </p:cNvPr>
          <p:cNvSpPr>
            <a:spLocks noGrp="1"/>
          </p:cNvSpPr>
          <p:nvPr>
            <p:ph type="dt" sz="half" idx="10"/>
          </p:nvPr>
        </p:nvSpPr>
        <p:spPr/>
        <p:txBody>
          <a:bodyPr/>
          <a:lstStyle/>
          <a:p>
            <a:fld id="{99E2A453-CFDB-4165-B89A-3E8DEB8FC6E1}" type="datetime1">
              <a:rPr lang="en-US" smtClean="0"/>
              <a:t>10/11/2023</a:t>
            </a:fld>
            <a:endParaRPr lang="en-US"/>
          </a:p>
        </p:txBody>
      </p:sp>
      <p:sp>
        <p:nvSpPr>
          <p:cNvPr id="3" name="Footer Placeholder 2">
            <a:extLst>
              <a:ext uri="{FF2B5EF4-FFF2-40B4-BE49-F238E27FC236}">
                <a16:creationId xmlns:a16="http://schemas.microsoft.com/office/drawing/2014/main" id="{5CA2D71A-F48C-4778-8E7C-8E15FBDE53EE}"/>
              </a:ext>
            </a:extLst>
          </p:cNvPr>
          <p:cNvSpPr>
            <a:spLocks noGrp="1"/>
          </p:cNvSpPr>
          <p:nvPr>
            <p:ph type="ftr" sz="quarter" idx="11"/>
          </p:nvPr>
        </p:nvSpPr>
        <p:spPr/>
        <p:txBody>
          <a:bodyPr/>
          <a:lstStyle/>
          <a:p>
            <a:r>
              <a:rPr lang="en-US"/>
              <a:t>CONFIDENTIAL</a:t>
            </a:r>
          </a:p>
        </p:txBody>
      </p:sp>
      <p:sp>
        <p:nvSpPr>
          <p:cNvPr id="4" name="Slide Number Placeholder 3">
            <a:extLst>
              <a:ext uri="{FF2B5EF4-FFF2-40B4-BE49-F238E27FC236}">
                <a16:creationId xmlns:a16="http://schemas.microsoft.com/office/drawing/2014/main" id="{D529EECB-4137-4F81-90CC-97A51E9D46E3}"/>
              </a:ext>
            </a:extLst>
          </p:cNvPr>
          <p:cNvSpPr>
            <a:spLocks noGrp="1"/>
          </p:cNvSpPr>
          <p:nvPr>
            <p:ph type="sldNum" sz="quarter" idx="12"/>
          </p:nvPr>
        </p:nvSpPr>
        <p:spPr/>
        <p:txBody>
          <a:bodyPr/>
          <a:lstStyle/>
          <a:p>
            <a:fld id="{24C7849A-0548-4629-AFE0-7D1590953D5B}" type="slidenum">
              <a:rPr lang="en-US" smtClean="0"/>
              <a:t>‹#›</a:t>
            </a:fld>
            <a:endParaRPr lang="en-US"/>
          </a:p>
        </p:txBody>
      </p:sp>
      <p:sp>
        <p:nvSpPr>
          <p:cNvPr id="5" name="Google Shape;16;p48">
            <a:extLst>
              <a:ext uri="{FF2B5EF4-FFF2-40B4-BE49-F238E27FC236}">
                <a16:creationId xmlns:a16="http://schemas.microsoft.com/office/drawing/2014/main" id="{90A3946F-1CCA-F39B-E1E7-8036C64018B1}"/>
              </a:ext>
            </a:extLst>
          </p:cNvPr>
          <p:cNvSpPr txBox="1">
            <a:spLocks noGrp="1"/>
          </p:cNvSpPr>
          <p:nvPr>
            <p:ph type="body" idx="1"/>
          </p:nvPr>
        </p:nvSpPr>
        <p:spPr>
          <a:xfrm>
            <a:off x="341611" y="249520"/>
            <a:ext cx="9802850" cy="430836"/>
          </a:xfrm>
          <a:prstGeom prst="rect">
            <a:avLst/>
          </a:prstGeom>
          <a:noFill/>
          <a:ln>
            <a:noFill/>
          </a:ln>
        </p:spPr>
        <p:txBody>
          <a:bodyPr spcFirstLastPara="1" wrap="square" lIns="91425" tIns="91425" rIns="91425" bIns="91425" anchor="ctr" anchorCtr="0">
            <a:noAutofit/>
          </a:bodyPr>
          <a:lstStyle>
            <a:lvl1pPr marL="457200" marR="0" lvl="0" indent="-228600" algn="l" rtl="0">
              <a:lnSpc>
                <a:spcPct val="100000"/>
              </a:lnSpc>
              <a:spcBef>
                <a:spcPts val="0"/>
              </a:spcBef>
              <a:spcAft>
                <a:spcPts val="0"/>
              </a:spcAft>
              <a:buClr>
                <a:srgbClr val="2FC2E1"/>
              </a:buClr>
              <a:buSzPts val="2940"/>
              <a:buFont typeface="Arial"/>
              <a:buNone/>
              <a:defRPr sz="2600" b="1" i="0" u="none" strike="noStrike" cap="none">
                <a:solidFill>
                  <a:srgbClr val="117345"/>
                </a:solidFill>
                <a:latin typeface="Arial"/>
                <a:ea typeface="Arial"/>
                <a:cs typeface="Arial"/>
                <a:sym typeface="Arial"/>
              </a:defRPr>
            </a:lvl1pPr>
            <a:lvl2pPr marL="914400" marR="0" lvl="1"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2pPr>
            <a:lvl3pPr marL="1371600" marR="0" lvl="2"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3pPr>
            <a:lvl4pPr marL="1828800" marR="0" lvl="3"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4pPr>
            <a:lvl5pPr marL="2286000" marR="0" lvl="4"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5pPr>
            <a:lvl6pPr marL="2743200" marR="0" lvl="5"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6pPr>
            <a:lvl7pPr marL="3200400" marR="0" lvl="6"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7pPr>
            <a:lvl8pPr marL="3657600" marR="0" lvl="7"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8pPr>
            <a:lvl9pPr marL="4114800" marR="0" lvl="8"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9pPr>
          </a:lstStyle>
          <a:p>
            <a:endParaRPr/>
          </a:p>
        </p:txBody>
      </p:sp>
    </p:spTree>
    <p:extLst>
      <p:ext uri="{BB962C8B-B14F-4D97-AF65-F5344CB8AC3E}">
        <p14:creationId xmlns:p14="http://schemas.microsoft.com/office/powerpoint/2010/main" val="27452263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19" Type="http://schemas.openxmlformats.org/officeDocument/2006/relationships/theme" Target="../theme/theme4.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slideLayout" Target="../slideLayouts/slideLayout7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theme" Target="../theme/theme5.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theme" Target="../theme/theme6.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4190877650"/>
      </p:ext>
    </p:extLst>
  </p:cSld>
  <p:clrMap bg1="lt1" tx1="dk1" bg2="dk2" tx2="lt2" accent1="accent1" accent2="accent2" accent3="accent3" accent4="accent4" accent5="accent5" accent6="accent6" hlink="hlink" folHlink="folHlink"/>
  <p:sldLayoutIdLst>
    <p:sldLayoutId id="2147483718" r:id="rId1"/>
    <p:sldLayoutId id="2147483798" r:id="rId2"/>
    <p:sldLayoutId id="2147483799" r:id="rId3"/>
    <p:sldLayoutId id="2147483721" r:id="rId4"/>
    <p:sldLayoutId id="2147483722" r:id="rId5"/>
    <p:sldLayoutId id="2147483723" r:id="rId6"/>
    <p:sldLayoutId id="2147483669" r:id="rId7"/>
    <p:sldLayoutId id="2147483802" r:id="rId8"/>
    <p:sldLayoutId id="2147483737" r:id="rId9"/>
    <p:sldLayoutId id="2147483733" r:id="rId10"/>
    <p:sldLayoutId id="2147483796" r:id="rId11"/>
    <p:sldLayoutId id="2147483734" r:id="rId12"/>
    <p:sldLayoutId id="2147483735" r:id="rId13"/>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2806200151"/>
      </p:ext>
    </p:extLst>
  </p:cSld>
  <p:clrMap bg1="lt1" tx1="dk1" bg2="dk2" tx2="lt2" accent1="accent1" accent2="accent2" accent3="accent3" accent4="accent4" accent5="accent5" accent6="accent6" hlink="hlink" folHlink="folHlink"/>
  <p:sldLayoutIdLst>
    <p:sldLayoutId id="2147483736" r:id="rId1"/>
    <p:sldLayoutId id="2147483744" r:id="rId2"/>
    <p:sldLayoutId id="2147483738" r:id="rId3"/>
    <p:sldLayoutId id="2147483739" r:id="rId4"/>
    <p:sldLayoutId id="2147483740" r:id="rId5"/>
    <p:sldLayoutId id="2147483741" r:id="rId6"/>
    <p:sldLayoutId id="2147483742" r:id="rId7"/>
    <p:sldLayoutId id="2147483743" r:id="rId8"/>
    <p:sldLayoutId id="2147483745" r:id="rId9"/>
    <p:sldLayoutId id="2147483811" r:id="rId10"/>
    <p:sldLayoutId id="2147483698" r:id="rId11"/>
    <p:sldLayoutId id="2147483732" r:id="rId12"/>
  </p:sldLayoutIdLst>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73" r:id="rId1"/>
    <p:sldLayoutId id="2147483805" r:id="rId2"/>
    <p:sldLayoutId id="2147483806" r:id="rId3"/>
    <p:sldLayoutId id="2147483807" r:id="rId4"/>
    <p:sldLayoutId id="2147483746" r:id="rId5"/>
    <p:sldLayoutId id="2147483717" r:id="rId6"/>
    <p:sldLayoutId id="2147483719" r:id="rId7"/>
    <p:sldLayoutId id="2147483720"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689"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1551350657"/>
      </p:ext>
    </p:extLst>
  </p:cSld>
  <p:clrMap bg1="lt1" tx1="dk1" bg2="dk2" tx2="lt2" accent1="accent1" accent2="accent2" accent3="accent3" accent4="accent4" accent5="accent5" accent6="accent6" hlink="hlink" folHlink="folHlink"/>
  <p:sldLayoutIdLst>
    <p:sldLayoutId id="2147483658" r:id="rId1"/>
    <p:sldLayoutId id="2147483808" r:id="rId2"/>
    <p:sldLayoutId id="2147483661" r:id="rId3"/>
    <p:sldLayoutId id="2147483809" r:id="rId4"/>
    <p:sldLayoutId id="2147483663" r:id="rId5"/>
    <p:sldLayoutId id="2147483810" r:id="rId6"/>
    <p:sldLayoutId id="2147483680" r:id="rId7"/>
    <p:sldLayoutId id="2147483666" r:id="rId8"/>
    <p:sldLayoutId id="2147483667" r:id="rId9"/>
    <p:sldLayoutId id="2147483668"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2740408870"/>
      </p:ext>
    </p:extLst>
  </p:cSld>
  <p:clrMap bg1="lt1" tx1="dk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82"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94" r:id="rId17"/>
    <p:sldLayoutId id="2147483715" r:id="rId18"/>
    <p:sldLayoutId id="2147483716" r:id="rId19"/>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1551350657"/>
      </p:ext>
    </p:extLst>
  </p:cSld>
  <p:clrMap bg1="lt1" tx1="dk1" bg2="dk2" tx2="lt2" accent1="accent1" accent2="accent2" accent3="accent3" accent4="accent4" accent5="accent5" accent6="accent6" hlink="hlink" folHlink="folHlink"/>
  <p:sldLayoutIdLst>
    <p:sldLayoutId id="2147483660" r:id="rId1"/>
    <p:sldLayoutId id="2147483797" r:id="rId2"/>
    <p:sldLayoutId id="2147483664" r:id="rId3"/>
    <p:sldLayoutId id="2147483665" r:id="rId4"/>
    <p:sldLayoutId id="2147483800" r:id="rId5"/>
    <p:sldLayoutId id="2147483801" r:id="rId6"/>
    <p:sldLayoutId id="2147483670" r:id="rId7"/>
    <p:sldLayoutId id="2147483671" r:id="rId8"/>
    <p:sldLayoutId id="2147483672" r:id="rId9"/>
    <p:sldLayoutId id="2147483674" r:id="rId10"/>
    <p:sldLayoutId id="2147483675" r:id="rId11"/>
    <p:sldLayoutId id="2147483676" r:id="rId12"/>
    <p:sldLayoutId id="2147483677" r:id="rId13"/>
    <p:sldLayoutId id="2147483678" r:id="rId14"/>
    <p:sldLayoutId id="2147483679" r:id="rId15"/>
    <p:sldLayoutId id="2147483697" r:id="rId16"/>
  </p:sldLayoutIdLs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77.png"/><Relationship Id="rId4" Type="http://schemas.openxmlformats.org/officeDocument/2006/relationships/image" Target="../media/image76.png"/></Relationships>
</file>

<file path=ppt/slides/_rels/slide1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2.xml"/><Relationship Id="rId1" Type="http://schemas.openxmlformats.org/officeDocument/2006/relationships/slideLayout" Target="../slideLayouts/slideLayout26.xml"/><Relationship Id="rId6" Type="http://schemas.openxmlformats.org/officeDocument/2006/relationships/image" Target="../media/image66.png"/><Relationship Id="rId5" Type="http://schemas.openxmlformats.org/officeDocument/2006/relationships/image" Target="../media/image81.png"/><Relationship Id="rId4" Type="http://schemas.openxmlformats.org/officeDocument/2006/relationships/image" Target="../media/image80.png"/></Relationships>
</file>

<file path=ppt/slides/_rels/slide1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3.xml"/><Relationship Id="rId1" Type="http://schemas.openxmlformats.org/officeDocument/2006/relationships/slideLayout" Target="../slideLayouts/slideLayout44.xml"/><Relationship Id="rId6" Type="http://schemas.openxmlformats.org/officeDocument/2006/relationships/image" Target="../media/image19.png"/><Relationship Id="rId5" Type="http://schemas.openxmlformats.org/officeDocument/2006/relationships/image" Target="../media/image84.png"/><Relationship Id="rId4" Type="http://schemas.openxmlformats.org/officeDocument/2006/relationships/image" Target="../media/image83.png"/></Relationships>
</file>

<file path=ppt/slides/_rels/slide14.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19.png"/><Relationship Id="rId7" Type="http://schemas.openxmlformats.org/officeDocument/2006/relationships/image" Target="../media/image87.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86.png"/><Relationship Id="rId11" Type="http://schemas.openxmlformats.org/officeDocument/2006/relationships/image" Target="../media/image84.png"/><Relationship Id="rId5" Type="http://schemas.openxmlformats.org/officeDocument/2006/relationships/image" Target="../media/image83.png"/><Relationship Id="rId10" Type="http://schemas.openxmlformats.org/officeDocument/2006/relationships/image" Target="../media/image90.png"/><Relationship Id="rId4" Type="http://schemas.openxmlformats.org/officeDocument/2006/relationships/image" Target="../media/image85.png"/><Relationship Id="rId9" Type="http://schemas.openxmlformats.org/officeDocument/2006/relationships/image" Target="../media/image89.png"/></Relationships>
</file>

<file path=ppt/slides/_rels/slide1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14.jpg"/><Relationship Id="rId4" Type="http://schemas.openxmlformats.org/officeDocument/2006/relationships/image" Target="../media/image13.jpeg"/></Relationships>
</file>

<file path=ppt/slides/_rels/slide2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66.png"/><Relationship Id="rId4" Type="http://schemas.openxmlformats.org/officeDocument/2006/relationships/image" Target="../media/image81.png"/></Relationships>
</file>

<file path=ppt/slides/_rels/slide2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86.png"/><Relationship Id="rId7" Type="http://schemas.openxmlformats.org/officeDocument/2006/relationships/image" Target="../media/image85.png"/><Relationship Id="rId2" Type="http://schemas.openxmlformats.org/officeDocument/2006/relationships/notesSlide" Target="../notesSlides/notesSlide24.xml"/><Relationship Id="rId1" Type="http://schemas.openxmlformats.org/officeDocument/2006/relationships/slideLayout" Target="../slideLayouts/slideLayout62.xml"/><Relationship Id="rId6" Type="http://schemas.openxmlformats.org/officeDocument/2006/relationships/image" Target="../media/image19.png"/><Relationship Id="rId5" Type="http://schemas.openxmlformats.org/officeDocument/2006/relationships/image" Target="../media/image88.png"/><Relationship Id="rId4" Type="http://schemas.openxmlformats.org/officeDocument/2006/relationships/image" Target="../media/image87.png"/></Relationships>
</file>

<file path=ppt/slides/_rels/slide2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85.png"/><Relationship Id="rId7" Type="http://schemas.openxmlformats.org/officeDocument/2006/relationships/image" Target="../media/image83.png"/><Relationship Id="rId2" Type="http://schemas.openxmlformats.org/officeDocument/2006/relationships/notesSlide" Target="../notesSlides/notesSlide25.xml"/><Relationship Id="rId1" Type="http://schemas.openxmlformats.org/officeDocument/2006/relationships/slideLayout" Target="../slideLayouts/slideLayout62.xml"/><Relationship Id="rId6" Type="http://schemas.openxmlformats.org/officeDocument/2006/relationships/image" Target="../media/image86.png"/><Relationship Id="rId5" Type="http://schemas.openxmlformats.org/officeDocument/2006/relationships/image" Target="../media/image87.png"/><Relationship Id="rId4" Type="http://schemas.openxmlformats.org/officeDocument/2006/relationships/image" Target="../media/image88.png"/></Relationships>
</file>

<file path=ppt/slides/_rels/slide2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6.xml"/><Relationship Id="rId1" Type="http://schemas.openxmlformats.org/officeDocument/2006/relationships/slideLayout" Target="../slideLayouts/slideLayout64.xml"/><Relationship Id="rId4" Type="http://schemas.openxmlformats.org/officeDocument/2006/relationships/image" Target="../media/image100.png"/></Relationships>
</file>

<file path=ppt/slides/_rels/slide2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02.png"/></Relationships>
</file>

<file path=ppt/slides/_rels/slide28.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hyperlink" Target="https://www.saskatchewan.ca/residents/parks-culture-heritage-and-sport/provincial-park-management/conservation-programs-in-provincial-parks"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https://www.saskatchewan.ca/government/municipal-administration/maps-for-community-planning#community-planning-maps" TargetMode="External"/><Relationship Id="rId5" Type="http://schemas.openxmlformats.org/officeDocument/2006/relationships/hyperlink" Target="https://www.saskatchewan.ca/government/news-and-media/2023/august/11/revised-2023-first-nation-and-metis-consultation-policy-framework-released" TargetMode="External"/><Relationship Id="rId4" Type="http://schemas.openxmlformats.org/officeDocument/2006/relationships/hyperlink" Target="https://www.saskatchewan.ca/government/municipal-administration/funding-finances-and-asset-management/apply-to-begin-a-local-improvement"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29.xml"/><Relationship Id="rId1" Type="http://schemas.openxmlformats.org/officeDocument/2006/relationships/slideLayout" Target="../slideLayouts/slideLayout9.xml"/><Relationship Id="rId4" Type="http://schemas.openxmlformats.org/officeDocument/2006/relationships/image" Target="../media/image104.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0.xml"/><Relationship Id="rId1" Type="http://schemas.openxmlformats.org/officeDocument/2006/relationships/slideLayout" Target="../slideLayouts/slideLayout9.xml"/><Relationship Id="rId5" Type="http://schemas.openxmlformats.org/officeDocument/2006/relationships/image" Target="../media/image14.jpg"/><Relationship Id="rId4" Type="http://schemas.openxmlformats.org/officeDocument/2006/relationships/image" Target="../media/image104.png"/></Relationships>
</file>

<file path=ppt/slides/_rels/slide3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33.xml"/><Relationship Id="rId1" Type="http://schemas.openxmlformats.org/officeDocument/2006/relationships/slideLayout" Target="../slideLayouts/slideLayout80.xml"/><Relationship Id="rId6" Type="http://schemas.openxmlformats.org/officeDocument/2006/relationships/image" Target="../media/image109.tiff"/><Relationship Id="rId5" Type="http://schemas.openxmlformats.org/officeDocument/2006/relationships/image" Target="../media/image108.tiff"/><Relationship Id="rId4" Type="http://schemas.openxmlformats.org/officeDocument/2006/relationships/image" Target="../media/image107.jpeg"/></Relationships>
</file>

<file path=ppt/slides/_rels/slide34.xml.rels><?xml version="1.0" encoding="UTF-8" standalone="yes"?>
<Relationships xmlns="http://schemas.openxmlformats.org/package/2006/relationships"><Relationship Id="rId8" Type="http://schemas.openxmlformats.org/officeDocument/2006/relationships/image" Target="../media/image111.jpeg"/><Relationship Id="rId3" Type="http://schemas.openxmlformats.org/officeDocument/2006/relationships/slideLayout" Target="../slideLayouts/slideLayout93.xml"/><Relationship Id="rId7" Type="http://schemas.openxmlformats.org/officeDocument/2006/relationships/image" Target="../media/image110.jpeg"/><Relationship Id="rId12" Type="http://schemas.openxmlformats.org/officeDocument/2006/relationships/image" Target="../media/image115.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11.emf"/><Relationship Id="rId11" Type="http://schemas.openxmlformats.org/officeDocument/2006/relationships/image" Target="../media/image114.png"/><Relationship Id="rId5" Type="http://schemas.openxmlformats.org/officeDocument/2006/relationships/oleObject" Target="../embeddings/oleObject2.bin"/><Relationship Id="rId10" Type="http://schemas.openxmlformats.org/officeDocument/2006/relationships/image" Target="../media/image113.png"/><Relationship Id="rId4" Type="http://schemas.openxmlformats.org/officeDocument/2006/relationships/notesSlide" Target="../notesSlides/notesSlide34.xml"/><Relationship Id="rId9" Type="http://schemas.openxmlformats.org/officeDocument/2006/relationships/image" Target="../media/image112.png"/></Relationships>
</file>

<file path=ppt/slides/_rels/slide35.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21.png"/><Relationship Id="rId3" Type="http://schemas.openxmlformats.org/officeDocument/2006/relationships/slideLayout" Target="../slideLayouts/slideLayout84.xml"/><Relationship Id="rId7" Type="http://schemas.openxmlformats.org/officeDocument/2006/relationships/image" Target="../media/image11.emf"/><Relationship Id="rId12" Type="http://schemas.openxmlformats.org/officeDocument/2006/relationships/image" Target="../media/image120.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oleObject" Target="../embeddings/oleObject3.bin"/><Relationship Id="rId11" Type="http://schemas.openxmlformats.org/officeDocument/2006/relationships/image" Target="../media/image119.png"/><Relationship Id="rId5" Type="http://schemas.openxmlformats.org/officeDocument/2006/relationships/image" Target="../media/image116.jpeg"/><Relationship Id="rId10" Type="http://schemas.openxmlformats.org/officeDocument/2006/relationships/image" Target="../media/image111.jpeg"/><Relationship Id="rId4" Type="http://schemas.openxmlformats.org/officeDocument/2006/relationships/notesSlide" Target="../notesSlides/notesSlide35.xml"/><Relationship Id="rId9" Type="http://schemas.openxmlformats.org/officeDocument/2006/relationships/image" Target="../media/image118.svg"/><Relationship Id="rId14" Type="http://schemas.openxmlformats.org/officeDocument/2006/relationships/image" Target="../media/image122.png"/></Relationships>
</file>

<file path=ppt/slides/_rels/slide36.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notesSlide" Target="../notesSlides/notesSlide36.xml"/><Relationship Id="rId7" Type="http://schemas.openxmlformats.org/officeDocument/2006/relationships/image" Target="../media/image111.jpeg"/><Relationship Id="rId2" Type="http://schemas.openxmlformats.org/officeDocument/2006/relationships/slideLayout" Target="../slideLayouts/slideLayout84.xml"/><Relationship Id="rId1" Type="http://schemas.openxmlformats.org/officeDocument/2006/relationships/tags" Target="../tags/tag7.xml"/><Relationship Id="rId6" Type="http://schemas.openxmlformats.org/officeDocument/2006/relationships/image" Target="../media/image123.jpeg"/><Relationship Id="rId5" Type="http://schemas.openxmlformats.org/officeDocument/2006/relationships/image" Target="../media/image11.emf"/><Relationship Id="rId4" Type="http://schemas.openxmlformats.org/officeDocument/2006/relationships/oleObject" Target="../embeddings/oleObject4.bin"/></Relationships>
</file>

<file path=ppt/slides/_rels/slide4.xml.rels><?xml version="1.0" encoding="UTF-8" standalone="yes"?>
<Relationships xmlns="http://schemas.openxmlformats.org/package/2006/relationships"><Relationship Id="rId13" Type="http://schemas.openxmlformats.org/officeDocument/2006/relationships/image" Target="../media/image30.png"/><Relationship Id="rId18" Type="http://schemas.openxmlformats.org/officeDocument/2006/relationships/image" Target="../media/image35.png"/><Relationship Id="rId26" Type="http://schemas.openxmlformats.org/officeDocument/2006/relationships/image" Target="../media/image43.png"/><Relationship Id="rId39" Type="http://schemas.openxmlformats.org/officeDocument/2006/relationships/image" Target="../media/image56.png"/><Relationship Id="rId21" Type="http://schemas.openxmlformats.org/officeDocument/2006/relationships/image" Target="../media/image38.png"/><Relationship Id="rId34" Type="http://schemas.openxmlformats.org/officeDocument/2006/relationships/image" Target="../media/image51.png"/><Relationship Id="rId7" Type="http://schemas.openxmlformats.org/officeDocument/2006/relationships/image" Target="../media/image24.jpeg"/><Relationship Id="rId2" Type="http://schemas.openxmlformats.org/officeDocument/2006/relationships/notesSlide" Target="../notesSlides/notesSlide4.xml"/><Relationship Id="rId16" Type="http://schemas.openxmlformats.org/officeDocument/2006/relationships/image" Target="../media/image33.jpeg"/><Relationship Id="rId20" Type="http://schemas.openxmlformats.org/officeDocument/2006/relationships/image" Target="../media/image37.png"/><Relationship Id="rId29" Type="http://schemas.openxmlformats.org/officeDocument/2006/relationships/image" Target="../media/image46.png"/><Relationship Id="rId41" Type="http://schemas.openxmlformats.org/officeDocument/2006/relationships/image" Target="../media/image58.png"/><Relationship Id="rId1" Type="http://schemas.openxmlformats.org/officeDocument/2006/relationships/slideLayout" Target="../slideLayouts/slideLayout3.xml"/><Relationship Id="rId6" Type="http://schemas.openxmlformats.org/officeDocument/2006/relationships/image" Target="../media/image23.png"/><Relationship Id="rId11" Type="http://schemas.openxmlformats.org/officeDocument/2006/relationships/image" Target="../media/image28.png"/><Relationship Id="rId24" Type="http://schemas.openxmlformats.org/officeDocument/2006/relationships/image" Target="../media/image41.png"/><Relationship Id="rId32" Type="http://schemas.openxmlformats.org/officeDocument/2006/relationships/image" Target="../media/image49.png"/><Relationship Id="rId37" Type="http://schemas.openxmlformats.org/officeDocument/2006/relationships/image" Target="../media/image54.png"/><Relationship Id="rId40" Type="http://schemas.openxmlformats.org/officeDocument/2006/relationships/image" Target="../media/image57.png"/><Relationship Id="rId5" Type="http://schemas.openxmlformats.org/officeDocument/2006/relationships/image" Target="../media/image22.png"/><Relationship Id="rId15" Type="http://schemas.openxmlformats.org/officeDocument/2006/relationships/image" Target="../media/image32.png"/><Relationship Id="rId23" Type="http://schemas.openxmlformats.org/officeDocument/2006/relationships/image" Target="../media/image40.jpeg"/><Relationship Id="rId28" Type="http://schemas.openxmlformats.org/officeDocument/2006/relationships/image" Target="../media/image45.png"/><Relationship Id="rId36" Type="http://schemas.openxmlformats.org/officeDocument/2006/relationships/image" Target="../media/image53.jpeg"/><Relationship Id="rId10" Type="http://schemas.openxmlformats.org/officeDocument/2006/relationships/image" Target="../media/image27.png"/><Relationship Id="rId19" Type="http://schemas.openxmlformats.org/officeDocument/2006/relationships/image" Target="../media/image36.png"/><Relationship Id="rId31" Type="http://schemas.openxmlformats.org/officeDocument/2006/relationships/image" Target="../media/image48.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 Id="rId22" Type="http://schemas.openxmlformats.org/officeDocument/2006/relationships/image" Target="../media/image39.png"/><Relationship Id="rId27" Type="http://schemas.openxmlformats.org/officeDocument/2006/relationships/image" Target="../media/image44.png"/><Relationship Id="rId30" Type="http://schemas.openxmlformats.org/officeDocument/2006/relationships/image" Target="../media/image47.png"/><Relationship Id="rId35" Type="http://schemas.openxmlformats.org/officeDocument/2006/relationships/image" Target="../media/image52.png"/><Relationship Id="rId8" Type="http://schemas.openxmlformats.org/officeDocument/2006/relationships/image" Target="../media/image25.png"/><Relationship Id="rId3" Type="http://schemas.openxmlformats.org/officeDocument/2006/relationships/image" Target="../media/image20.jpeg"/><Relationship Id="rId12" Type="http://schemas.openxmlformats.org/officeDocument/2006/relationships/image" Target="../media/image29.png"/><Relationship Id="rId17" Type="http://schemas.openxmlformats.org/officeDocument/2006/relationships/image" Target="../media/image34.png"/><Relationship Id="rId25" Type="http://schemas.openxmlformats.org/officeDocument/2006/relationships/image" Target="../media/image42.png"/><Relationship Id="rId33" Type="http://schemas.openxmlformats.org/officeDocument/2006/relationships/image" Target="../media/image50.png"/><Relationship Id="rId38" Type="http://schemas.openxmlformats.org/officeDocument/2006/relationships/image" Target="../media/image55.jpeg"/></Relationships>
</file>

<file path=ppt/slides/_rels/slide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jpg"/><Relationship Id="rId3" Type="http://schemas.openxmlformats.org/officeDocument/2006/relationships/image" Target="../media/image63.jpeg"/><Relationship Id="rId7" Type="http://schemas.openxmlformats.org/officeDocument/2006/relationships/image" Target="../media/image67.emf"/><Relationship Id="rId12" Type="http://schemas.openxmlformats.org/officeDocument/2006/relationships/image" Target="../media/image72.jp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66.png"/><Relationship Id="rId11" Type="http://schemas.openxmlformats.org/officeDocument/2006/relationships/image" Target="../media/image71.jpg"/><Relationship Id="rId5" Type="http://schemas.openxmlformats.org/officeDocument/2006/relationships/image" Target="../media/image65.png"/><Relationship Id="rId10" Type="http://schemas.openxmlformats.org/officeDocument/2006/relationships/image" Target="../media/image70.jpg"/><Relationship Id="rId4" Type="http://schemas.openxmlformats.org/officeDocument/2006/relationships/image" Target="../media/image64.emf"/><Relationship Id="rId9" Type="http://schemas.openxmlformats.org/officeDocument/2006/relationships/image" Target="../media/image69.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9.xml"/><Relationship Id="rId1" Type="http://schemas.openxmlformats.org/officeDocument/2006/relationships/slideLayout" Target="../slideLayouts/slideLayout8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
          <p:cNvSpPr txBox="1">
            <a:spLocks noGrp="1"/>
          </p:cNvSpPr>
          <p:nvPr>
            <p:ph type="title"/>
          </p:nvPr>
        </p:nvSpPr>
        <p:spPr>
          <a:xfrm>
            <a:off x="1635140" y="2718658"/>
            <a:ext cx="9435505" cy="1507232"/>
          </a:xfrm>
          <a:prstGeom prst="rect">
            <a:avLst/>
          </a:prstGeom>
          <a:noFill/>
          <a:ln>
            <a:noFill/>
          </a:ln>
        </p:spPr>
        <p:txBody>
          <a:bodyPr spcFirstLastPara="1" wrap="square" lIns="91425" tIns="91425" rIns="91425" bIns="91425" anchor="ctr" anchorCtr="0">
            <a:noAutofit/>
          </a:bodyPr>
          <a:lstStyle/>
          <a:p>
            <a:r>
              <a:rPr lang="en-US" sz="4500" b="0" dirty="0">
                <a:ea typeface="Arimo"/>
              </a:rPr>
              <a:t>Outcomes-Based Financing for Outdoor Recreation</a:t>
            </a:r>
          </a:p>
        </p:txBody>
      </p:sp>
      <p:sp>
        <p:nvSpPr>
          <p:cNvPr id="76" name="Google Shape;76;p1"/>
          <p:cNvSpPr txBox="1">
            <a:spLocks noGrp="1"/>
          </p:cNvSpPr>
          <p:nvPr>
            <p:ph type="body" idx="1"/>
          </p:nvPr>
        </p:nvSpPr>
        <p:spPr>
          <a:xfrm>
            <a:off x="1635140" y="5333985"/>
            <a:ext cx="9568185" cy="281107"/>
          </a:xfrm>
          <a:prstGeom prst="rect">
            <a:avLst/>
          </a:prstGeom>
          <a:noFill/>
          <a:ln>
            <a:noFill/>
          </a:ln>
        </p:spPr>
        <p:txBody>
          <a:bodyPr spcFirstLastPara="1" wrap="square" lIns="91425" tIns="91425" rIns="91425" bIns="91425" anchor="ctr" anchorCtr="0">
            <a:noAutofit/>
          </a:bodyPr>
          <a:lstStyle/>
          <a:p>
            <a:pPr marL="17145" indent="-7620"/>
            <a:r>
              <a:rPr lang="en-US" sz="2800" dirty="0">
                <a:solidFill>
                  <a:schemeClr val="bg1"/>
                </a:solidFill>
              </a:rPr>
              <a:t>Provincial Summit | October 2023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60"/>
          <p:cNvSpPr/>
          <p:nvPr/>
        </p:nvSpPr>
        <p:spPr>
          <a:xfrm>
            <a:off x="393192" y="1199572"/>
            <a:ext cx="11286139" cy="1461450"/>
          </a:xfrm>
          <a:prstGeom prst="rect">
            <a:avLst/>
          </a:prstGeom>
          <a:noFill/>
          <a:ln w="5715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rgbClr val="7BC142"/>
              </a:solidFill>
              <a:latin typeface="Arial"/>
              <a:ea typeface="Arial"/>
              <a:cs typeface="Arial"/>
              <a:sym typeface="Arial"/>
            </a:endParaRPr>
          </a:p>
        </p:txBody>
      </p:sp>
      <p:sp>
        <p:nvSpPr>
          <p:cNvPr id="126" name="Google Shape;126;p60"/>
          <p:cNvSpPr txBox="1">
            <a:spLocks noGrp="1"/>
          </p:cNvSpPr>
          <p:nvPr>
            <p:ph type="body" idx="1"/>
          </p:nvPr>
        </p:nvSpPr>
        <p:spPr>
          <a:xfrm>
            <a:off x="250193" y="238567"/>
            <a:ext cx="9802850" cy="430836"/>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520"/>
              <a:buNone/>
            </a:pPr>
            <a:r>
              <a:rPr lang="en-US" sz="2400" dirty="0"/>
              <a:t>Creating solutions for delivering outcomes</a:t>
            </a:r>
            <a:endParaRPr sz="2400" dirty="0"/>
          </a:p>
        </p:txBody>
      </p:sp>
      <p:sp>
        <p:nvSpPr>
          <p:cNvPr id="127" name="Google Shape;127;p60"/>
          <p:cNvSpPr txBox="1">
            <a:spLocks noGrp="1"/>
          </p:cNvSpPr>
          <p:nvPr>
            <p:ph type="body" idx="2"/>
          </p:nvPr>
        </p:nvSpPr>
        <p:spPr>
          <a:xfrm>
            <a:off x="1816066" y="1405710"/>
            <a:ext cx="9530136" cy="101850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1000"/>
              </a:spcAft>
              <a:buSzPts val="2000"/>
              <a:buNone/>
            </a:pPr>
            <a:r>
              <a:rPr lang="en-US" dirty="0"/>
              <a:t>Cultivate </a:t>
            </a:r>
            <a:r>
              <a:rPr lang="en-US" b="1" dirty="0"/>
              <a:t>trusted partnerships </a:t>
            </a:r>
            <a:r>
              <a:rPr lang="en-US" dirty="0"/>
              <a:t>across sectors and involve agencies, investors, private and nonprofit institutions, philanthropies, and community groups that share our vision to be at the </a:t>
            </a:r>
            <a:r>
              <a:rPr lang="en-US" b="1" dirty="0"/>
              <a:t>forefront of creating healthy and vibrant communities.</a:t>
            </a:r>
            <a:endParaRPr dirty="0"/>
          </a:p>
        </p:txBody>
      </p:sp>
      <p:sp>
        <p:nvSpPr>
          <p:cNvPr id="136" name="Google Shape;136;p60"/>
          <p:cNvSpPr txBox="1">
            <a:spLocks noGrp="1"/>
          </p:cNvSpPr>
          <p:nvPr>
            <p:ph type="sldNum" idx="12"/>
          </p:nvPr>
        </p:nvSpPr>
        <p:spPr>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600"/>
              <a:buNone/>
            </a:pPr>
            <a:fld id="{00000000-1234-1234-1234-123412341234}" type="slidenum">
              <a:rPr lang="en-US"/>
              <a:t>10</a:t>
            </a:fld>
            <a:endParaRPr dirty="0"/>
          </a:p>
        </p:txBody>
      </p:sp>
      <p:sp>
        <p:nvSpPr>
          <p:cNvPr id="128" name="Google Shape;128;p60"/>
          <p:cNvSpPr/>
          <p:nvPr/>
        </p:nvSpPr>
        <p:spPr>
          <a:xfrm>
            <a:off x="393192" y="4793393"/>
            <a:ext cx="11281887" cy="1463040"/>
          </a:xfrm>
          <a:prstGeom prst="rect">
            <a:avLst/>
          </a:prstGeom>
          <a:noFill/>
          <a:ln w="5715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rgbClr val="30C3E2"/>
              </a:solidFill>
              <a:latin typeface="Arial"/>
              <a:ea typeface="Arial"/>
              <a:cs typeface="Arial"/>
              <a:sym typeface="Arial"/>
            </a:endParaRPr>
          </a:p>
        </p:txBody>
      </p:sp>
      <p:sp>
        <p:nvSpPr>
          <p:cNvPr id="129" name="Google Shape;129;p60"/>
          <p:cNvSpPr/>
          <p:nvPr/>
        </p:nvSpPr>
        <p:spPr>
          <a:xfrm>
            <a:off x="1816066" y="5167125"/>
            <a:ext cx="9519940"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dirty="0">
                <a:solidFill>
                  <a:srgbClr val="4C4C4D"/>
                </a:solidFill>
              </a:rPr>
              <a:t>Build</a:t>
            </a:r>
            <a:r>
              <a:rPr lang="en-US" sz="2000" b="0" i="0" u="none" strike="noStrike" cap="none" dirty="0">
                <a:solidFill>
                  <a:srgbClr val="4C4C4D"/>
                </a:solidFill>
                <a:latin typeface="Arial"/>
                <a:ea typeface="Arial"/>
                <a:cs typeface="Arial"/>
                <a:sym typeface="Arial"/>
              </a:rPr>
              <a:t> </a:t>
            </a:r>
            <a:r>
              <a:rPr lang="en-US" sz="2000" b="1" i="0" u="none" strike="noStrike" cap="none" dirty="0">
                <a:solidFill>
                  <a:srgbClr val="4C4C4D"/>
                </a:solidFill>
                <a:latin typeface="Arial"/>
                <a:ea typeface="Arial"/>
                <a:cs typeface="Arial"/>
                <a:sym typeface="Arial"/>
              </a:rPr>
              <a:t>robust, accountable, and sustained structures </a:t>
            </a:r>
            <a:r>
              <a:rPr lang="en-US" sz="2000" b="0" i="0" u="none" strike="noStrike" cap="none" dirty="0">
                <a:solidFill>
                  <a:srgbClr val="4C4C4D"/>
                </a:solidFill>
                <a:latin typeface="Arial"/>
                <a:ea typeface="Arial"/>
                <a:cs typeface="Arial"/>
                <a:sym typeface="Arial"/>
              </a:rPr>
              <a:t>that bring needed resources to solve stuck problems.</a:t>
            </a:r>
            <a:endParaRPr dirty="0"/>
          </a:p>
        </p:txBody>
      </p:sp>
      <p:pic>
        <p:nvPicPr>
          <p:cNvPr id="130" name="Google Shape;130;p60" descr="A picture containing drawing&#10;&#10;Description automatically generated"/>
          <p:cNvPicPr preferRelativeResize="0"/>
          <p:nvPr/>
        </p:nvPicPr>
        <p:blipFill rotWithShape="1">
          <a:blip r:embed="rId3">
            <a:alphaModFix/>
          </a:blip>
          <a:srcRect/>
          <a:stretch/>
        </p:blipFill>
        <p:spPr>
          <a:xfrm>
            <a:off x="250193" y="4615583"/>
            <a:ext cx="1749756" cy="1749756"/>
          </a:xfrm>
          <a:prstGeom prst="rect">
            <a:avLst/>
          </a:prstGeom>
          <a:noFill/>
          <a:ln>
            <a:noFill/>
          </a:ln>
        </p:spPr>
      </p:pic>
      <p:grpSp>
        <p:nvGrpSpPr>
          <p:cNvPr id="131" name="Google Shape;131;p60"/>
          <p:cNvGrpSpPr/>
          <p:nvPr/>
        </p:nvGrpSpPr>
        <p:grpSpPr>
          <a:xfrm>
            <a:off x="154589" y="2756725"/>
            <a:ext cx="11524741" cy="1940965"/>
            <a:chOff x="154589" y="2977123"/>
            <a:chExt cx="11524741" cy="1940965"/>
          </a:xfrm>
        </p:grpSpPr>
        <p:sp>
          <p:nvSpPr>
            <p:cNvPr id="132" name="Google Shape;132;p60"/>
            <p:cNvSpPr/>
            <p:nvPr/>
          </p:nvSpPr>
          <p:spPr>
            <a:xfrm>
              <a:off x="393192" y="3209543"/>
              <a:ext cx="11286138" cy="1463040"/>
            </a:xfrm>
            <a:prstGeom prst="rect">
              <a:avLst/>
            </a:prstGeom>
            <a:noFill/>
            <a:ln w="5715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133" name="Google Shape;133;p60"/>
            <p:cNvSpPr/>
            <p:nvPr/>
          </p:nvSpPr>
          <p:spPr>
            <a:xfrm>
              <a:off x="1816066" y="3583275"/>
              <a:ext cx="9519940"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0" u="none" strike="noStrike" cap="none" dirty="0">
                  <a:solidFill>
                    <a:srgbClr val="4C4C4D"/>
                  </a:solidFill>
                  <a:latin typeface="Arial"/>
                  <a:ea typeface="Arial"/>
                  <a:cs typeface="Arial"/>
                  <a:sym typeface="Arial"/>
                </a:rPr>
                <a:t>To make positive health, social, and environmental outcomes both </a:t>
              </a:r>
              <a:r>
                <a:rPr lang="en-US" sz="2000" b="1" i="0" u="none" strike="noStrike" cap="none" dirty="0">
                  <a:solidFill>
                    <a:srgbClr val="4C4C4D"/>
                  </a:solidFill>
                  <a:latin typeface="Arial"/>
                  <a:ea typeface="Arial"/>
                  <a:cs typeface="Arial"/>
                  <a:sym typeface="Arial"/>
                </a:rPr>
                <a:t>financeable AND profitable</a:t>
              </a:r>
              <a:r>
                <a:rPr lang="en-US" sz="2000" b="0" i="0" u="none" strike="noStrike" cap="none" dirty="0">
                  <a:solidFill>
                    <a:srgbClr val="4C4C4D"/>
                  </a:solidFill>
                  <a:latin typeface="Arial"/>
                  <a:ea typeface="Arial"/>
                  <a:cs typeface="Arial"/>
                  <a:sym typeface="Arial"/>
                </a:rPr>
                <a:t>, leverage the strengths of all sectors.</a:t>
              </a:r>
              <a:endParaRPr dirty="0"/>
            </a:p>
          </p:txBody>
        </p:sp>
        <p:pic>
          <p:nvPicPr>
            <p:cNvPr id="134" name="Google Shape;134;p60" descr="A close up of a logo&#10;&#10;Description automatically generated"/>
            <p:cNvPicPr preferRelativeResize="0"/>
            <p:nvPr/>
          </p:nvPicPr>
          <p:blipFill rotWithShape="1">
            <a:blip r:embed="rId4">
              <a:alphaModFix/>
            </a:blip>
            <a:srcRect/>
            <a:stretch/>
          </p:blipFill>
          <p:spPr>
            <a:xfrm>
              <a:off x="154589" y="2977123"/>
              <a:ext cx="1940965" cy="1940965"/>
            </a:xfrm>
            <a:prstGeom prst="rect">
              <a:avLst/>
            </a:prstGeom>
            <a:noFill/>
            <a:ln>
              <a:noFill/>
            </a:ln>
          </p:spPr>
        </p:pic>
      </p:grpSp>
      <p:pic>
        <p:nvPicPr>
          <p:cNvPr id="135" name="Google Shape;135;p60" descr="A close up of a logo&#10;&#10;Description automatically generated"/>
          <p:cNvPicPr preferRelativeResize="0"/>
          <p:nvPr/>
        </p:nvPicPr>
        <p:blipFill rotWithShape="1">
          <a:blip r:embed="rId5">
            <a:alphaModFix/>
          </a:blip>
          <a:srcRect/>
          <a:stretch/>
        </p:blipFill>
        <p:spPr>
          <a:xfrm>
            <a:off x="183773" y="939274"/>
            <a:ext cx="1940965" cy="1940965"/>
          </a:xfrm>
          <a:prstGeom prst="rect">
            <a:avLst/>
          </a:prstGeom>
          <a:noFill/>
          <a:ln>
            <a:noFill/>
          </a:ln>
        </p:spPr>
      </p:pic>
      <p:sp>
        <p:nvSpPr>
          <p:cNvPr id="6" name="Pentagon 5">
            <a:extLst>
              <a:ext uri="{FF2B5EF4-FFF2-40B4-BE49-F238E27FC236}">
                <a16:creationId xmlns:a16="http://schemas.microsoft.com/office/drawing/2014/main" id="{4BBD3CC7-9F42-AF14-96F1-7F1CB5529AF0}"/>
              </a:ext>
            </a:extLst>
          </p:cNvPr>
          <p:cNvSpPr/>
          <p:nvPr/>
        </p:nvSpPr>
        <p:spPr>
          <a:xfrm>
            <a:off x="8113673" y="6477386"/>
            <a:ext cx="4288436" cy="302613"/>
          </a:xfrm>
          <a:prstGeom prst="homePlat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solidFill>
              </a:rPr>
              <a:t>Outdoor Recreation</a:t>
            </a:r>
          </a:p>
        </p:txBody>
      </p:sp>
      <p:sp>
        <p:nvSpPr>
          <p:cNvPr id="7" name="Pentagon 6">
            <a:extLst>
              <a:ext uri="{FF2B5EF4-FFF2-40B4-BE49-F238E27FC236}">
                <a16:creationId xmlns:a16="http://schemas.microsoft.com/office/drawing/2014/main" id="{ACEA28ED-ED1F-A11F-BAD6-14D105C0FA3E}"/>
              </a:ext>
            </a:extLst>
          </p:cNvPr>
          <p:cNvSpPr/>
          <p:nvPr/>
        </p:nvSpPr>
        <p:spPr>
          <a:xfrm>
            <a:off x="4046219" y="6474246"/>
            <a:ext cx="4288436" cy="305753"/>
          </a:xfrm>
          <a:prstGeom prst="homePlate">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solidFill>
              </a:rPr>
              <a:t>Outcomes-Based Financing</a:t>
            </a:r>
          </a:p>
        </p:txBody>
      </p:sp>
      <p:sp>
        <p:nvSpPr>
          <p:cNvPr id="8" name="Pentagon 7">
            <a:extLst>
              <a:ext uri="{FF2B5EF4-FFF2-40B4-BE49-F238E27FC236}">
                <a16:creationId xmlns:a16="http://schemas.microsoft.com/office/drawing/2014/main" id="{810852FE-CFB8-CB41-3BAE-EFED390F65CC}"/>
              </a:ext>
            </a:extLst>
          </p:cNvPr>
          <p:cNvSpPr/>
          <p:nvPr/>
        </p:nvSpPr>
        <p:spPr>
          <a:xfrm>
            <a:off x="-21235" y="6474246"/>
            <a:ext cx="4288436" cy="305753"/>
          </a:xfrm>
          <a:prstGeom prst="homePlat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solidFill>
              </a:rPr>
              <a:t>About</a:t>
            </a:r>
          </a:p>
        </p:txBody>
      </p:sp>
    </p:spTree>
    <p:extLst>
      <p:ext uri="{BB962C8B-B14F-4D97-AF65-F5344CB8AC3E}">
        <p14:creationId xmlns:p14="http://schemas.microsoft.com/office/powerpoint/2010/main" val="22453793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pic>
        <p:nvPicPr>
          <p:cNvPr id="10" name="Picture 9" descr="Two people riding bikes in the woods&#10;&#10;Description automatically generated">
            <a:extLst>
              <a:ext uri="{FF2B5EF4-FFF2-40B4-BE49-F238E27FC236}">
                <a16:creationId xmlns:a16="http://schemas.microsoft.com/office/drawing/2014/main" id="{5127FEEF-E19D-E773-A65A-F28EF2D3D873}"/>
              </a:ext>
            </a:extLst>
          </p:cNvPr>
          <p:cNvPicPr>
            <a:picLocks noChangeAspect="1"/>
          </p:cNvPicPr>
          <p:nvPr/>
        </p:nvPicPr>
        <p:blipFill rotWithShape="1">
          <a:blip r:embed="rId3"/>
          <a:srcRect b="14745"/>
          <a:stretch/>
        </p:blipFill>
        <p:spPr>
          <a:xfrm>
            <a:off x="-35090" y="-69278"/>
            <a:ext cx="12402109" cy="7038113"/>
          </a:xfrm>
          <a:prstGeom prst="rect">
            <a:avLst/>
          </a:prstGeom>
        </p:spPr>
      </p:pic>
      <p:sp>
        <p:nvSpPr>
          <p:cNvPr id="477" name="Google Shape;477;p73"/>
          <p:cNvSpPr txBox="1">
            <a:spLocks noGrp="1"/>
          </p:cNvSpPr>
          <p:nvPr>
            <p:ph type="sldNum" idx="12"/>
          </p:nvPr>
        </p:nvSpPr>
        <p:spPr>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600"/>
              <a:buNone/>
            </a:pPr>
            <a:fld id="{00000000-1234-1234-1234-123412341234}" type="slidenum">
              <a:rPr lang="en-US"/>
              <a:t>11</a:t>
            </a:fld>
            <a:endParaRPr dirty="0"/>
          </a:p>
        </p:txBody>
      </p:sp>
      <p:sp>
        <p:nvSpPr>
          <p:cNvPr id="6" name="Pentagon 5">
            <a:extLst>
              <a:ext uri="{FF2B5EF4-FFF2-40B4-BE49-F238E27FC236}">
                <a16:creationId xmlns:a16="http://schemas.microsoft.com/office/drawing/2014/main" id="{2B4E8183-EA22-A722-3B88-98AC6DFEB831}"/>
              </a:ext>
            </a:extLst>
          </p:cNvPr>
          <p:cNvSpPr/>
          <p:nvPr/>
        </p:nvSpPr>
        <p:spPr>
          <a:xfrm>
            <a:off x="8113673" y="6477386"/>
            <a:ext cx="4288436" cy="302613"/>
          </a:xfrm>
          <a:prstGeom prst="homePlate">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solidFill>
              </a:rPr>
              <a:t>Outdoor Recreation</a:t>
            </a:r>
          </a:p>
        </p:txBody>
      </p:sp>
      <p:sp>
        <p:nvSpPr>
          <p:cNvPr id="7" name="Pentagon 6">
            <a:extLst>
              <a:ext uri="{FF2B5EF4-FFF2-40B4-BE49-F238E27FC236}">
                <a16:creationId xmlns:a16="http://schemas.microsoft.com/office/drawing/2014/main" id="{C9B9D1A9-D53E-238D-E7D4-A8061A60AB87}"/>
              </a:ext>
            </a:extLst>
          </p:cNvPr>
          <p:cNvSpPr/>
          <p:nvPr/>
        </p:nvSpPr>
        <p:spPr>
          <a:xfrm>
            <a:off x="4046219" y="6474246"/>
            <a:ext cx="4288436" cy="305753"/>
          </a:xfrm>
          <a:prstGeom prst="homePlat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solidFill>
              </a:rPr>
              <a:t>Outcomes-Based Financing</a:t>
            </a:r>
          </a:p>
        </p:txBody>
      </p:sp>
      <p:sp>
        <p:nvSpPr>
          <p:cNvPr id="8" name="Pentagon 7">
            <a:extLst>
              <a:ext uri="{FF2B5EF4-FFF2-40B4-BE49-F238E27FC236}">
                <a16:creationId xmlns:a16="http://schemas.microsoft.com/office/drawing/2014/main" id="{B276991A-3F31-24F4-B636-D1E69EC0830C}"/>
              </a:ext>
            </a:extLst>
          </p:cNvPr>
          <p:cNvSpPr/>
          <p:nvPr/>
        </p:nvSpPr>
        <p:spPr>
          <a:xfrm>
            <a:off x="-21235" y="6474246"/>
            <a:ext cx="4288436" cy="305753"/>
          </a:xfrm>
          <a:prstGeom prst="homePlat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solidFill>
              </a:rPr>
              <a:t>About</a:t>
            </a:r>
          </a:p>
        </p:txBody>
      </p:sp>
      <p:sp>
        <p:nvSpPr>
          <p:cNvPr id="471" name="Google Shape;471;p73"/>
          <p:cNvSpPr txBox="1">
            <a:spLocks noGrp="1"/>
          </p:cNvSpPr>
          <p:nvPr>
            <p:ph type="body" idx="1"/>
          </p:nvPr>
        </p:nvSpPr>
        <p:spPr>
          <a:xfrm>
            <a:off x="-1437635" y="5902162"/>
            <a:ext cx="6899564" cy="43083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2400" i="0" u="none" strike="noStrike" cap="none" dirty="0">
                <a:solidFill>
                  <a:schemeClr val="bg1"/>
                </a:solidFill>
                <a:latin typeface="Arial"/>
                <a:ea typeface="Arial"/>
                <a:cs typeface="Arial"/>
                <a:sym typeface="Arial"/>
              </a:rPr>
              <a:t>Recreation Case Studies</a:t>
            </a:r>
            <a:endParaRPr sz="2400" dirty="0">
              <a:solidFill>
                <a:schemeClr val="bg1"/>
              </a:solidFill>
            </a:endParaRPr>
          </a:p>
        </p:txBody>
      </p:sp>
    </p:spTree>
    <p:extLst>
      <p:ext uri="{BB962C8B-B14F-4D97-AF65-F5344CB8AC3E}">
        <p14:creationId xmlns:p14="http://schemas.microsoft.com/office/powerpoint/2010/main" val="10293328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6"/>
          <p:cNvSpPr txBox="1"/>
          <p:nvPr/>
        </p:nvSpPr>
        <p:spPr>
          <a:xfrm>
            <a:off x="416595" y="2022411"/>
            <a:ext cx="2644959" cy="3323987"/>
          </a:xfrm>
          <a:prstGeom prst="rect">
            <a:avLst/>
          </a:prstGeom>
          <a:noFill/>
          <a:ln w="28575" cap="flat" cmpd="sng">
            <a:solidFill>
              <a:srgbClr val="03588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22" name="Google Shape;322;p6"/>
          <p:cNvSpPr txBox="1">
            <a:spLocks noGrp="1"/>
          </p:cNvSpPr>
          <p:nvPr>
            <p:ph type="body" idx="1"/>
          </p:nvPr>
        </p:nvSpPr>
        <p:spPr>
          <a:xfrm>
            <a:off x="132844" y="249520"/>
            <a:ext cx="10335205" cy="430836"/>
          </a:xfrm>
          <a:prstGeom prst="rect">
            <a:avLst/>
          </a:prstGeom>
          <a:noFill/>
          <a:ln>
            <a:noFill/>
          </a:ln>
        </p:spPr>
        <p:txBody>
          <a:bodyPr spcFirstLastPara="1" wrap="square" lIns="91425" tIns="91425" rIns="91425" bIns="91425" anchor="ctr" anchorCtr="0">
            <a:noAutofit/>
          </a:bodyPr>
          <a:lstStyle/>
          <a:p>
            <a:pPr marL="9525" marR="0" lvl="0" indent="0" algn="l" rtl="0">
              <a:lnSpc>
                <a:spcPct val="100000"/>
              </a:lnSpc>
              <a:spcBef>
                <a:spcPts val="0"/>
              </a:spcBef>
              <a:spcAft>
                <a:spcPts val="0"/>
              </a:spcAft>
              <a:buClr>
                <a:srgbClr val="2FC2E1"/>
              </a:buClr>
              <a:buSzPts val="2940"/>
              <a:buFont typeface="Arial"/>
              <a:buNone/>
            </a:pPr>
            <a:r>
              <a:rPr lang="en-US" sz="2400" dirty="0"/>
              <a:t>Barriers to developing outdoor recreation infrastructure</a:t>
            </a:r>
            <a:endParaRPr sz="2400" dirty="0"/>
          </a:p>
        </p:txBody>
      </p:sp>
      <p:sp>
        <p:nvSpPr>
          <p:cNvPr id="323" name="Google Shape;323;p6"/>
          <p:cNvSpPr/>
          <p:nvPr/>
        </p:nvSpPr>
        <p:spPr>
          <a:xfrm>
            <a:off x="418794" y="1128063"/>
            <a:ext cx="2644959" cy="960120"/>
          </a:xfrm>
          <a:prstGeom prst="rect">
            <a:avLst/>
          </a:prstGeom>
          <a:solidFill>
            <a:srgbClr val="025786"/>
          </a:solidFill>
          <a:ln w="28575"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rgbClr val="FFFFFF"/>
                </a:solidFill>
                <a:latin typeface="Arial"/>
                <a:ea typeface="Arial"/>
                <a:cs typeface="Arial"/>
                <a:sym typeface="Arial"/>
              </a:rPr>
              <a:t>Public funding is limited and competitive</a:t>
            </a:r>
            <a:endParaRPr dirty="0"/>
          </a:p>
        </p:txBody>
      </p:sp>
      <p:sp>
        <p:nvSpPr>
          <p:cNvPr id="324" name="Google Shape;324;p6"/>
          <p:cNvSpPr/>
          <p:nvPr/>
        </p:nvSpPr>
        <p:spPr>
          <a:xfrm>
            <a:off x="6357620" y="1135741"/>
            <a:ext cx="2644959" cy="960120"/>
          </a:xfrm>
          <a:prstGeom prst="rect">
            <a:avLst/>
          </a:prstGeom>
          <a:solidFill>
            <a:srgbClr val="025786"/>
          </a:solidFill>
          <a:ln w="28575"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rgbClr val="FFFFFF"/>
                </a:solidFill>
                <a:latin typeface="Arial"/>
                <a:ea typeface="Arial"/>
                <a:cs typeface="Arial"/>
                <a:sym typeface="Arial"/>
              </a:rPr>
              <a:t>Communities have limited capacity</a:t>
            </a:r>
            <a:endParaRPr dirty="0"/>
          </a:p>
        </p:txBody>
      </p:sp>
      <p:sp>
        <p:nvSpPr>
          <p:cNvPr id="325" name="Google Shape;325;p6"/>
          <p:cNvSpPr/>
          <p:nvPr/>
        </p:nvSpPr>
        <p:spPr>
          <a:xfrm>
            <a:off x="9319120" y="1135741"/>
            <a:ext cx="2647866" cy="960120"/>
          </a:xfrm>
          <a:prstGeom prst="rect">
            <a:avLst/>
          </a:prstGeom>
          <a:solidFill>
            <a:srgbClr val="025786"/>
          </a:solidFill>
          <a:ln w="28575"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rgbClr val="FFFFFF"/>
                </a:solidFill>
                <a:latin typeface="Arial"/>
                <a:ea typeface="Arial"/>
                <a:cs typeface="Arial"/>
                <a:sym typeface="Arial"/>
              </a:rPr>
              <a:t>Construction costs are high</a:t>
            </a:r>
            <a:endParaRPr dirty="0"/>
          </a:p>
        </p:txBody>
      </p:sp>
      <p:sp>
        <p:nvSpPr>
          <p:cNvPr id="326" name="Google Shape;326;p6"/>
          <p:cNvSpPr/>
          <p:nvPr/>
        </p:nvSpPr>
        <p:spPr>
          <a:xfrm>
            <a:off x="416595" y="3295230"/>
            <a:ext cx="2644959" cy="181588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rgbClr val="035886"/>
                </a:solidFill>
                <a:latin typeface="Arial"/>
                <a:ea typeface="Arial"/>
                <a:cs typeface="Arial"/>
                <a:sym typeface="Arial"/>
              </a:rPr>
              <a:t>Land managers, local municipalities, and community organizations struggle to secure sufficient funding for their projects and compete for limited funds.</a:t>
            </a:r>
            <a:endParaRPr sz="1600" b="0" i="0" u="none" strike="noStrike" cap="none" dirty="0">
              <a:solidFill>
                <a:srgbClr val="035886"/>
              </a:solidFill>
              <a:latin typeface="Arial"/>
              <a:ea typeface="Arial"/>
              <a:cs typeface="Arial"/>
              <a:sym typeface="Arial"/>
            </a:endParaRPr>
          </a:p>
        </p:txBody>
      </p:sp>
      <p:sp>
        <p:nvSpPr>
          <p:cNvPr id="327" name="Google Shape;327;p6"/>
          <p:cNvSpPr txBox="1"/>
          <p:nvPr/>
        </p:nvSpPr>
        <p:spPr>
          <a:xfrm>
            <a:off x="8373401" y="5924888"/>
            <a:ext cx="1928733" cy="400069"/>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000" b="1" i="0" u="none" strike="noStrike" cap="none" dirty="0">
                <a:solidFill>
                  <a:schemeClr val="tx1">
                    <a:lumMod val="50000"/>
                    <a:lumOff val="50000"/>
                  </a:schemeClr>
                </a:solidFill>
                <a:latin typeface="Arial"/>
                <a:ea typeface="Arial"/>
                <a:cs typeface="Arial"/>
                <a:sym typeface="Arial"/>
              </a:rPr>
              <a:t>Flexible $$$</a:t>
            </a:r>
            <a:endParaRPr sz="2000" dirty="0">
              <a:solidFill>
                <a:schemeClr val="tx1">
                  <a:lumMod val="50000"/>
                  <a:lumOff val="50000"/>
                </a:schemeClr>
              </a:solidFill>
            </a:endParaRPr>
          </a:p>
        </p:txBody>
      </p:sp>
      <p:sp>
        <p:nvSpPr>
          <p:cNvPr id="328" name="Google Shape;328;p6"/>
          <p:cNvSpPr txBox="1"/>
          <p:nvPr/>
        </p:nvSpPr>
        <p:spPr>
          <a:xfrm>
            <a:off x="3380293" y="2022411"/>
            <a:ext cx="2644959" cy="3323987"/>
          </a:xfrm>
          <a:prstGeom prst="rect">
            <a:avLst/>
          </a:prstGeom>
          <a:noFill/>
          <a:ln w="28575" cap="flat" cmpd="sng">
            <a:solidFill>
              <a:srgbClr val="03588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29" name="Google Shape;329;p6"/>
          <p:cNvSpPr/>
          <p:nvPr/>
        </p:nvSpPr>
        <p:spPr>
          <a:xfrm>
            <a:off x="3380293" y="3295230"/>
            <a:ext cx="2644959"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rgbClr val="035886"/>
                </a:solidFill>
                <a:latin typeface="Arial"/>
                <a:ea typeface="Arial"/>
                <a:cs typeface="Arial"/>
                <a:sym typeface="Arial"/>
              </a:rPr>
              <a:t>Master plans, community approval, and other regulatory requirements can take a long time to secure. And, it can be expensive to navigate.</a:t>
            </a:r>
            <a:endParaRPr sz="1600" b="0" i="0" u="none" strike="noStrike" cap="none" dirty="0">
              <a:solidFill>
                <a:srgbClr val="035886"/>
              </a:solidFill>
              <a:latin typeface="Arial"/>
              <a:ea typeface="Arial"/>
              <a:cs typeface="Arial"/>
              <a:sym typeface="Arial"/>
            </a:endParaRPr>
          </a:p>
        </p:txBody>
      </p:sp>
      <p:sp>
        <p:nvSpPr>
          <p:cNvPr id="330" name="Google Shape;330;p6"/>
          <p:cNvSpPr/>
          <p:nvPr/>
        </p:nvSpPr>
        <p:spPr>
          <a:xfrm>
            <a:off x="3382492" y="1138756"/>
            <a:ext cx="2644959" cy="960120"/>
          </a:xfrm>
          <a:prstGeom prst="rect">
            <a:avLst/>
          </a:prstGeom>
          <a:solidFill>
            <a:srgbClr val="025786"/>
          </a:solidFill>
          <a:ln w="28575"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rgbClr val="FFFFFF"/>
                </a:solidFill>
                <a:latin typeface="Arial"/>
                <a:ea typeface="Arial"/>
                <a:cs typeface="Arial"/>
                <a:sym typeface="Arial"/>
              </a:rPr>
              <a:t>Pre-development process can be long and expensive</a:t>
            </a:r>
            <a:endParaRPr dirty="0"/>
          </a:p>
        </p:txBody>
      </p:sp>
      <p:sp>
        <p:nvSpPr>
          <p:cNvPr id="331" name="Google Shape;331;p6"/>
          <p:cNvSpPr txBox="1"/>
          <p:nvPr/>
        </p:nvSpPr>
        <p:spPr>
          <a:xfrm>
            <a:off x="6357620" y="2022411"/>
            <a:ext cx="2644959" cy="3323987"/>
          </a:xfrm>
          <a:prstGeom prst="rect">
            <a:avLst/>
          </a:prstGeom>
          <a:noFill/>
          <a:ln w="28575" cap="flat" cmpd="sng">
            <a:solidFill>
              <a:srgbClr val="03588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32" name="Google Shape;332;p6"/>
          <p:cNvSpPr/>
          <p:nvPr/>
        </p:nvSpPr>
        <p:spPr>
          <a:xfrm>
            <a:off x="6357620" y="3295230"/>
            <a:ext cx="2644959" cy="20620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rgbClr val="035886"/>
                </a:solidFill>
                <a:latin typeface="Arial"/>
                <a:ea typeface="Arial"/>
                <a:cs typeface="Arial"/>
                <a:sym typeface="Arial"/>
              </a:rPr>
              <a:t>Often, several community groups, federal and state agencies, tribal governments, and other partners are all involved, not everyone has the capacity, nor is there sufficient collaboration. </a:t>
            </a:r>
            <a:endParaRPr sz="1600" b="0" i="0" u="none" strike="noStrike" cap="none" dirty="0">
              <a:solidFill>
                <a:srgbClr val="035886"/>
              </a:solidFill>
              <a:latin typeface="Arial"/>
              <a:ea typeface="Arial"/>
              <a:cs typeface="Arial"/>
              <a:sym typeface="Arial"/>
            </a:endParaRPr>
          </a:p>
        </p:txBody>
      </p:sp>
      <p:sp>
        <p:nvSpPr>
          <p:cNvPr id="333" name="Google Shape;333;p6"/>
          <p:cNvSpPr txBox="1"/>
          <p:nvPr/>
        </p:nvSpPr>
        <p:spPr>
          <a:xfrm>
            <a:off x="9319119" y="2023830"/>
            <a:ext cx="2644959" cy="3323987"/>
          </a:xfrm>
          <a:prstGeom prst="rect">
            <a:avLst/>
          </a:prstGeom>
          <a:noFill/>
          <a:ln w="28575" cap="flat" cmpd="sng">
            <a:solidFill>
              <a:srgbClr val="03588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34" name="Google Shape;334;p6"/>
          <p:cNvSpPr/>
          <p:nvPr/>
        </p:nvSpPr>
        <p:spPr>
          <a:xfrm>
            <a:off x="9319119" y="3296649"/>
            <a:ext cx="2644959" cy="181588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rgbClr val="035886"/>
                </a:solidFill>
                <a:latin typeface="Arial"/>
                <a:ea typeface="Arial"/>
                <a:cs typeface="Arial"/>
                <a:sym typeface="Arial"/>
              </a:rPr>
              <a:t>Rural settings cover large geographies, cross boundaries, and may have complex historical land uses to contend with. Recreation infrastructure itself can be costly.</a:t>
            </a:r>
            <a:endParaRPr sz="1600" b="0" i="0" u="none" strike="noStrike" cap="none" dirty="0">
              <a:solidFill>
                <a:srgbClr val="035886"/>
              </a:solidFill>
              <a:latin typeface="Arial"/>
              <a:ea typeface="Arial"/>
              <a:cs typeface="Arial"/>
              <a:sym typeface="Arial"/>
            </a:endParaRPr>
          </a:p>
        </p:txBody>
      </p:sp>
      <p:pic>
        <p:nvPicPr>
          <p:cNvPr id="335" name="Google Shape;335;p6" descr="Logo&#10;&#10;Description automatically generated"/>
          <p:cNvPicPr preferRelativeResize="0"/>
          <p:nvPr/>
        </p:nvPicPr>
        <p:blipFill rotWithShape="1">
          <a:blip r:embed="rId3">
            <a:alphaModFix/>
          </a:blip>
          <a:srcRect/>
          <a:stretch/>
        </p:blipFill>
        <p:spPr>
          <a:xfrm>
            <a:off x="3862071" y="1833890"/>
            <a:ext cx="1659636" cy="1659636"/>
          </a:xfrm>
          <a:prstGeom prst="rect">
            <a:avLst/>
          </a:prstGeom>
          <a:noFill/>
          <a:ln>
            <a:noFill/>
          </a:ln>
        </p:spPr>
      </p:pic>
      <p:pic>
        <p:nvPicPr>
          <p:cNvPr id="336" name="Google Shape;336;p6" descr="A picture containing text&#10;&#10;Description automatically generated"/>
          <p:cNvPicPr preferRelativeResize="0"/>
          <p:nvPr/>
        </p:nvPicPr>
        <p:blipFill rotWithShape="1">
          <a:blip r:embed="rId4">
            <a:alphaModFix/>
          </a:blip>
          <a:srcRect/>
          <a:stretch/>
        </p:blipFill>
        <p:spPr>
          <a:xfrm>
            <a:off x="6919635" y="1833890"/>
            <a:ext cx="1659636" cy="1659636"/>
          </a:xfrm>
          <a:prstGeom prst="rect">
            <a:avLst/>
          </a:prstGeom>
          <a:noFill/>
          <a:ln>
            <a:noFill/>
          </a:ln>
        </p:spPr>
      </p:pic>
      <p:pic>
        <p:nvPicPr>
          <p:cNvPr id="337" name="Google Shape;337;p6" descr="Icon&#10;&#10;Description automatically generated"/>
          <p:cNvPicPr preferRelativeResize="0"/>
          <p:nvPr/>
        </p:nvPicPr>
        <p:blipFill rotWithShape="1">
          <a:blip r:embed="rId5">
            <a:alphaModFix/>
          </a:blip>
          <a:srcRect/>
          <a:stretch/>
        </p:blipFill>
        <p:spPr>
          <a:xfrm>
            <a:off x="9841822" y="1833890"/>
            <a:ext cx="1659636" cy="1659636"/>
          </a:xfrm>
          <a:prstGeom prst="rect">
            <a:avLst/>
          </a:prstGeom>
          <a:noFill/>
          <a:ln>
            <a:noFill/>
          </a:ln>
        </p:spPr>
      </p:pic>
      <p:pic>
        <p:nvPicPr>
          <p:cNvPr id="338" name="Google Shape;338;p6" descr="Icon&#10;&#10;Description automatically generated"/>
          <p:cNvPicPr preferRelativeResize="0"/>
          <p:nvPr/>
        </p:nvPicPr>
        <p:blipFill rotWithShape="1">
          <a:blip r:embed="rId6">
            <a:alphaModFix/>
          </a:blip>
          <a:srcRect/>
          <a:stretch/>
        </p:blipFill>
        <p:spPr>
          <a:xfrm>
            <a:off x="890987" y="1833890"/>
            <a:ext cx="1659636" cy="1659636"/>
          </a:xfrm>
          <a:prstGeom prst="rect">
            <a:avLst/>
          </a:prstGeom>
          <a:noFill/>
          <a:ln>
            <a:noFill/>
          </a:ln>
        </p:spPr>
      </p:pic>
      <p:sp>
        <p:nvSpPr>
          <p:cNvPr id="339" name="Google Shape;339;p6"/>
          <p:cNvSpPr/>
          <p:nvPr/>
        </p:nvSpPr>
        <p:spPr>
          <a:xfrm rot="5400000">
            <a:off x="5880582" y="112061"/>
            <a:ext cx="430835" cy="11155316"/>
          </a:xfrm>
          <a:prstGeom prst="rightBrace">
            <a:avLst>
              <a:gd name="adj1" fmla="val 8333"/>
              <a:gd name="adj2" fmla="val 74898"/>
            </a:avLst>
          </a:prstGeom>
          <a:noFill/>
          <a:ln w="9525" cap="flat" cmpd="sng">
            <a:solidFill>
              <a:srgbClr val="3E6EC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40" name="Google Shape;340;p6"/>
          <p:cNvSpPr txBox="1"/>
          <p:nvPr/>
        </p:nvSpPr>
        <p:spPr>
          <a:xfrm>
            <a:off x="1592744" y="5924888"/>
            <a:ext cx="3315330" cy="400069"/>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000" b="1" i="0" u="none" strike="noStrike" cap="none" dirty="0">
                <a:solidFill>
                  <a:schemeClr val="tx1">
                    <a:lumMod val="50000"/>
                    <a:lumOff val="50000"/>
                  </a:schemeClr>
                </a:solidFill>
                <a:latin typeface="Arial"/>
                <a:ea typeface="Arial"/>
                <a:cs typeface="Arial"/>
                <a:sym typeface="Arial"/>
              </a:rPr>
              <a:t>Technical Assistance</a:t>
            </a:r>
            <a:endParaRPr sz="2000" dirty="0">
              <a:solidFill>
                <a:schemeClr val="tx1">
                  <a:lumMod val="50000"/>
                  <a:lumOff val="50000"/>
                </a:schemeClr>
              </a:solidFill>
            </a:endParaRPr>
          </a:p>
        </p:txBody>
      </p:sp>
      <p:sp>
        <p:nvSpPr>
          <p:cNvPr id="341" name="Google Shape;341;p6"/>
          <p:cNvSpPr/>
          <p:nvPr/>
        </p:nvSpPr>
        <p:spPr>
          <a:xfrm rot="5400000">
            <a:off x="5880582" y="119273"/>
            <a:ext cx="430835" cy="11155316"/>
          </a:xfrm>
          <a:prstGeom prst="rightBrace">
            <a:avLst>
              <a:gd name="adj1" fmla="val 8333"/>
              <a:gd name="adj2" fmla="val 20695"/>
            </a:avLst>
          </a:prstGeom>
          <a:noFill/>
          <a:ln w="9525" cap="flat" cmpd="sng">
            <a:solidFill>
              <a:srgbClr val="03588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 name="Pentagon 5">
            <a:extLst>
              <a:ext uri="{FF2B5EF4-FFF2-40B4-BE49-F238E27FC236}">
                <a16:creationId xmlns:a16="http://schemas.microsoft.com/office/drawing/2014/main" id="{69870342-87CD-6292-EE76-62B6BA0207F9}"/>
              </a:ext>
            </a:extLst>
          </p:cNvPr>
          <p:cNvSpPr/>
          <p:nvPr/>
        </p:nvSpPr>
        <p:spPr>
          <a:xfrm>
            <a:off x="8113673" y="6477386"/>
            <a:ext cx="4288436" cy="302613"/>
          </a:xfrm>
          <a:prstGeom prst="homePlate">
            <a:avLst/>
          </a:prstGeom>
          <a:solidFill>
            <a:srgbClr val="D6F3F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solidFill>
              </a:rPr>
              <a:t>Outdoor Recreation</a:t>
            </a:r>
          </a:p>
        </p:txBody>
      </p:sp>
      <p:sp>
        <p:nvSpPr>
          <p:cNvPr id="7" name="Pentagon 6">
            <a:extLst>
              <a:ext uri="{FF2B5EF4-FFF2-40B4-BE49-F238E27FC236}">
                <a16:creationId xmlns:a16="http://schemas.microsoft.com/office/drawing/2014/main" id="{DD74347A-591D-28F4-6F05-ADCA3B3ED526}"/>
              </a:ext>
            </a:extLst>
          </p:cNvPr>
          <p:cNvSpPr/>
          <p:nvPr/>
        </p:nvSpPr>
        <p:spPr>
          <a:xfrm>
            <a:off x="4046219" y="6474246"/>
            <a:ext cx="4288436" cy="305753"/>
          </a:xfrm>
          <a:prstGeom prst="homePlat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solidFill>
              </a:rPr>
              <a:t>Outcomes-Based Financing</a:t>
            </a:r>
          </a:p>
        </p:txBody>
      </p:sp>
      <p:sp>
        <p:nvSpPr>
          <p:cNvPr id="8" name="Pentagon 7">
            <a:extLst>
              <a:ext uri="{FF2B5EF4-FFF2-40B4-BE49-F238E27FC236}">
                <a16:creationId xmlns:a16="http://schemas.microsoft.com/office/drawing/2014/main" id="{178680BA-56A6-051C-4CAC-B23FDC44F971}"/>
              </a:ext>
            </a:extLst>
          </p:cNvPr>
          <p:cNvSpPr/>
          <p:nvPr/>
        </p:nvSpPr>
        <p:spPr>
          <a:xfrm>
            <a:off x="-21235" y="6474246"/>
            <a:ext cx="4288436" cy="305753"/>
          </a:xfrm>
          <a:prstGeom prst="homePlat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solidFill>
              </a:rPr>
              <a:t>About</a:t>
            </a:r>
          </a:p>
        </p:txBody>
      </p:sp>
    </p:spTree>
    <p:extLst>
      <p:ext uri="{BB962C8B-B14F-4D97-AF65-F5344CB8AC3E}">
        <p14:creationId xmlns:p14="http://schemas.microsoft.com/office/powerpoint/2010/main" val="19055543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0FC80C3-AA40-3845-AB0B-763A62F3FF16}"/>
              </a:ext>
            </a:extLst>
          </p:cNvPr>
          <p:cNvSpPr>
            <a:spLocks noGrp="1"/>
          </p:cNvSpPr>
          <p:nvPr>
            <p:ph type="body" idx="1"/>
          </p:nvPr>
        </p:nvSpPr>
        <p:spPr>
          <a:xfrm>
            <a:off x="157256" y="231084"/>
            <a:ext cx="9802850" cy="430836"/>
          </a:xfrm>
        </p:spPr>
        <p:txBody>
          <a:bodyPr/>
          <a:lstStyle/>
          <a:p>
            <a:r>
              <a:rPr lang="en-US" sz="2400" dirty="0">
                <a:solidFill>
                  <a:schemeClr val="accent2"/>
                </a:solidFill>
              </a:rPr>
              <a:t>Private Capital in Recreation Infrastructure Development</a:t>
            </a:r>
          </a:p>
        </p:txBody>
      </p:sp>
      <p:sp>
        <p:nvSpPr>
          <p:cNvPr id="4" name="Slide Number Placeholder 3">
            <a:extLst>
              <a:ext uri="{FF2B5EF4-FFF2-40B4-BE49-F238E27FC236}">
                <a16:creationId xmlns:a16="http://schemas.microsoft.com/office/drawing/2014/main" id="{EA62F9C5-3108-614E-A2B7-329DEEDE0CA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13</a:t>
            </a:fld>
            <a:endParaRPr lang="en-US"/>
          </a:p>
        </p:txBody>
      </p:sp>
      <p:pic>
        <p:nvPicPr>
          <p:cNvPr id="22" name="Picture 21" descr="Icon&#10;&#10;Description automatically generated">
            <a:extLst>
              <a:ext uri="{FF2B5EF4-FFF2-40B4-BE49-F238E27FC236}">
                <a16:creationId xmlns:a16="http://schemas.microsoft.com/office/drawing/2014/main" id="{8AA5AE8D-EDA7-9840-B2F3-3F8824D58C9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4776" y="2526362"/>
            <a:ext cx="914400" cy="914400"/>
          </a:xfrm>
          <a:prstGeom prst="rect">
            <a:avLst/>
          </a:prstGeom>
        </p:spPr>
      </p:pic>
      <p:pic>
        <p:nvPicPr>
          <p:cNvPr id="23" name="Picture 22" descr="Icon&#10;&#10;Description automatically generated">
            <a:extLst>
              <a:ext uri="{FF2B5EF4-FFF2-40B4-BE49-F238E27FC236}">
                <a16:creationId xmlns:a16="http://schemas.microsoft.com/office/drawing/2014/main" id="{365C24E4-BC22-0340-9011-BDDA9E9FFF1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34776" y="1956407"/>
            <a:ext cx="914400" cy="914400"/>
          </a:xfrm>
          <a:prstGeom prst="rect">
            <a:avLst/>
          </a:prstGeom>
        </p:spPr>
      </p:pic>
      <p:pic>
        <p:nvPicPr>
          <p:cNvPr id="24" name="Picture 23" descr="Icon&#10;&#10;Description automatically generated">
            <a:extLst>
              <a:ext uri="{FF2B5EF4-FFF2-40B4-BE49-F238E27FC236}">
                <a16:creationId xmlns:a16="http://schemas.microsoft.com/office/drawing/2014/main" id="{CFC36ECE-B398-E647-B40B-5783D700097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34776" y="3197917"/>
            <a:ext cx="914400" cy="914400"/>
          </a:xfrm>
          <a:prstGeom prst="rect">
            <a:avLst/>
          </a:prstGeom>
        </p:spPr>
      </p:pic>
      <p:pic>
        <p:nvPicPr>
          <p:cNvPr id="25" name="Picture 24" descr="Logo&#10;&#10;Description automatically generated">
            <a:extLst>
              <a:ext uri="{FF2B5EF4-FFF2-40B4-BE49-F238E27FC236}">
                <a16:creationId xmlns:a16="http://schemas.microsoft.com/office/drawing/2014/main" id="{5A7C1228-AEB5-1C45-870E-7E00AA37EB6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34774" y="3822101"/>
            <a:ext cx="914400" cy="914400"/>
          </a:xfrm>
          <a:prstGeom prst="rect">
            <a:avLst/>
          </a:prstGeom>
        </p:spPr>
      </p:pic>
      <p:sp>
        <p:nvSpPr>
          <p:cNvPr id="26" name="Rectangle 25">
            <a:extLst>
              <a:ext uri="{FF2B5EF4-FFF2-40B4-BE49-F238E27FC236}">
                <a16:creationId xmlns:a16="http://schemas.microsoft.com/office/drawing/2014/main" id="{F8B94A9F-7532-3C45-8C83-22BE24E5FE40}"/>
              </a:ext>
            </a:extLst>
          </p:cNvPr>
          <p:cNvSpPr/>
          <p:nvPr/>
        </p:nvSpPr>
        <p:spPr>
          <a:xfrm>
            <a:off x="1728360" y="2816527"/>
            <a:ext cx="9488280" cy="646331"/>
          </a:xfrm>
          <a:prstGeom prst="rect">
            <a:avLst/>
          </a:prstGeom>
        </p:spPr>
        <p:txBody>
          <a:bodyPr wrap="square">
            <a:spAutoFit/>
          </a:bodyPr>
          <a:lstStyle/>
          <a:p>
            <a:pPr>
              <a:buClr>
                <a:srgbClr val="30C4E2"/>
              </a:buClr>
            </a:pPr>
            <a:r>
              <a:rPr lang="en-US" sz="1800">
                <a:solidFill>
                  <a:srgbClr val="4C4C4D"/>
                </a:solidFill>
                <a:latin typeface="Arial" panose="020B0604020202020204" pitchFamily="34" charset="0"/>
                <a:cs typeface="Arial" panose="020B0604020202020204" pitchFamily="34" charset="0"/>
              </a:rPr>
              <a:t>Meet matching requirements for private funds or addressing timing challenges with reimbursable grants</a:t>
            </a:r>
          </a:p>
        </p:txBody>
      </p:sp>
      <p:sp>
        <p:nvSpPr>
          <p:cNvPr id="27" name="Rectangle 26">
            <a:extLst>
              <a:ext uri="{FF2B5EF4-FFF2-40B4-BE49-F238E27FC236}">
                <a16:creationId xmlns:a16="http://schemas.microsoft.com/office/drawing/2014/main" id="{333856B1-5FDD-CD43-A04D-6655EA6E6D6A}"/>
              </a:ext>
            </a:extLst>
          </p:cNvPr>
          <p:cNvSpPr/>
          <p:nvPr/>
        </p:nvSpPr>
        <p:spPr>
          <a:xfrm>
            <a:off x="1728360" y="4081821"/>
            <a:ext cx="8716120" cy="369332"/>
          </a:xfrm>
          <a:prstGeom prst="rect">
            <a:avLst/>
          </a:prstGeom>
        </p:spPr>
        <p:txBody>
          <a:bodyPr wrap="square">
            <a:spAutoFit/>
          </a:bodyPr>
          <a:lstStyle/>
          <a:p>
            <a:pPr>
              <a:buClr>
                <a:srgbClr val="30C4E2"/>
              </a:buClr>
            </a:pPr>
            <a:r>
              <a:rPr lang="en-US" sz="1800">
                <a:solidFill>
                  <a:srgbClr val="4C4C4D"/>
                </a:solidFill>
                <a:latin typeface="Arial" panose="020B0604020202020204" pitchFamily="34" charset="0"/>
                <a:cs typeface="Arial" panose="020B0604020202020204" pitchFamily="34" charset="0"/>
              </a:rPr>
              <a:t>Having commitments of co-investment increase competitiveness for public funds</a:t>
            </a:r>
          </a:p>
        </p:txBody>
      </p:sp>
      <p:sp>
        <p:nvSpPr>
          <p:cNvPr id="28" name="Rectangle 27">
            <a:extLst>
              <a:ext uri="{FF2B5EF4-FFF2-40B4-BE49-F238E27FC236}">
                <a16:creationId xmlns:a16="http://schemas.microsoft.com/office/drawing/2014/main" id="{CD798222-10EA-BD45-9E8B-CC7EAEAF2239}"/>
              </a:ext>
            </a:extLst>
          </p:cNvPr>
          <p:cNvSpPr/>
          <p:nvPr/>
        </p:nvSpPr>
        <p:spPr>
          <a:xfrm>
            <a:off x="1728363" y="2160954"/>
            <a:ext cx="9295859" cy="646331"/>
          </a:xfrm>
          <a:prstGeom prst="rect">
            <a:avLst/>
          </a:prstGeom>
        </p:spPr>
        <p:txBody>
          <a:bodyPr wrap="square">
            <a:spAutoFit/>
          </a:bodyPr>
          <a:lstStyle/>
          <a:p>
            <a:pPr>
              <a:buClr>
                <a:srgbClr val="30C4E2"/>
              </a:buClr>
            </a:pPr>
            <a:r>
              <a:rPr lang="en-US" sz="1800">
                <a:solidFill>
                  <a:srgbClr val="4C4C4D"/>
                </a:solidFill>
                <a:latin typeface="Arial" panose="020B0604020202020204" pitchFamily="34" charset="0"/>
                <a:cs typeface="Arial" panose="020B0604020202020204" pitchFamily="34" charset="0"/>
              </a:rPr>
              <a:t>Allow projects to focus their efforts more strategically, and enable investments in revenue generation</a:t>
            </a:r>
          </a:p>
        </p:txBody>
      </p:sp>
      <p:sp>
        <p:nvSpPr>
          <p:cNvPr id="29" name="Rectangle 28">
            <a:extLst>
              <a:ext uri="{FF2B5EF4-FFF2-40B4-BE49-F238E27FC236}">
                <a16:creationId xmlns:a16="http://schemas.microsoft.com/office/drawing/2014/main" id="{B64C6FAD-E555-C043-8F7B-97DF8EE6EDCE}"/>
              </a:ext>
            </a:extLst>
          </p:cNvPr>
          <p:cNvSpPr/>
          <p:nvPr/>
        </p:nvSpPr>
        <p:spPr>
          <a:xfrm>
            <a:off x="1728360" y="3538950"/>
            <a:ext cx="9029297" cy="369332"/>
          </a:xfrm>
          <a:prstGeom prst="rect">
            <a:avLst/>
          </a:prstGeom>
        </p:spPr>
        <p:txBody>
          <a:bodyPr wrap="square">
            <a:spAutoFit/>
          </a:bodyPr>
          <a:lstStyle/>
          <a:p>
            <a:pPr>
              <a:buClr>
                <a:srgbClr val="30C4E2"/>
              </a:buClr>
            </a:pPr>
            <a:r>
              <a:rPr lang="en-US" sz="1800">
                <a:solidFill>
                  <a:srgbClr val="4C4C4D"/>
                </a:solidFill>
                <a:latin typeface="Arial" panose="020B0604020202020204" pitchFamily="34" charset="0"/>
                <a:cs typeface="Arial" panose="020B0604020202020204" pitchFamily="34" charset="0"/>
              </a:rPr>
              <a:t>Overcome challenges with grant restrictions based on demographics and geography</a:t>
            </a:r>
          </a:p>
        </p:txBody>
      </p:sp>
      <p:sp>
        <p:nvSpPr>
          <p:cNvPr id="3" name="Round Diagonal Corner Rectangle 2">
            <a:extLst>
              <a:ext uri="{FF2B5EF4-FFF2-40B4-BE49-F238E27FC236}">
                <a16:creationId xmlns:a16="http://schemas.microsoft.com/office/drawing/2014/main" id="{5737BB07-8647-F44E-B4B4-9EB2E4BB0D83}"/>
              </a:ext>
            </a:extLst>
          </p:cNvPr>
          <p:cNvSpPr/>
          <p:nvPr/>
        </p:nvSpPr>
        <p:spPr>
          <a:xfrm>
            <a:off x="-831" y="4654875"/>
            <a:ext cx="7034776" cy="369332"/>
          </a:xfrm>
          <a:prstGeom prst="round2DiagRect">
            <a:avLst/>
          </a:prstGeom>
          <a:solidFill>
            <a:schemeClr val="accent2"/>
          </a:solidFill>
          <a:ln>
            <a:solidFill>
              <a:schemeClr val="accent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spcAft>
                <a:spcPts val="600"/>
              </a:spcAft>
              <a:buClr>
                <a:srgbClr val="30C4E2"/>
              </a:buClr>
            </a:pPr>
            <a:r>
              <a:rPr lang="en-US" sz="1800" b="1" dirty="0">
                <a:solidFill>
                  <a:schemeClr val="bg1"/>
                </a:solidFill>
                <a:latin typeface="Arial" panose="020B0604020202020204" pitchFamily="34" charset="0"/>
                <a:cs typeface="Arial" panose="020B0604020202020204" pitchFamily="34" charset="0"/>
              </a:rPr>
              <a:t>To benefit from private capital, organizations first needs to:</a:t>
            </a:r>
          </a:p>
        </p:txBody>
      </p:sp>
      <p:sp>
        <p:nvSpPr>
          <p:cNvPr id="19" name="Rectangle 18">
            <a:extLst>
              <a:ext uri="{FF2B5EF4-FFF2-40B4-BE49-F238E27FC236}">
                <a16:creationId xmlns:a16="http://schemas.microsoft.com/office/drawing/2014/main" id="{D8564663-B755-6A45-961A-B9C9BB6660DC}"/>
              </a:ext>
            </a:extLst>
          </p:cNvPr>
          <p:cNvSpPr/>
          <p:nvPr/>
        </p:nvSpPr>
        <p:spPr>
          <a:xfrm>
            <a:off x="1190622" y="5201511"/>
            <a:ext cx="9688034" cy="1508105"/>
          </a:xfrm>
          <a:prstGeom prst="rect">
            <a:avLst/>
          </a:prstGeom>
        </p:spPr>
        <p:txBody>
          <a:bodyPr wrap="square">
            <a:spAutoFit/>
          </a:bodyPr>
          <a:lstStyle/>
          <a:p>
            <a:pPr marL="285750" indent="-285750">
              <a:spcBef>
                <a:spcPts val="600"/>
              </a:spcBef>
              <a:spcAft>
                <a:spcPts val="600"/>
              </a:spcAft>
              <a:buClr>
                <a:srgbClr val="30C4E2"/>
              </a:buClr>
              <a:buFont typeface="Wingdings" pitchFamily="2" charset="2"/>
              <a:buChar char="ü"/>
            </a:pPr>
            <a:r>
              <a:rPr lang="en-US" sz="1800">
                <a:solidFill>
                  <a:srgbClr val="4C4C4D"/>
                </a:solidFill>
                <a:latin typeface="Arial" panose="020B0604020202020204" pitchFamily="34" charset="0"/>
                <a:cs typeface="Arial" panose="020B0604020202020204" pitchFamily="34" charset="0"/>
              </a:rPr>
              <a:t>Structure that enables financing and authority to secure public funds</a:t>
            </a:r>
          </a:p>
          <a:p>
            <a:pPr marL="285750" indent="-285750">
              <a:spcBef>
                <a:spcPts val="600"/>
              </a:spcBef>
              <a:spcAft>
                <a:spcPts val="600"/>
              </a:spcAft>
              <a:buClr>
                <a:srgbClr val="30C4E2"/>
              </a:buClr>
              <a:buFont typeface="Wingdings" pitchFamily="2" charset="2"/>
              <a:buChar char="ü"/>
            </a:pPr>
            <a:r>
              <a:rPr lang="en-US" sz="1800">
                <a:solidFill>
                  <a:srgbClr val="4C4C4D"/>
                </a:solidFill>
                <a:latin typeface="Arial" panose="020B0604020202020204" pitchFamily="34" charset="0"/>
                <a:cs typeface="Arial" panose="020B0604020202020204" pitchFamily="34" charset="0"/>
              </a:rPr>
              <a:t>Ability to capture project revenues to repay financing</a:t>
            </a:r>
          </a:p>
          <a:p>
            <a:pPr marL="285750" indent="-285750">
              <a:spcBef>
                <a:spcPts val="600"/>
              </a:spcBef>
              <a:spcAft>
                <a:spcPts val="600"/>
              </a:spcAft>
              <a:buClr>
                <a:srgbClr val="30C4E2"/>
              </a:buClr>
              <a:buFont typeface="Wingdings" pitchFamily="2" charset="2"/>
              <a:buChar char="ü"/>
            </a:pPr>
            <a:r>
              <a:rPr lang="en-US" sz="1800">
                <a:solidFill>
                  <a:srgbClr val="4C4C4D"/>
                </a:solidFill>
                <a:latin typeface="Arial" panose="020B0604020202020204" pitchFamily="34" charset="0"/>
                <a:cs typeface="Arial" panose="020B0604020202020204" pitchFamily="34" charset="0"/>
              </a:rPr>
              <a:t>Capacity to manage fundraising, pre-development, planning, and permitting, construction, and operations</a:t>
            </a:r>
          </a:p>
        </p:txBody>
      </p:sp>
      <p:sp>
        <p:nvSpPr>
          <p:cNvPr id="20" name="Round Diagonal Corner Rectangle 19">
            <a:extLst>
              <a:ext uri="{FF2B5EF4-FFF2-40B4-BE49-F238E27FC236}">
                <a16:creationId xmlns:a16="http://schemas.microsoft.com/office/drawing/2014/main" id="{75DA0DBA-B57C-1749-8DB3-6399E9F9403F}"/>
              </a:ext>
            </a:extLst>
          </p:cNvPr>
          <p:cNvSpPr/>
          <p:nvPr/>
        </p:nvSpPr>
        <p:spPr>
          <a:xfrm>
            <a:off x="-37702" y="1627241"/>
            <a:ext cx="7034776" cy="369332"/>
          </a:xfrm>
          <a:prstGeom prst="round2DiagRect">
            <a:avLst/>
          </a:prstGeom>
          <a:solidFill>
            <a:schemeClr val="accent2"/>
          </a:solidFill>
          <a:ln>
            <a:solidFill>
              <a:schemeClr val="accent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800" b="1">
                <a:solidFill>
                  <a:schemeClr val="bg1"/>
                </a:solidFill>
              </a:rPr>
              <a:t>Flexible and upfront capital can address many problems</a:t>
            </a:r>
          </a:p>
        </p:txBody>
      </p:sp>
      <p:sp>
        <p:nvSpPr>
          <p:cNvPr id="15" name="Rectangle 14">
            <a:extLst>
              <a:ext uri="{FF2B5EF4-FFF2-40B4-BE49-F238E27FC236}">
                <a16:creationId xmlns:a16="http://schemas.microsoft.com/office/drawing/2014/main" id="{D8F24892-771E-4DC3-A3AB-82867F817427}"/>
              </a:ext>
            </a:extLst>
          </p:cNvPr>
          <p:cNvSpPr/>
          <p:nvPr/>
        </p:nvSpPr>
        <p:spPr>
          <a:xfrm>
            <a:off x="425532" y="1055373"/>
            <a:ext cx="11331338" cy="400110"/>
          </a:xfrm>
          <a:prstGeom prst="rect">
            <a:avLst/>
          </a:prstGeom>
          <a:noFill/>
        </p:spPr>
        <p:txBody>
          <a:bodyPr wrap="square" lIns="91440" tIns="45720" rIns="91440" bIns="45720" rtlCol="0" anchor="t">
            <a:spAutoFit/>
          </a:bodyPr>
          <a:lstStyle/>
          <a:p>
            <a:pPr>
              <a:buClr>
                <a:srgbClr val="30C4E2"/>
              </a:buClr>
            </a:pPr>
            <a:r>
              <a:rPr lang="en-US" sz="2000" b="1" dirty="0">
                <a:solidFill>
                  <a:srgbClr val="4C4B4D"/>
                </a:solidFill>
              </a:rPr>
              <a:t>Private capital is a flexible source of upfront capital that is supplemental to public funding</a:t>
            </a:r>
          </a:p>
        </p:txBody>
      </p:sp>
    </p:spTree>
    <p:extLst>
      <p:ext uri="{BB962C8B-B14F-4D97-AF65-F5344CB8AC3E}">
        <p14:creationId xmlns:p14="http://schemas.microsoft.com/office/powerpoint/2010/main" val="13691280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0834FCBE-5590-E149-A058-7AE89DE5EA0D}"/>
              </a:ext>
            </a:extLst>
          </p:cNvPr>
          <p:cNvSpPr/>
          <p:nvPr/>
        </p:nvSpPr>
        <p:spPr>
          <a:xfrm>
            <a:off x="314879" y="5057405"/>
            <a:ext cx="3684771" cy="15635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EA04332C-C750-FE4C-B175-C449C773471F}"/>
              </a:ext>
            </a:extLst>
          </p:cNvPr>
          <p:cNvSpPr/>
          <p:nvPr/>
        </p:nvSpPr>
        <p:spPr>
          <a:xfrm>
            <a:off x="4083357" y="5057405"/>
            <a:ext cx="3684771" cy="15635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7C7C0FB6-FF1A-1E40-A033-61A6E60DA78A}"/>
              </a:ext>
            </a:extLst>
          </p:cNvPr>
          <p:cNvSpPr/>
          <p:nvPr/>
        </p:nvSpPr>
        <p:spPr>
          <a:xfrm>
            <a:off x="7851835" y="5057405"/>
            <a:ext cx="3684771" cy="15635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6363DD6-F973-2640-9A27-2739BCF57467}"/>
              </a:ext>
            </a:extLst>
          </p:cNvPr>
          <p:cNvSpPr/>
          <p:nvPr/>
        </p:nvSpPr>
        <p:spPr>
          <a:xfrm>
            <a:off x="192972" y="4571045"/>
            <a:ext cx="11612341" cy="429150"/>
          </a:xfrm>
          <a:prstGeom prst="rect">
            <a:avLst/>
          </a:prstGeom>
          <a:solidFill>
            <a:srgbClr val="008B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296FA52-2D72-1C44-AC58-45D8BDF6A97C}"/>
              </a:ext>
            </a:extLst>
          </p:cNvPr>
          <p:cNvSpPr/>
          <p:nvPr/>
        </p:nvSpPr>
        <p:spPr>
          <a:xfrm>
            <a:off x="192972" y="946357"/>
            <a:ext cx="11612341" cy="429150"/>
          </a:xfrm>
          <a:prstGeom prst="rect">
            <a:avLst/>
          </a:prstGeom>
          <a:solidFill>
            <a:srgbClr val="008B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6">
            <a:extLst>
              <a:ext uri="{FF2B5EF4-FFF2-40B4-BE49-F238E27FC236}">
                <a16:creationId xmlns:a16="http://schemas.microsoft.com/office/drawing/2014/main" id="{3A29934C-87BD-8EEC-05AD-3AC1B01A2BC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14</a:t>
            </a:fld>
            <a:endParaRPr lang="en-US" dirty="0"/>
          </a:p>
        </p:txBody>
      </p:sp>
      <p:sp>
        <p:nvSpPr>
          <p:cNvPr id="3" name="Text Placeholder 2">
            <a:extLst>
              <a:ext uri="{FF2B5EF4-FFF2-40B4-BE49-F238E27FC236}">
                <a16:creationId xmlns:a16="http://schemas.microsoft.com/office/drawing/2014/main" id="{AC15E0DD-C6C1-71F4-DC11-D707B80EAC7A}"/>
              </a:ext>
            </a:extLst>
          </p:cNvPr>
          <p:cNvSpPr>
            <a:spLocks noGrp="1"/>
          </p:cNvSpPr>
          <p:nvPr>
            <p:ph type="body" idx="2"/>
          </p:nvPr>
        </p:nvSpPr>
        <p:spPr>
          <a:xfrm>
            <a:off x="123395" y="262852"/>
            <a:ext cx="10212096" cy="430836"/>
          </a:xfrm>
        </p:spPr>
        <p:txBody>
          <a:bodyPr/>
          <a:lstStyle/>
          <a:p>
            <a:r>
              <a:rPr lang="en-US" sz="2400" dirty="0"/>
              <a:t>Producing multiple project &amp; organizational outcomes</a:t>
            </a:r>
          </a:p>
        </p:txBody>
      </p:sp>
      <p:sp>
        <p:nvSpPr>
          <p:cNvPr id="5" name="TextBox 4">
            <a:extLst>
              <a:ext uri="{FF2B5EF4-FFF2-40B4-BE49-F238E27FC236}">
                <a16:creationId xmlns:a16="http://schemas.microsoft.com/office/drawing/2014/main" id="{FEE6241E-1024-1441-8743-754AE9F0E636}"/>
              </a:ext>
            </a:extLst>
          </p:cNvPr>
          <p:cNvSpPr txBox="1"/>
          <p:nvPr/>
        </p:nvSpPr>
        <p:spPr>
          <a:xfrm>
            <a:off x="192972" y="960877"/>
            <a:ext cx="6484919" cy="400110"/>
          </a:xfrm>
          <a:prstGeom prst="rect">
            <a:avLst/>
          </a:prstGeom>
          <a:noFill/>
        </p:spPr>
        <p:txBody>
          <a:bodyPr wrap="square" rtlCol="0">
            <a:spAutoFit/>
          </a:bodyPr>
          <a:lstStyle/>
          <a:p>
            <a:r>
              <a:rPr lang="en-US" sz="2000" dirty="0">
                <a:solidFill>
                  <a:schemeClr val="bg1"/>
                </a:solidFill>
              </a:rPr>
              <a:t>Project Outcomes for Outdoor Recreation </a:t>
            </a:r>
          </a:p>
        </p:txBody>
      </p:sp>
      <p:sp>
        <p:nvSpPr>
          <p:cNvPr id="6" name="TextBox 5">
            <a:extLst>
              <a:ext uri="{FF2B5EF4-FFF2-40B4-BE49-F238E27FC236}">
                <a16:creationId xmlns:a16="http://schemas.microsoft.com/office/drawing/2014/main" id="{94DFAE5A-0274-324E-B3B8-F73C26789645}"/>
              </a:ext>
            </a:extLst>
          </p:cNvPr>
          <p:cNvSpPr txBox="1"/>
          <p:nvPr/>
        </p:nvSpPr>
        <p:spPr>
          <a:xfrm>
            <a:off x="192972" y="4593622"/>
            <a:ext cx="4563385" cy="400110"/>
          </a:xfrm>
          <a:prstGeom prst="rect">
            <a:avLst/>
          </a:prstGeom>
          <a:noFill/>
        </p:spPr>
        <p:txBody>
          <a:bodyPr wrap="square" rtlCol="0">
            <a:spAutoFit/>
          </a:bodyPr>
          <a:lstStyle/>
          <a:p>
            <a:r>
              <a:rPr lang="en-US" sz="2000" dirty="0">
                <a:solidFill>
                  <a:schemeClr val="bg1"/>
                </a:solidFill>
              </a:rPr>
              <a:t>Organizational Outcomes</a:t>
            </a:r>
          </a:p>
        </p:txBody>
      </p:sp>
      <p:pic>
        <p:nvPicPr>
          <p:cNvPr id="13" name="Picture 12" descr="Logo&#10;&#10;Description automatically generated">
            <a:extLst>
              <a:ext uri="{FF2B5EF4-FFF2-40B4-BE49-F238E27FC236}">
                <a16:creationId xmlns:a16="http://schemas.microsoft.com/office/drawing/2014/main" id="{E9943ABD-0AF7-1741-A98D-25E831C122F3}"/>
              </a:ext>
            </a:extLst>
          </p:cNvPr>
          <p:cNvPicPr>
            <a:picLocks noChangeAspect="1"/>
          </p:cNvPicPr>
          <p:nvPr/>
        </p:nvPicPr>
        <p:blipFill>
          <a:blip r:embed="rId3"/>
          <a:stretch>
            <a:fillRect/>
          </a:stretch>
        </p:blipFill>
        <p:spPr>
          <a:xfrm>
            <a:off x="7190807" y="1323131"/>
            <a:ext cx="1097280" cy="1097280"/>
          </a:xfrm>
          <a:prstGeom prst="rect">
            <a:avLst/>
          </a:prstGeom>
        </p:spPr>
      </p:pic>
      <p:pic>
        <p:nvPicPr>
          <p:cNvPr id="14" name="Picture 13" descr="A picture containing logo&#10;&#10;Description automatically generated">
            <a:extLst>
              <a:ext uri="{FF2B5EF4-FFF2-40B4-BE49-F238E27FC236}">
                <a16:creationId xmlns:a16="http://schemas.microsoft.com/office/drawing/2014/main" id="{A9BE2662-C1DE-AC49-B57B-08316C1E8E5D}"/>
              </a:ext>
            </a:extLst>
          </p:cNvPr>
          <p:cNvPicPr>
            <a:picLocks noChangeAspect="1"/>
          </p:cNvPicPr>
          <p:nvPr/>
        </p:nvPicPr>
        <p:blipFill>
          <a:blip r:embed="rId4"/>
          <a:stretch>
            <a:fillRect/>
          </a:stretch>
        </p:blipFill>
        <p:spPr>
          <a:xfrm>
            <a:off x="82301" y="1323131"/>
            <a:ext cx="1097280" cy="1097280"/>
          </a:xfrm>
          <a:prstGeom prst="rect">
            <a:avLst/>
          </a:prstGeom>
        </p:spPr>
      </p:pic>
      <p:pic>
        <p:nvPicPr>
          <p:cNvPr id="15" name="Picture 14" descr="Icon&#10;&#10;Description automatically generated">
            <a:extLst>
              <a:ext uri="{FF2B5EF4-FFF2-40B4-BE49-F238E27FC236}">
                <a16:creationId xmlns:a16="http://schemas.microsoft.com/office/drawing/2014/main" id="{24A6F522-CB2E-3749-AA0A-DCE049846DB0}"/>
              </a:ext>
            </a:extLst>
          </p:cNvPr>
          <p:cNvPicPr>
            <a:picLocks noChangeAspect="1"/>
          </p:cNvPicPr>
          <p:nvPr/>
        </p:nvPicPr>
        <p:blipFill>
          <a:blip r:embed="rId5"/>
          <a:stretch>
            <a:fillRect/>
          </a:stretch>
        </p:blipFill>
        <p:spPr>
          <a:xfrm>
            <a:off x="3734316" y="1323131"/>
            <a:ext cx="1097280" cy="1097280"/>
          </a:xfrm>
          <a:prstGeom prst="rect">
            <a:avLst/>
          </a:prstGeom>
        </p:spPr>
      </p:pic>
      <p:pic>
        <p:nvPicPr>
          <p:cNvPr id="16" name="Picture 15" descr="Logo&#10;&#10;Description automatically generated">
            <a:extLst>
              <a:ext uri="{FF2B5EF4-FFF2-40B4-BE49-F238E27FC236}">
                <a16:creationId xmlns:a16="http://schemas.microsoft.com/office/drawing/2014/main" id="{7F9ACE44-8F40-6245-9A94-9E4AF08092BD}"/>
              </a:ext>
            </a:extLst>
          </p:cNvPr>
          <p:cNvPicPr>
            <a:picLocks noChangeAspect="1"/>
          </p:cNvPicPr>
          <p:nvPr/>
        </p:nvPicPr>
        <p:blipFill>
          <a:blip r:embed="rId6"/>
          <a:stretch>
            <a:fillRect/>
          </a:stretch>
        </p:blipFill>
        <p:spPr>
          <a:xfrm>
            <a:off x="59125" y="2261425"/>
            <a:ext cx="1097280" cy="1097280"/>
          </a:xfrm>
          <a:prstGeom prst="rect">
            <a:avLst/>
          </a:prstGeom>
        </p:spPr>
      </p:pic>
      <p:pic>
        <p:nvPicPr>
          <p:cNvPr id="17" name="Picture 16" descr="Logo&#10;&#10;Description automatically generated">
            <a:extLst>
              <a:ext uri="{FF2B5EF4-FFF2-40B4-BE49-F238E27FC236}">
                <a16:creationId xmlns:a16="http://schemas.microsoft.com/office/drawing/2014/main" id="{16D928AD-2D15-8341-834B-73170C59DB20}"/>
              </a:ext>
            </a:extLst>
          </p:cNvPr>
          <p:cNvPicPr>
            <a:picLocks noChangeAspect="1"/>
          </p:cNvPicPr>
          <p:nvPr/>
        </p:nvPicPr>
        <p:blipFill>
          <a:blip r:embed="rId7"/>
          <a:stretch>
            <a:fillRect/>
          </a:stretch>
        </p:blipFill>
        <p:spPr>
          <a:xfrm>
            <a:off x="7190807" y="2179537"/>
            <a:ext cx="1097280" cy="1097280"/>
          </a:xfrm>
          <a:prstGeom prst="rect">
            <a:avLst/>
          </a:prstGeom>
        </p:spPr>
      </p:pic>
      <p:pic>
        <p:nvPicPr>
          <p:cNvPr id="18" name="Picture 17" descr="Logo&#10;&#10;Description automatically generated">
            <a:extLst>
              <a:ext uri="{FF2B5EF4-FFF2-40B4-BE49-F238E27FC236}">
                <a16:creationId xmlns:a16="http://schemas.microsoft.com/office/drawing/2014/main" id="{2B23FF88-B2D0-5F4B-A802-C0E3C61B446B}"/>
              </a:ext>
            </a:extLst>
          </p:cNvPr>
          <p:cNvPicPr>
            <a:picLocks noChangeAspect="1"/>
          </p:cNvPicPr>
          <p:nvPr/>
        </p:nvPicPr>
        <p:blipFill>
          <a:blip r:embed="rId8"/>
          <a:stretch>
            <a:fillRect/>
          </a:stretch>
        </p:blipFill>
        <p:spPr>
          <a:xfrm>
            <a:off x="3734316" y="2179537"/>
            <a:ext cx="1097280" cy="1097280"/>
          </a:xfrm>
          <a:prstGeom prst="rect">
            <a:avLst/>
          </a:prstGeom>
        </p:spPr>
      </p:pic>
      <p:sp>
        <p:nvSpPr>
          <p:cNvPr id="20" name="Rectangle 19">
            <a:extLst>
              <a:ext uri="{FF2B5EF4-FFF2-40B4-BE49-F238E27FC236}">
                <a16:creationId xmlns:a16="http://schemas.microsoft.com/office/drawing/2014/main" id="{FEAF6F64-D80D-5246-B19C-6434D6733FC2}"/>
              </a:ext>
            </a:extLst>
          </p:cNvPr>
          <p:cNvSpPr/>
          <p:nvPr/>
        </p:nvSpPr>
        <p:spPr>
          <a:xfrm>
            <a:off x="1066699" y="2616047"/>
            <a:ext cx="3657600" cy="400110"/>
          </a:xfrm>
          <a:prstGeom prst="rect">
            <a:avLst/>
          </a:prstGeom>
          <a:ln>
            <a:noFill/>
          </a:ln>
        </p:spPr>
        <p:txBody>
          <a:bodyPr wrap="square">
            <a:spAutoFit/>
          </a:bodyPr>
          <a:lstStyle/>
          <a:p>
            <a:r>
              <a:rPr lang="en-US" sz="2000" b="1" dirty="0">
                <a:solidFill>
                  <a:srgbClr val="7B8BC5"/>
                </a:solidFill>
              </a:rPr>
              <a:t>Health Benefits</a:t>
            </a:r>
          </a:p>
        </p:txBody>
      </p:sp>
      <p:sp>
        <p:nvSpPr>
          <p:cNvPr id="21" name="Rectangle 20">
            <a:extLst>
              <a:ext uri="{FF2B5EF4-FFF2-40B4-BE49-F238E27FC236}">
                <a16:creationId xmlns:a16="http://schemas.microsoft.com/office/drawing/2014/main" id="{A6E8EDA0-7ADD-F842-99D8-6EBD11D5EB51}"/>
              </a:ext>
            </a:extLst>
          </p:cNvPr>
          <p:cNvSpPr/>
          <p:nvPr/>
        </p:nvSpPr>
        <p:spPr>
          <a:xfrm>
            <a:off x="8206963" y="2616047"/>
            <a:ext cx="3657600" cy="400110"/>
          </a:xfrm>
          <a:prstGeom prst="rect">
            <a:avLst/>
          </a:prstGeom>
          <a:ln w="12700">
            <a:noFill/>
          </a:ln>
        </p:spPr>
        <p:txBody>
          <a:bodyPr wrap="square">
            <a:spAutoFit/>
          </a:bodyPr>
          <a:lstStyle/>
          <a:p>
            <a:r>
              <a:rPr lang="en-US" sz="2000" b="1" dirty="0">
                <a:solidFill>
                  <a:srgbClr val="7AC141"/>
                </a:solidFill>
              </a:rPr>
              <a:t>Connectivity and Access</a:t>
            </a:r>
          </a:p>
        </p:txBody>
      </p:sp>
      <p:sp>
        <p:nvSpPr>
          <p:cNvPr id="22" name="Rectangle 21">
            <a:extLst>
              <a:ext uri="{FF2B5EF4-FFF2-40B4-BE49-F238E27FC236}">
                <a16:creationId xmlns:a16="http://schemas.microsoft.com/office/drawing/2014/main" id="{8EC167B6-C2AF-1C4D-9DB4-B3E28A1FF2A6}"/>
              </a:ext>
            </a:extLst>
          </p:cNvPr>
          <p:cNvSpPr/>
          <p:nvPr/>
        </p:nvSpPr>
        <p:spPr>
          <a:xfrm>
            <a:off x="4734322" y="2616047"/>
            <a:ext cx="3657600" cy="402336"/>
          </a:xfrm>
          <a:prstGeom prst="rect">
            <a:avLst/>
          </a:prstGeom>
          <a:ln w="12700">
            <a:noFill/>
          </a:ln>
        </p:spPr>
        <p:txBody>
          <a:bodyPr wrap="square">
            <a:spAutoFit/>
          </a:bodyPr>
          <a:lstStyle/>
          <a:p>
            <a:r>
              <a:rPr lang="en-US" sz="2000" b="1" dirty="0">
                <a:solidFill>
                  <a:srgbClr val="30C4E2"/>
                </a:solidFill>
              </a:rPr>
              <a:t>Conservation</a:t>
            </a:r>
          </a:p>
        </p:txBody>
      </p:sp>
      <p:sp>
        <p:nvSpPr>
          <p:cNvPr id="23" name="Rectangle 22">
            <a:extLst>
              <a:ext uri="{FF2B5EF4-FFF2-40B4-BE49-F238E27FC236}">
                <a16:creationId xmlns:a16="http://schemas.microsoft.com/office/drawing/2014/main" id="{E6905E8A-E252-6F4C-ADE3-42424997E731}"/>
              </a:ext>
            </a:extLst>
          </p:cNvPr>
          <p:cNvSpPr/>
          <p:nvPr/>
        </p:nvSpPr>
        <p:spPr>
          <a:xfrm>
            <a:off x="1098757" y="1691943"/>
            <a:ext cx="3657600" cy="363736"/>
          </a:xfrm>
          <a:prstGeom prst="rect">
            <a:avLst/>
          </a:prstGeom>
          <a:ln w="12700">
            <a:noFill/>
          </a:ln>
        </p:spPr>
        <p:txBody>
          <a:bodyPr wrap="square">
            <a:spAutoFit/>
          </a:bodyPr>
          <a:lstStyle/>
          <a:p>
            <a:r>
              <a:rPr lang="en-US" sz="2000" b="1" dirty="0">
                <a:solidFill>
                  <a:srgbClr val="008B86"/>
                </a:solidFill>
              </a:rPr>
              <a:t>Sustainable Tourism</a:t>
            </a:r>
          </a:p>
        </p:txBody>
      </p:sp>
      <p:sp>
        <p:nvSpPr>
          <p:cNvPr id="24" name="Rectangle 23">
            <a:extLst>
              <a:ext uri="{FF2B5EF4-FFF2-40B4-BE49-F238E27FC236}">
                <a16:creationId xmlns:a16="http://schemas.microsoft.com/office/drawing/2014/main" id="{9202B7DC-103B-2947-8740-49403FA62AB2}"/>
              </a:ext>
            </a:extLst>
          </p:cNvPr>
          <p:cNvSpPr/>
          <p:nvPr/>
        </p:nvSpPr>
        <p:spPr>
          <a:xfrm>
            <a:off x="4754845" y="1691943"/>
            <a:ext cx="3657600" cy="400110"/>
          </a:xfrm>
          <a:prstGeom prst="rect">
            <a:avLst/>
          </a:prstGeom>
          <a:ln w="12700">
            <a:noFill/>
          </a:ln>
        </p:spPr>
        <p:txBody>
          <a:bodyPr wrap="square">
            <a:spAutoFit/>
          </a:bodyPr>
          <a:lstStyle/>
          <a:p>
            <a:r>
              <a:rPr lang="en-US" sz="2000" b="1" dirty="0">
                <a:solidFill>
                  <a:srgbClr val="808184"/>
                </a:solidFill>
              </a:rPr>
              <a:t>Service</a:t>
            </a:r>
          </a:p>
        </p:txBody>
      </p:sp>
      <p:sp>
        <p:nvSpPr>
          <p:cNvPr id="25" name="Rectangle 24">
            <a:extLst>
              <a:ext uri="{FF2B5EF4-FFF2-40B4-BE49-F238E27FC236}">
                <a16:creationId xmlns:a16="http://schemas.microsoft.com/office/drawing/2014/main" id="{CB4C8902-F235-9949-801E-EC024A9C1637}"/>
              </a:ext>
            </a:extLst>
          </p:cNvPr>
          <p:cNvSpPr/>
          <p:nvPr/>
        </p:nvSpPr>
        <p:spPr>
          <a:xfrm>
            <a:off x="8210613" y="1691943"/>
            <a:ext cx="3657600" cy="363736"/>
          </a:xfrm>
          <a:prstGeom prst="rect">
            <a:avLst/>
          </a:prstGeom>
          <a:ln w="12700">
            <a:noFill/>
          </a:ln>
        </p:spPr>
        <p:txBody>
          <a:bodyPr wrap="square">
            <a:spAutoFit/>
          </a:bodyPr>
          <a:lstStyle/>
          <a:p>
            <a:r>
              <a:rPr lang="en-US" sz="2000" b="1" dirty="0">
                <a:solidFill>
                  <a:srgbClr val="025786"/>
                </a:solidFill>
              </a:rPr>
              <a:t>Economic Development </a:t>
            </a:r>
          </a:p>
        </p:txBody>
      </p:sp>
      <p:sp>
        <p:nvSpPr>
          <p:cNvPr id="27" name="Rectangle 26">
            <a:extLst>
              <a:ext uri="{FF2B5EF4-FFF2-40B4-BE49-F238E27FC236}">
                <a16:creationId xmlns:a16="http://schemas.microsoft.com/office/drawing/2014/main" id="{C67ADE1E-0A5B-9E4D-B8BD-BAE70EC79BAE}"/>
              </a:ext>
            </a:extLst>
          </p:cNvPr>
          <p:cNvSpPr/>
          <p:nvPr/>
        </p:nvSpPr>
        <p:spPr>
          <a:xfrm>
            <a:off x="450795" y="5080480"/>
            <a:ext cx="3412371" cy="1323439"/>
          </a:xfrm>
          <a:prstGeom prst="rect">
            <a:avLst/>
          </a:prstGeom>
          <a:noFill/>
          <a:ln>
            <a:noFill/>
          </a:ln>
        </p:spPr>
        <p:txBody>
          <a:bodyPr wrap="square">
            <a:spAutoFit/>
          </a:bodyPr>
          <a:lstStyle/>
          <a:p>
            <a:r>
              <a:rPr lang="en-US" sz="2000" b="1" dirty="0">
                <a:solidFill>
                  <a:srgbClr val="4C4C4D"/>
                </a:solidFill>
              </a:rPr>
              <a:t>Stronger Governance</a:t>
            </a:r>
          </a:p>
          <a:p>
            <a:r>
              <a:rPr lang="en-US" sz="2000" dirty="0">
                <a:solidFill>
                  <a:srgbClr val="4C4C4D"/>
                </a:solidFill>
              </a:rPr>
              <a:t>Capacity to capture revenues from projects and public funding sources</a:t>
            </a:r>
          </a:p>
        </p:txBody>
      </p:sp>
      <p:sp>
        <p:nvSpPr>
          <p:cNvPr id="28" name="Rectangle 27">
            <a:extLst>
              <a:ext uri="{FF2B5EF4-FFF2-40B4-BE49-F238E27FC236}">
                <a16:creationId xmlns:a16="http://schemas.microsoft.com/office/drawing/2014/main" id="{292E399B-A242-CD47-AAF2-C32262D9F920}"/>
              </a:ext>
            </a:extLst>
          </p:cNvPr>
          <p:cNvSpPr/>
          <p:nvPr/>
        </p:nvSpPr>
        <p:spPr>
          <a:xfrm>
            <a:off x="4148792" y="5080480"/>
            <a:ext cx="3472600" cy="1323439"/>
          </a:xfrm>
          <a:prstGeom prst="rect">
            <a:avLst/>
          </a:prstGeom>
          <a:noFill/>
          <a:ln>
            <a:noFill/>
          </a:ln>
        </p:spPr>
        <p:txBody>
          <a:bodyPr wrap="square">
            <a:spAutoFit/>
          </a:bodyPr>
          <a:lstStyle/>
          <a:p>
            <a:r>
              <a:rPr lang="en-US" sz="2000" b="1" dirty="0">
                <a:solidFill>
                  <a:srgbClr val="4C4C4D"/>
                </a:solidFill>
              </a:rPr>
              <a:t>New Sources of Funding </a:t>
            </a:r>
            <a:r>
              <a:rPr lang="en-US" sz="2000" dirty="0">
                <a:solidFill>
                  <a:srgbClr val="4C4C4D"/>
                </a:solidFill>
              </a:rPr>
              <a:t>Payors for project outcomes and sustainable project revenues</a:t>
            </a:r>
          </a:p>
        </p:txBody>
      </p:sp>
      <p:sp>
        <p:nvSpPr>
          <p:cNvPr id="29" name="Rectangle 28">
            <a:extLst>
              <a:ext uri="{FF2B5EF4-FFF2-40B4-BE49-F238E27FC236}">
                <a16:creationId xmlns:a16="http://schemas.microsoft.com/office/drawing/2014/main" id="{47363753-DBA0-234B-B1A0-45A9FD999F65}"/>
              </a:ext>
            </a:extLst>
          </p:cNvPr>
          <p:cNvSpPr/>
          <p:nvPr/>
        </p:nvSpPr>
        <p:spPr>
          <a:xfrm>
            <a:off x="7972771" y="5080480"/>
            <a:ext cx="3325091" cy="1015663"/>
          </a:xfrm>
          <a:prstGeom prst="rect">
            <a:avLst/>
          </a:prstGeom>
          <a:noFill/>
          <a:ln>
            <a:noFill/>
          </a:ln>
        </p:spPr>
        <p:txBody>
          <a:bodyPr wrap="square">
            <a:spAutoFit/>
          </a:bodyPr>
          <a:lstStyle/>
          <a:p>
            <a:r>
              <a:rPr lang="en-US" sz="2000" b="1" dirty="0">
                <a:solidFill>
                  <a:srgbClr val="4C4C4D"/>
                </a:solidFill>
              </a:rPr>
              <a:t>More Competitive</a:t>
            </a:r>
          </a:p>
          <a:p>
            <a:r>
              <a:rPr lang="en-US" sz="2000" dirty="0">
                <a:solidFill>
                  <a:srgbClr val="4C4C4D"/>
                </a:solidFill>
              </a:rPr>
              <a:t>Leverage project revenues to unlock public funds</a:t>
            </a:r>
          </a:p>
        </p:txBody>
      </p:sp>
      <p:sp>
        <p:nvSpPr>
          <p:cNvPr id="31" name="Rectangle 30">
            <a:extLst>
              <a:ext uri="{FF2B5EF4-FFF2-40B4-BE49-F238E27FC236}">
                <a16:creationId xmlns:a16="http://schemas.microsoft.com/office/drawing/2014/main" id="{7CA50470-6AB4-9241-9421-7A3275745DF2}"/>
              </a:ext>
            </a:extLst>
          </p:cNvPr>
          <p:cNvSpPr/>
          <p:nvPr/>
        </p:nvSpPr>
        <p:spPr>
          <a:xfrm>
            <a:off x="1012107" y="3518620"/>
            <a:ext cx="3657600" cy="400110"/>
          </a:xfrm>
          <a:prstGeom prst="rect">
            <a:avLst/>
          </a:prstGeom>
          <a:ln>
            <a:noFill/>
          </a:ln>
        </p:spPr>
        <p:txBody>
          <a:bodyPr wrap="square">
            <a:spAutoFit/>
          </a:bodyPr>
          <a:lstStyle/>
          <a:p>
            <a:r>
              <a:rPr lang="en-US" sz="2000" b="1" dirty="0">
                <a:solidFill>
                  <a:srgbClr val="30C4E2"/>
                </a:solidFill>
              </a:rPr>
              <a:t>Climate Resilience</a:t>
            </a:r>
          </a:p>
        </p:txBody>
      </p:sp>
      <p:sp>
        <p:nvSpPr>
          <p:cNvPr id="32" name="Rectangle 31">
            <a:extLst>
              <a:ext uri="{FF2B5EF4-FFF2-40B4-BE49-F238E27FC236}">
                <a16:creationId xmlns:a16="http://schemas.microsoft.com/office/drawing/2014/main" id="{8E785E00-F9EC-834D-944F-E1C4A8F31E9A}"/>
              </a:ext>
            </a:extLst>
          </p:cNvPr>
          <p:cNvSpPr/>
          <p:nvPr/>
        </p:nvSpPr>
        <p:spPr>
          <a:xfrm>
            <a:off x="8206963" y="3518620"/>
            <a:ext cx="3657600" cy="400110"/>
          </a:xfrm>
          <a:prstGeom prst="rect">
            <a:avLst/>
          </a:prstGeom>
          <a:ln w="12700">
            <a:noFill/>
          </a:ln>
        </p:spPr>
        <p:txBody>
          <a:bodyPr wrap="square">
            <a:spAutoFit/>
          </a:bodyPr>
          <a:lstStyle/>
          <a:p>
            <a:r>
              <a:rPr lang="en-US" sz="2000" b="1" dirty="0">
                <a:solidFill>
                  <a:srgbClr val="008B85"/>
                </a:solidFill>
              </a:rPr>
              <a:t>Improved Infrastructure</a:t>
            </a:r>
          </a:p>
        </p:txBody>
      </p:sp>
      <p:sp>
        <p:nvSpPr>
          <p:cNvPr id="35" name="Rectangle 34">
            <a:extLst>
              <a:ext uri="{FF2B5EF4-FFF2-40B4-BE49-F238E27FC236}">
                <a16:creationId xmlns:a16="http://schemas.microsoft.com/office/drawing/2014/main" id="{769E449B-0A71-764F-92AB-9250B6B7F64D}"/>
              </a:ext>
            </a:extLst>
          </p:cNvPr>
          <p:cNvSpPr/>
          <p:nvPr/>
        </p:nvSpPr>
        <p:spPr>
          <a:xfrm>
            <a:off x="4734322" y="3505696"/>
            <a:ext cx="3657600" cy="402336"/>
          </a:xfrm>
          <a:prstGeom prst="rect">
            <a:avLst/>
          </a:prstGeom>
          <a:ln w="12700">
            <a:noFill/>
          </a:ln>
        </p:spPr>
        <p:txBody>
          <a:bodyPr wrap="square">
            <a:spAutoFit/>
          </a:bodyPr>
          <a:lstStyle/>
          <a:p>
            <a:r>
              <a:rPr lang="en-US" sz="2000" b="1" dirty="0">
                <a:solidFill>
                  <a:srgbClr val="025786"/>
                </a:solidFill>
              </a:rPr>
              <a:t>Stewardship</a:t>
            </a:r>
          </a:p>
        </p:txBody>
      </p:sp>
      <p:pic>
        <p:nvPicPr>
          <p:cNvPr id="4" name="Picture 3" descr="Logo&#10;&#10;Description automatically generated">
            <a:extLst>
              <a:ext uri="{FF2B5EF4-FFF2-40B4-BE49-F238E27FC236}">
                <a16:creationId xmlns:a16="http://schemas.microsoft.com/office/drawing/2014/main" id="{6B6369FC-BB9F-5349-B232-DF7894A65734}"/>
              </a:ext>
            </a:extLst>
          </p:cNvPr>
          <p:cNvPicPr>
            <a:picLocks noChangeAspect="1"/>
          </p:cNvPicPr>
          <p:nvPr/>
        </p:nvPicPr>
        <p:blipFill>
          <a:blip r:embed="rId9"/>
          <a:stretch>
            <a:fillRect/>
          </a:stretch>
        </p:blipFill>
        <p:spPr>
          <a:xfrm>
            <a:off x="3734316" y="3105014"/>
            <a:ext cx="1097280" cy="1097280"/>
          </a:xfrm>
          <a:prstGeom prst="rect">
            <a:avLst/>
          </a:prstGeom>
        </p:spPr>
      </p:pic>
      <p:pic>
        <p:nvPicPr>
          <p:cNvPr id="8" name="Picture 7" descr="Logo&#10;&#10;Description automatically generated">
            <a:extLst>
              <a:ext uri="{FF2B5EF4-FFF2-40B4-BE49-F238E27FC236}">
                <a16:creationId xmlns:a16="http://schemas.microsoft.com/office/drawing/2014/main" id="{02E9CCDA-48D6-E446-9168-36F8B11441B5}"/>
              </a:ext>
            </a:extLst>
          </p:cNvPr>
          <p:cNvPicPr>
            <a:picLocks noChangeAspect="1"/>
          </p:cNvPicPr>
          <p:nvPr/>
        </p:nvPicPr>
        <p:blipFill>
          <a:blip r:embed="rId10"/>
          <a:stretch>
            <a:fillRect/>
          </a:stretch>
        </p:blipFill>
        <p:spPr>
          <a:xfrm>
            <a:off x="123395" y="3170826"/>
            <a:ext cx="1097280" cy="1097280"/>
          </a:xfrm>
          <a:prstGeom prst="rect">
            <a:avLst/>
          </a:prstGeom>
        </p:spPr>
      </p:pic>
      <p:pic>
        <p:nvPicPr>
          <p:cNvPr id="26" name="Picture 25" descr="Icon&#10;&#10;Description automatically generated">
            <a:extLst>
              <a:ext uri="{FF2B5EF4-FFF2-40B4-BE49-F238E27FC236}">
                <a16:creationId xmlns:a16="http://schemas.microsoft.com/office/drawing/2014/main" id="{0472F24F-C790-6D42-BCE8-DBD3CD437FE5}"/>
              </a:ext>
            </a:extLst>
          </p:cNvPr>
          <p:cNvPicPr>
            <a:picLocks noChangeAspect="1"/>
          </p:cNvPicPr>
          <p:nvPr/>
        </p:nvPicPr>
        <p:blipFill>
          <a:blip r:embed="rId11"/>
          <a:stretch>
            <a:fillRect/>
          </a:stretch>
        </p:blipFill>
        <p:spPr>
          <a:xfrm>
            <a:off x="7190807" y="3176954"/>
            <a:ext cx="1097280" cy="1097280"/>
          </a:xfrm>
          <a:prstGeom prst="rect">
            <a:avLst/>
          </a:prstGeom>
        </p:spPr>
      </p:pic>
      <p:sp>
        <p:nvSpPr>
          <p:cNvPr id="30" name="Pentagon 29">
            <a:extLst>
              <a:ext uri="{FF2B5EF4-FFF2-40B4-BE49-F238E27FC236}">
                <a16:creationId xmlns:a16="http://schemas.microsoft.com/office/drawing/2014/main" id="{3B76A02F-276D-8AB6-3DD5-DA711D0F9F5E}"/>
              </a:ext>
            </a:extLst>
          </p:cNvPr>
          <p:cNvSpPr/>
          <p:nvPr/>
        </p:nvSpPr>
        <p:spPr>
          <a:xfrm>
            <a:off x="8113673" y="6477386"/>
            <a:ext cx="4288436" cy="302613"/>
          </a:xfrm>
          <a:prstGeom prst="homePlat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solidFill>
              </a:rPr>
              <a:t>Outdoor Recreation</a:t>
            </a:r>
          </a:p>
        </p:txBody>
      </p:sp>
      <p:sp>
        <p:nvSpPr>
          <p:cNvPr id="33" name="Pentagon 32">
            <a:extLst>
              <a:ext uri="{FF2B5EF4-FFF2-40B4-BE49-F238E27FC236}">
                <a16:creationId xmlns:a16="http://schemas.microsoft.com/office/drawing/2014/main" id="{0B84BAA1-D948-A5B9-B472-929819DB543F}"/>
              </a:ext>
            </a:extLst>
          </p:cNvPr>
          <p:cNvSpPr/>
          <p:nvPr/>
        </p:nvSpPr>
        <p:spPr>
          <a:xfrm>
            <a:off x="4046219" y="6474246"/>
            <a:ext cx="4288436" cy="305753"/>
          </a:xfrm>
          <a:prstGeom prst="homePlate">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solidFill>
              </a:rPr>
              <a:t>Outcomes-Based Financing</a:t>
            </a:r>
          </a:p>
        </p:txBody>
      </p:sp>
      <p:sp>
        <p:nvSpPr>
          <p:cNvPr id="34" name="Pentagon 33">
            <a:extLst>
              <a:ext uri="{FF2B5EF4-FFF2-40B4-BE49-F238E27FC236}">
                <a16:creationId xmlns:a16="http://schemas.microsoft.com/office/drawing/2014/main" id="{9B389DA8-785D-C6BA-13B1-56BF82853E94}"/>
              </a:ext>
            </a:extLst>
          </p:cNvPr>
          <p:cNvSpPr/>
          <p:nvPr/>
        </p:nvSpPr>
        <p:spPr>
          <a:xfrm>
            <a:off x="-21235" y="6474246"/>
            <a:ext cx="4288436" cy="305753"/>
          </a:xfrm>
          <a:prstGeom prst="homePlat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solidFill>
              </a:rPr>
              <a:t>About</a:t>
            </a:r>
          </a:p>
        </p:txBody>
      </p:sp>
    </p:spTree>
    <p:extLst>
      <p:ext uri="{BB962C8B-B14F-4D97-AF65-F5344CB8AC3E}">
        <p14:creationId xmlns:p14="http://schemas.microsoft.com/office/powerpoint/2010/main" val="13990692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g17bd1758c7d_0_23"/>
          <p:cNvSpPr txBox="1">
            <a:spLocks noGrp="1"/>
          </p:cNvSpPr>
          <p:nvPr>
            <p:ph type="body" idx="1"/>
          </p:nvPr>
        </p:nvSpPr>
        <p:spPr>
          <a:xfrm>
            <a:off x="0" y="254462"/>
            <a:ext cx="9802800" cy="430800"/>
          </a:xfrm>
          <a:prstGeom prst="rect">
            <a:avLst/>
          </a:prstGeom>
          <a:noFill/>
          <a:ln>
            <a:noFill/>
          </a:ln>
        </p:spPr>
        <p:txBody>
          <a:bodyPr spcFirstLastPara="1" wrap="square" lIns="91425" tIns="91425" rIns="91425" bIns="91425" anchor="ctr" anchorCtr="0">
            <a:noAutofit/>
          </a:bodyPr>
          <a:lstStyle/>
          <a:p>
            <a:pPr marL="457200" marR="0" lvl="0" indent="-228600" algn="l" rtl="0">
              <a:lnSpc>
                <a:spcPct val="100000"/>
              </a:lnSpc>
              <a:spcBef>
                <a:spcPts val="0"/>
              </a:spcBef>
              <a:spcAft>
                <a:spcPts val="0"/>
              </a:spcAft>
              <a:buClr>
                <a:srgbClr val="2FC2E1"/>
              </a:buClr>
              <a:buSzPts val="2940"/>
              <a:buFont typeface="Arial"/>
              <a:buNone/>
            </a:pPr>
            <a:r>
              <a:rPr lang="en-US" sz="2400" dirty="0"/>
              <a:t>Inyo National Forest Project Overview</a:t>
            </a:r>
            <a:endParaRPr sz="2400" dirty="0"/>
          </a:p>
        </p:txBody>
      </p:sp>
      <p:pic>
        <p:nvPicPr>
          <p:cNvPr id="348" name="Google Shape;348;g17bd1758c7d_0_23"/>
          <p:cNvPicPr preferRelativeResize="0"/>
          <p:nvPr/>
        </p:nvPicPr>
        <p:blipFill>
          <a:blip r:embed="rId3">
            <a:alphaModFix/>
          </a:blip>
          <a:stretch>
            <a:fillRect/>
          </a:stretch>
        </p:blipFill>
        <p:spPr>
          <a:xfrm>
            <a:off x="6825131" y="1176815"/>
            <a:ext cx="5029200" cy="5543550"/>
          </a:xfrm>
          <a:prstGeom prst="rect">
            <a:avLst/>
          </a:prstGeom>
          <a:noFill/>
          <a:ln>
            <a:noFill/>
          </a:ln>
        </p:spPr>
      </p:pic>
      <p:sp>
        <p:nvSpPr>
          <p:cNvPr id="2" name="Rounded Rectangle 1">
            <a:extLst>
              <a:ext uri="{FF2B5EF4-FFF2-40B4-BE49-F238E27FC236}">
                <a16:creationId xmlns:a16="http://schemas.microsoft.com/office/drawing/2014/main" id="{10714CB0-6F56-C705-A8BF-4159DA7FB000}"/>
              </a:ext>
            </a:extLst>
          </p:cNvPr>
          <p:cNvSpPr/>
          <p:nvPr/>
        </p:nvSpPr>
        <p:spPr>
          <a:xfrm>
            <a:off x="613403" y="1276299"/>
            <a:ext cx="5721300" cy="534458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150000"/>
              </a:lnSpc>
            </a:pPr>
            <a:r>
              <a:rPr lang="en-US" sz="2400" dirty="0">
                <a:solidFill>
                  <a:srgbClr val="FFFFFF"/>
                </a:solidFill>
                <a:latin typeface="Arial"/>
                <a:ea typeface="Arial"/>
                <a:cs typeface="Arial"/>
              </a:rPr>
              <a:t>Our goal was to c</a:t>
            </a:r>
            <a:r>
              <a:rPr lang="en-US" sz="2400" b="0" i="0" u="none" strike="noStrike" cap="none" dirty="0">
                <a:solidFill>
                  <a:srgbClr val="FFFFFF"/>
                </a:solidFill>
                <a:latin typeface="Arial"/>
                <a:ea typeface="Arial"/>
                <a:cs typeface="Arial"/>
                <a:sym typeface="Arial"/>
              </a:rPr>
              <a:t>reate a </a:t>
            </a:r>
            <a:r>
              <a:rPr lang="en-US" sz="2400" b="1" i="0" u="none" strike="noStrike" cap="none" dirty="0">
                <a:solidFill>
                  <a:srgbClr val="30C3E2"/>
                </a:solidFill>
                <a:latin typeface="Arial"/>
                <a:ea typeface="Arial"/>
                <a:cs typeface="Arial"/>
                <a:sym typeface="Arial"/>
              </a:rPr>
              <a:t>structure that can finance campground improvements</a:t>
            </a:r>
            <a:r>
              <a:rPr lang="en-US" sz="2400" b="1" i="0" u="none" strike="noStrike" cap="none" dirty="0">
                <a:solidFill>
                  <a:srgbClr val="FFFFFF"/>
                </a:solidFill>
                <a:latin typeface="Arial"/>
                <a:ea typeface="Arial"/>
                <a:cs typeface="Arial"/>
                <a:sym typeface="Arial"/>
              </a:rPr>
              <a:t> </a:t>
            </a:r>
            <a:r>
              <a:rPr lang="en-US" sz="2400" b="0" i="0" u="none" strike="noStrike" cap="none" dirty="0">
                <a:solidFill>
                  <a:srgbClr val="FFFFFF"/>
                </a:solidFill>
                <a:latin typeface="Arial"/>
                <a:ea typeface="Arial"/>
                <a:cs typeface="Arial"/>
                <a:sym typeface="Arial"/>
              </a:rPr>
              <a:t>and other projects that benefit the Eastern Sierra by </a:t>
            </a:r>
            <a:r>
              <a:rPr lang="en-US" sz="2400" b="1" i="0" u="none" strike="noStrike" cap="none" dirty="0">
                <a:solidFill>
                  <a:srgbClr val="30C3E2"/>
                </a:solidFill>
                <a:latin typeface="Arial"/>
                <a:ea typeface="Arial"/>
                <a:cs typeface="Arial"/>
                <a:sym typeface="Arial"/>
              </a:rPr>
              <a:t>drawing on the broader benefits</a:t>
            </a:r>
            <a:r>
              <a:rPr lang="en-US" sz="2400" b="0" i="0" u="none" strike="noStrike" cap="none" dirty="0">
                <a:solidFill>
                  <a:srgbClr val="30C3E2"/>
                </a:solidFill>
                <a:latin typeface="Arial"/>
                <a:ea typeface="Arial"/>
                <a:cs typeface="Arial"/>
                <a:sym typeface="Arial"/>
              </a:rPr>
              <a:t> </a:t>
            </a:r>
            <a:r>
              <a:rPr lang="en-US" sz="2400" b="0" i="0" u="none" strike="noStrike" cap="none" dirty="0">
                <a:solidFill>
                  <a:srgbClr val="FFFFFF"/>
                </a:solidFill>
                <a:latin typeface="Arial"/>
                <a:ea typeface="Arial"/>
                <a:cs typeface="Arial"/>
                <a:sym typeface="Arial"/>
              </a:rPr>
              <a:t>those projects provide to other stakeholders.</a:t>
            </a:r>
            <a:r>
              <a:rPr lang="en-US" sz="2400" dirty="0">
                <a:solidFill>
                  <a:srgbClr val="FFFFFF"/>
                </a:solidFill>
                <a:latin typeface="Arial"/>
                <a:ea typeface="Arial"/>
                <a:cs typeface="Arial"/>
              </a:rPr>
              <a:t> </a:t>
            </a:r>
            <a:endParaRPr lang="en-US" sz="2400" b="0" i="0" u="none" strike="noStrike" cap="none" dirty="0">
              <a:solidFill>
                <a:srgbClr val="FFFFFF"/>
              </a:solidFill>
              <a:latin typeface="Arial"/>
              <a:ea typeface="Arial"/>
              <a:cs typeface="Arial"/>
              <a:sym typeface="Arial"/>
            </a:endParaRPr>
          </a:p>
          <a:p>
            <a:pPr algn="ctr"/>
            <a:endParaRPr lang="en-US" sz="20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9" name="Google Shape;359;p7"/>
          <p:cNvSpPr/>
          <p:nvPr/>
        </p:nvSpPr>
        <p:spPr>
          <a:xfrm>
            <a:off x="5356994" y="3561521"/>
            <a:ext cx="1478012" cy="861600"/>
          </a:xfrm>
          <a:prstGeom prst="right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356" name="Google Shape;356;p7"/>
          <p:cNvSpPr txBox="1">
            <a:spLocks noGrp="1"/>
          </p:cNvSpPr>
          <p:nvPr>
            <p:ph type="body" idx="1"/>
          </p:nvPr>
        </p:nvSpPr>
        <p:spPr>
          <a:xfrm>
            <a:off x="0" y="196482"/>
            <a:ext cx="9802850" cy="430836"/>
          </a:xfrm>
          <a:prstGeom prst="rect">
            <a:avLst/>
          </a:prstGeom>
          <a:noFill/>
          <a:ln>
            <a:noFill/>
          </a:ln>
        </p:spPr>
        <p:txBody>
          <a:bodyPr spcFirstLastPara="1" wrap="square" lIns="91425" tIns="91425" rIns="91425" bIns="91425" anchor="ctr" anchorCtr="0">
            <a:noAutofit/>
          </a:bodyPr>
          <a:lstStyle/>
          <a:p>
            <a:pPr marL="457200" marR="0" lvl="0" indent="-228600" algn="l" rtl="0">
              <a:lnSpc>
                <a:spcPct val="100000"/>
              </a:lnSpc>
              <a:spcBef>
                <a:spcPts val="0"/>
              </a:spcBef>
              <a:spcAft>
                <a:spcPts val="0"/>
              </a:spcAft>
              <a:buClr>
                <a:srgbClr val="2FC2E1"/>
              </a:buClr>
              <a:buSzPts val="2940"/>
              <a:buFont typeface="Arial"/>
              <a:buNone/>
            </a:pPr>
            <a:r>
              <a:rPr lang="en-US" sz="2400" dirty="0"/>
              <a:t>Inyo NF Project Context</a:t>
            </a:r>
            <a:endParaRPr sz="2400" dirty="0"/>
          </a:p>
        </p:txBody>
      </p:sp>
      <p:sp>
        <p:nvSpPr>
          <p:cNvPr id="357" name="Google Shape;357;p7"/>
          <p:cNvSpPr/>
          <p:nvPr/>
        </p:nvSpPr>
        <p:spPr>
          <a:xfrm>
            <a:off x="444533" y="2213113"/>
            <a:ext cx="4886400" cy="3935895"/>
          </a:xfrm>
          <a:prstGeom prst="rect">
            <a:avLst/>
          </a:prstGeom>
          <a:solidFill>
            <a:schemeClr val="bg1"/>
          </a:solidFill>
          <a:ln w="25400" cap="flat" cmpd="sng">
            <a:solidFill>
              <a:schemeClr val="accent2"/>
            </a:solidFill>
            <a:prstDash val="solid"/>
            <a:round/>
            <a:headEnd type="none" w="sm" len="sm"/>
            <a:tailEnd type="none" w="sm" len="sm"/>
          </a:ln>
        </p:spPr>
        <p:txBody>
          <a:bodyPr spcFirstLastPara="1" wrap="square" lIns="182875" tIns="45700" rIns="91425" bIns="45700" anchor="t" anchorCtr="0">
            <a:noAutofit/>
          </a:bodyPr>
          <a:lstStyle/>
          <a:p>
            <a:pPr marL="0" marR="0" lvl="0" indent="0" algn="ctr" rtl="0">
              <a:lnSpc>
                <a:spcPct val="100000"/>
              </a:lnSpc>
              <a:spcBef>
                <a:spcPts val="0"/>
              </a:spcBef>
              <a:spcAft>
                <a:spcPts val="0"/>
              </a:spcAft>
              <a:buNone/>
            </a:pPr>
            <a:endParaRPr sz="2000" b="1" i="0" u="sng" strike="noStrike" cap="none" dirty="0">
              <a:solidFill>
                <a:schemeClr val="bg2"/>
              </a:solidFill>
              <a:latin typeface="Arial"/>
              <a:ea typeface="Arial"/>
              <a:cs typeface="Arial"/>
              <a:sym typeface="Arial"/>
            </a:endParaRPr>
          </a:p>
          <a:p>
            <a:pPr marL="342900" marR="0" lvl="0" indent="-342900" algn="l" rtl="0">
              <a:lnSpc>
                <a:spcPct val="100000"/>
              </a:lnSpc>
              <a:spcBef>
                <a:spcPts val="0"/>
              </a:spcBef>
              <a:spcAft>
                <a:spcPts val="0"/>
              </a:spcAft>
              <a:buClr>
                <a:schemeClr val="accent1"/>
              </a:buClr>
              <a:buSzPts val="2000"/>
              <a:buFont typeface="Wingdings" pitchFamily="2" charset="2"/>
              <a:buChar char="§"/>
            </a:pPr>
            <a:r>
              <a:rPr lang="en-US" sz="1800" b="0" i="0" u="none" strike="noStrike" cap="none" dirty="0">
                <a:solidFill>
                  <a:schemeClr val="bg2"/>
                </a:solidFill>
                <a:latin typeface="Arial"/>
                <a:ea typeface="Arial"/>
                <a:cs typeface="Arial"/>
                <a:sym typeface="Arial"/>
              </a:rPr>
              <a:t>Existing infrastructure not designed for current demand</a:t>
            </a:r>
            <a:endParaRPr sz="1800" dirty="0">
              <a:solidFill>
                <a:schemeClr val="bg2"/>
              </a:solidFill>
            </a:endParaRPr>
          </a:p>
          <a:p>
            <a:pPr marL="469900" marR="0" lvl="0" indent="-342900" algn="l" rtl="0">
              <a:lnSpc>
                <a:spcPct val="100000"/>
              </a:lnSpc>
              <a:spcBef>
                <a:spcPts val="0"/>
              </a:spcBef>
              <a:spcAft>
                <a:spcPts val="0"/>
              </a:spcAft>
              <a:buClr>
                <a:schemeClr val="accent1"/>
              </a:buClr>
              <a:buSzPts val="2000"/>
              <a:buFont typeface="Wingdings" pitchFamily="2" charset="2"/>
              <a:buChar char="§"/>
            </a:pPr>
            <a:endParaRPr sz="1800" b="0" i="0" u="none" strike="noStrike" cap="none" dirty="0">
              <a:solidFill>
                <a:schemeClr val="bg2"/>
              </a:solidFill>
              <a:latin typeface="Arial"/>
              <a:ea typeface="Arial"/>
              <a:cs typeface="Arial"/>
              <a:sym typeface="Arial"/>
            </a:endParaRPr>
          </a:p>
          <a:p>
            <a:pPr marL="342900" marR="0" lvl="0" indent="-342900" algn="l" rtl="0">
              <a:lnSpc>
                <a:spcPct val="100000"/>
              </a:lnSpc>
              <a:spcBef>
                <a:spcPts val="0"/>
              </a:spcBef>
              <a:spcAft>
                <a:spcPts val="0"/>
              </a:spcAft>
              <a:buClr>
                <a:schemeClr val="accent1"/>
              </a:buClr>
              <a:buSzPts val="2000"/>
              <a:buFont typeface="Wingdings" pitchFamily="2" charset="2"/>
              <a:buChar char="§"/>
            </a:pPr>
            <a:r>
              <a:rPr lang="en-US" sz="1800" b="0" i="0" u="none" strike="noStrike" cap="none" dirty="0">
                <a:solidFill>
                  <a:schemeClr val="bg2"/>
                </a:solidFill>
                <a:latin typeface="Arial"/>
                <a:ea typeface="Arial"/>
                <a:cs typeface="Arial"/>
                <a:sym typeface="Arial"/>
              </a:rPr>
              <a:t>Infrastructure not designed to meet the preferences of modern visitors</a:t>
            </a:r>
            <a:endParaRPr sz="1800" dirty="0">
              <a:solidFill>
                <a:schemeClr val="bg2"/>
              </a:solidFill>
            </a:endParaRPr>
          </a:p>
          <a:p>
            <a:pPr marL="469900" marR="0" lvl="0" indent="-342900" algn="l" rtl="0">
              <a:lnSpc>
                <a:spcPct val="100000"/>
              </a:lnSpc>
              <a:spcBef>
                <a:spcPts val="0"/>
              </a:spcBef>
              <a:spcAft>
                <a:spcPts val="0"/>
              </a:spcAft>
              <a:buClr>
                <a:schemeClr val="accent1"/>
              </a:buClr>
              <a:buSzPts val="2000"/>
              <a:buFont typeface="Wingdings" pitchFamily="2" charset="2"/>
              <a:buChar char="§"/>
            </a:pPr>
            <a:endParaRPr sz="1800" b="0" i="0" u="none" strike="noStrike" cap="none" dirty="0">
              <a:solidFill>
                <a:schemeClr val="bg2"/>
              </a:solidFill>
              <a:latin typeface="Arial"/>
              <a:ea typeface="Arial"/>
              <a:cs typeface="Arial"/>
              <a:sym typeface="Arial"/>
            </a:endParaRPr>
          </a:p>
          <a:p>
            <a:pPr marL="342900" marR="0" lvl="0" indent="-342900" algn="l" rtl="0">
              <a:lnSpc>
                <a:spcPct val="100000"/>
              </a:lnSpc>
              <a:spcBef>
                <a:spcPts val="0"/>
              </a:spcBef>
              <a:spcAft>
                <a:spcPts val="0"/>
              </a:spcAft>
              <a:buClr>
                <a:schemeClr val="accent1"/>
              </a:buClr>
              <a:buSzPts val="2000"/>
              <a:buFont typeface="Wingdings" pitchFamily="2" charset="2"/>
              <a:buChar char="§"/>
            </a:pPr>
            <a:r>
              <a:rPr lang="en-US" sz="1800" b="0" i="0" u="none" strike="noStrike" cap="none" dirty="0">
                <a:solidFill>
                  <a:schemeClr val="bg2"/>
                </a:solidFill>
                <a:latin typeface="Arial"/>
                <a:ea typeface="Arial"/>
                <a:cs typeface="Arial"/>
                <a:sym typeface="Arial"/>
              </a:rPr>
              <a:t>Climate change impacts have inflicted damage to campgrounds</a:t>
            </a:r>
            <a:endParaRPr sz="1800" dirty="0">
              <a:solidFill>
                <a:schemeClr val="bg2"/>
              </a:solidFill>
            </a:endParaRPr>
          </a:p>
          <a:p>
            <a:pPr marL="469900" marR="0" lvl="0" indent="-342900" algn="l" rtl="0">
              <a:lnSpc>
                <a:spcPct val="100000"/>
              </a:lnSpc>
              <a:spcBef>
                <a:spcPts val="0"/>
              </a:spcBef>
              <a:spcAft>
                <a:spcPts val="0"/>
              </a:spcAft>
              <a:buClr>
                <a:schemeClr val="accent1"/>
              </a:buClr>
              <a:buSzPts val="2000"/>
              <a:buFont typeface="Wingdings" pitchFamily="2" charset="2"/>
              <a:buChar char="§"/>
            </a:pPr>
            <a:endParaRPr sz="1800" b="0" i="0" u="none" strike="noStrike" cap="none" dirty="0">
              <a:solidFill>
                <a:schemeClr val="bg2"/>
              </a:solidFill>
              <a:latin typeface="Arial"/>
              <a:ea typeface="Arial"/>
              <a:cs typeface="Arial"/>
              <a:sym typeface="Arial"/>
            </a:endParaRPr>
          </a:p>
          <a:p>
            <a:pPr marL="342900" marR="0" lvl="0" indent="-342900" algn="l" rtl="0">
              <a:lnSpc>
                <a:spcPct val="100000"/>
              </a:lnSpc>
              <a:spcBef>
                <a:spcPts val="0"/>
              </a:spcBef>
              <a:spcAft>
                <a:spcPts val="0"/>
              </a:spcAft>
              <a:buClr>
                <a:schemeClr val="accent1"/>
              </a:buClr>
              <a:buSzPts val="2000"/>
              <a:buFont typeface="Wingdings" pitchFamily="2" charset="2"/>
              <a:buChar char="§"/>
            </a:pPr>
            <a:r>
              <a:rPr lang="en-US" sz="1800" b="0" i="0" u="none" strike="noStrike" cap="none" dirty="0">
                <a:solidFill>
                  <a:schemeClr val="bg2"/>
                </a:solidFill>
                <a:latin typeface="Arial"/>
                <a:ea typeface="Arial"/>
                <a:cs typeface="Arial"/>
                <a:sym typeface="Arial"/>
              </a:rPr>
              <a:t>Gateway communities suffer as a result</a:t>
            </a:r>
            <a:endParaRPr sz="1800" dirty="0">
              <a:solidFill>
                <a:schemeClr val="bg2"/>
              </a:solidFill>
            </a:endParaRPr>
          </a:p>
        </p:txBody>
      </p:sp>
      <p:sp>
        <p:nvSpPr>
          <p:cNvPr id="358" name="Google Shape;358;p7"/>
          <p:cNvSpPr/>
          <p:nvPr/>
        </p:nvSpPr>
        <p:spPr>
          <a:xfrm>
            <a:off x="6858838" y="2213113"/>
            <a:ext cx="4886400" cy="3935895"/>
          </a:xfrm>
          <a:prstGeom prst="rect">
            <a:avLst/>
          </a:prstGeom>
          <a:solidFill>
            <a:schemeClr val="bg1"/>
          </a:solidFill>
          <a:ln w="25400" cap="flat" cmpd="sng">
            <a:solidFill>
              <a:schemeClr val="accent2"/>
            </a:solidFill>
            <a:prstDash val="solid"/>
            <a:round/>
            <a:headEnd type="none" w="sm" len="sm"/>
            <a:tailEnd type="none" w="sm" len="sm"/>
          </a:ln>
        </p:spPr>
        <p:txBody>
          <a:bodyPr spcFirstLastPara="1" wrap="square" lIns="182875" tIns="45700" rIns="91425" bIns="45700" anchor="t" anchorCtr="0">
            <a:noAutofit/>
          </a:bodyPr>
          <a:lstStyle/>
          <a:p>
            <a:pPr marL="457200" indent="-457200">
              <a:buClr>
                <a:schemeClr val="accent1"/>
              </a:buClr>
              <a:buSzPts val="2000"/>
              <a:buFont typeface="Wingdings" pitchFamily="2" charset="2"/>
              <a:buChar char="§"/>
            </a:pPr>
            <a:r>
              <a:rPr lang="en-US" sz="1800" b="0" i="0" u="none" strike="noStrike" cap="none" dirty="0">
                <a:solidFill>
                  <a:schemeClr val="bg2"/>
                </a:solidFill>
                <a:latin typeface="Arial"/>
                <a:ea typeface="Arial"/>
                <a:cs typeface="Arial"/>
                <a:sym typeface="Arial"/>
              </a:rPr>
              <a:t>Sites and access must be redesigned, enhanced, and expanded to meet current and projected demand</a:t>
            </a:r>
            <a:br>
              <a:rPr lang="en-US" sz="1800" b="0" i="0" u="none" strike="noStrike" cap="none" dirty="0">
                <a:solidFill>
                  <a:schemeClr val="bg2"/>
                </a:solidFill>
                <a:latin typeface="Arial"/>
                <a:ea typeface="Arial"/>
                <a:cs typeface="Arial"/>
                <a:sym typeface="Arial"/>
              </a:rPr>
            </a:br>
            <a:endParaRPr sz="1800" b="0" i="0" u="none" strike="noStrike" cap="none" dirty="0">
              <a:solidFill>
                <a:schemeClr val="bg2"/>
              </a:solidFill>
              <a:latin typeface="Arial"/>
              <a:ea typeface="Arial"/>
              <a:cs typeface="Arial"/>
              <a:sym typeface="Arial"/>
            </a:endParaRPr>
          </a:p>
          <a:p>
            <a:pPr marL="457200" marR="0" lvl="0" indent="-457200" algn="l" rtl="0">
              <a:lnSpc>
                <a:spcPct val="100000"/>
              </a:lnSpc>
              <a:spcBef>
                <a:spcPts val="0"/>
              </a:spcBef>
              <a:spcAft>
                <a:spcPts val="0"/>
              </a:spcAft>
              <a:buClr>
                <a:schemeClr val="accent1"/>
              </a:buClr>
              <a:buSzPts val="2000"/>
              <a:buFont typeface="Wingdings" pitchFamily="2" charset="2"/>
              <a:buChar char="§"/>
            </a:pPr>
            <a:r>
              <a:rPr lang="en-US" sz="1800" dirty="0">
                <a:solidFill>
                  <a:schemeClr val="bg2"/>
                </a:solidFill>
              </a:rPr>
              <a:t>Costs will range between $19.9 million and $36.2 million</a:t>
            </a:r>
            <a:endParaRPr sz="1800" dirty="0">
              <a:solidFill>
                <a:schemeClr val="bg2"/>
              </a:solidFill>
            </a:endParaRPr>
          </a:p>
          <a:p>
            <a:pPr marL="469900" marR="0" lvl="0" indent="-342900" algn="l" rtl="0">
              <a:lnSpc>
                <a:spcPct val="100000"/>
              </a:lnSpc>
              <a:spcBef>
                <a:spcPts val="0"/>
              </a:spcBef>
              <a:spcAft>
                <a:spcPts val="0"/>
              </a:spcAft>
              <a:buClr>
                <a:schemeClr val="accent1"/>
              </a:buClr>
              <a:buSzPts val="2000"/>
              <a:buFont typeface="Wingdings" pitchFamily="2" charset="2"/>
              <a:buChar char="§"/>
            </a:pPr>
            <a:endParaRPr sz="1800" b="0" i="0" u="none" strike="noStrike" cap="none" dirty="0">
              <a:solidFill>
                <a:schemeClr val="bg2"/>
              </a:solidFill>
              <a:latin typeface="Arial"/>
              <a:ea typeface="Arial"/>
              <a:cs typeface="Arial"/>
              <a:sym typeface="Arial"/>
            </a:endParaRPr>
          </a:p>
          <a:p>
            <a:pPr marL="457200" marR="0" lvl="0" indent="-457200" algn="l" rtl="0">
              <a:lnSpc>
                <a:spcPct val="100000"/>
              </a:lnSpc>
              <a:spcBef>
                <a:spcPts val="0"/>
              </a:spcBef>
              <a:spcAft>
                <a:spcPts val="0"/>
              </a:spcAft>
              <a:buClr>
                <a:schemeClr val="accent1"/>
              </a:buClr>
              <a:buSzPts val="2000"/>
              <a:buFont typeface="Wingdings" pitchFamily="2" charset="2"/>
              <a:buChar char="§"/>
            </a:pPr>
            <a:r>
              <a:rPr lang="en-US" sz="1800" b="0" i="0" u="none" strike="noStrike" cap="none" dirty="0">
                <a:solidFill>
                  <a:schemeClr val="bg2"/>
                </a:solidFill>
                <a:latin typeface="Arial"/>
                <a:ea typeface="Arial"/>
                <a:cs typeface="Arial"/>
                <a:sym typeface="Arial"/>
              </a:rPr>
              <a:t>Design will need to mitigate climate change impacts</a:t>
            </a:r>
            <a:endParaRPr sz="1800" dirty="0">
              <a:solidFill>
                <a:schemeClr val="bg2"/>
              </a:solidFill>
            </a:endParaRPr>
          </a:p>
          <a:p>
            <a:pPr marL="469900" marR="0" lvl="0" indent="-342900" algn="l" rtl="0">
              <a:lnSpc>
                <a:spcPct val="100000"/>
              </a:lnSpc>
              <a:spcBef>
                <a:spcPts val="0"/>
              </a:spcBef>
              <a:spcAft>
                <a:spcPts val="0"/>
              </a:spcAft>
              <a:buClr>
                <a:schemeClr val="accent1"/>
              </a:buClr>
              <a:buSzPts val="2000"/>
              <a:buFont typeface="Wingdings" pitchFamily="2" charset="2"/>
              <a:buChar char="§"/>
            </a:pPr>
            <a:endParaRPr sz="1800" b="0" i="0" u="none" strike="noStrike" cap="none" dirty="0">
              <a:solidFill>
                <a:schemeClr val="bg2"/>
              </a:solidFill>
              <a:latin typeface="Arial"/>
              <a:ea typeface="Arial"/>
              <a:cs typeface="Arial"/>
              <a:sym typeface="Arial"/>
            </a:endParaRPr>
          </a:p>
          <a:p>
            <a:pPr marL="457200" marR="0" lvl="0" indent="-457200" algn="l" rtl="0">
              <a:lnSpc>
                <a:spcPct val="100000"/>
              </a:lnSpc>
              <a:spcBef>
                <a:spcPts val="0"/>
              </a:spcBef>
              <a:spcAft>
                <a:spcPts val="0"/>
              </a:spcAft>
              <a:buClr>
                <a:schemeClr val="accent1"/>
              </a:buClr>
              <a:buSzPts val="2000"/>
              <a:buFont typeface="Wingdings" pitchFamily="2" charset="2"/>
              <a:buChar char="§"/>
            </a:pPr>
            <a:r>
              <a:rPr lang="en-US" sz="1800" b="0" i="0" u="none" strike="noStrike" cap="none" dirty="0">
                <a:solidFill>
                  <a:schemeClr val="bg2"/>
                </a:solidFill>
                <a:latin typeface="Arial"/>
                <a:ea typeface="Arial"/>
                <a:cs typeface="Arial"/>
                <a:sym typeface="Arial"/>
              </a:rPr>
              <a:t>Given range of stakeholders, approach needs to be jointly-funded, jointly-managed, and replicable  </a:t>
            </a:r>
            <a:endParaRPr sz="1800" dirty="0">
              <a:solidFill>
                <a:schemeClr val="bg2"/>
              </a:solidFill>
            </a:endParaRPr>
          </a:p>
        </p:txBody>
      </p:sp>
      <p:sp>
        <p:nvSpPr>
          <p:cNvPr id="4" name="Rectangle 3">
            <a:extLst>
              <a:ext uri="{FF2B5EF4-FFF2-40B4-BE49-F238E27FC236}">
                <a16:creationId xmlns:a16="http://schemas.microsoft.com/office/drawing/2014/main" id="{EAF06657-7248-4222-0A4F-18707A231CCB}"/>
              </a:ext>
            </a:extLst>
          </p:cNvPr>
          <p:cNvSpPr/>
          <p:nvPr/>
        </p:nvSpPr>
        <p:spPr>
          <a:xfrm>
            <a:off x="444533" y="1563756"/>
            <a:ext cx="4886400" cy="649357"/>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Scope of the Problem</a:t>
            </a:r>
          </a:p>
        </p:txBody>
      </p:sp>
      <p:sp>
        <p:nvSpPr>
          <p:cNvPr id="5" name="Rectangle 4">
            <a:extLst>
              <a:ext uri="{FF2B5EF4-FFF2-40B4-BE49-F238E27FC236}">
                <a16:creationId xmlns:a16="http://schemas.microsoft.com/office/drawing/2014/main" id="{027C8A8D-C917-893F-59E4-23615FEBB4DA}"/>
              </a:ext>
            </a:extLst>
          </p:cNvPr>
          <p:cNvSpPr/>
          <p:nvPr/>
        </p:nvSpPr>
        <p:spPr>
          <a:xfrm>
            <a:off x="6858838" y="1563755"/>
            <a:ext cx="4886400" cy="649357"/>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Project Activities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30" name="Google Shape;430;p12"/>
          <p:cNvSpPr txBox="1">
            <a:spLocks noGrp="1"/>
          </p:cNvSpPr>
          <p:nvPr>
            <p:ph type="body" idx="1"/>
          </p:nvPr>
        </p:nvSpPr>
        <p:spPr>
          <a:xfrm>
            <a:off x="0" y="235704"/>
            <a:ext cx="9802850" cy="430836"/>
          </a:xfrm>
          <a:prstGeom prst="rect">
            <a:avLst/>
          </a:prstGeom>
          <a:noFill/>
          <a:ln>
            <a:noFill/>
          </a:ln>
        </p:spPr>
        <p:txBody>
          <a:bodyPr spcFirstLastPara="1" wrap="square" lIns="91425" tIns="91425" rIns="91425" bIns="91425" anchor="ctr" anchorCtr="0">
            <a:noAutofit/>
          </a:bodyPr>
          <a:lstStyle/>
          <a:p>
            <a:pPr marL="457200" marR="0" lvl="0" indent="-228600" algn="l" rtl="0">
              <a:lnSpc>
                <a:spcPct val="100000"/>
              </a:lnSpc>
              <a:spcBef>
                <a:spcPts val="0"/>
              </a:spcBef>
              <a:spcAft>
                <a:spcPts val="0"/>
              </a:spcAft>
              <a:buClr>
                <a:srgbClr val="2FC2E1"/>
              </a:buClr>
              <a:buSzPts val="2940"/>
              <a:buFont typeface="Arial"/>
              <a:buNone/>
            </a:pPr>
            <a:r>
              <a:rPr lang="en-US" sz="2400" dirty="0"/>
              <a:t>Key Outcomes to Make Case for Investment</a:t>
            </a:r>
            <a:endParaRPr sz="2400" dirty="0"/>
          </a:p>
        </p:txBody>
      </p:sp>
      <p:sp>
        <p:nvSpPr>
          <p:cNvPr id="431" name="Google Shape;431;p12"/>
          <p:cNvSpPr/>
          <p:nvPr/>
        </p:nvSpPr>
        <p:spPr>
          <a:xfrm>
            <a:off x="498544" y="2031343"/>
            <a:ext cx="3426745" cy="3224218"/>
          </a:xfrm>
          <a:prstGeom prst="rect">
            <a:avLst/>
          </a:prstGeom>
          <a:noFill/>
          <a:ln w="25400"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R="0" lvl="0" algn="l" rtl="0">
              <a:lnSpc>
                <a:spcPct val="100000"/>
              </a:lnSpc>
              <a:spcBef>
                <a:spcPts val="0"/>
              </a:spcBef>
              <a:spcAft>
                <a:spcPts val="0"/>
              </a:spcAft>
              <a:buClr>
                <a:schemeClr val="accent1"/>
              </a:buClr>
              <a:buSzPts val="1800"/>
            </a:pPr>
            <a:endParaRPr lang="en-US" sz="1800" b="0" i="0" u="none" strike="noStrike" cap="none" dirty="0">
              <a:solidFill>
                <a:schemeClr val="bg2"/>
              </a:solidFill>
              <a:latin typeface="Arial"/>
              <a:ea typeface="Arial"/>
              <a:cs typeface="Arial"/>
              <a:sym typeface="Arial"/>
            </a:endParaRPr>
          </a:p>
          <a:p>
            <a:pPr marL="285750" marR="0" lvl="0" indent="-285750" algn="l" rtl="0">
              <a:lnSpc>
                <a:spcPts val="2560"/>
              </a:lnSpc>
              <a:spcBef>
                <a:spcPts val="0"/>
              </a:spcBef>
              <a:spcAft>
                <a:spcPts val="0"/>
              </a:spcAft>
              <a:buClr>
                <a:schemeClr val="accent1"/>
              </a:buClr>
              <a:buSzPts val="1800"/>
              <a:buFont typeface="Wingdings" pitchFamily="2" charset="2"/>
              <a:buChar char="§"/>
            </a:pPr>
            <a:r>
              <a:rPr lang="en-US" sz="1800" b="0" i="0" u="none" strike="noStrike" cap="none" dirty="0">
                <a:solidFill>
                  <a:schemeClr val="bg2"/>
                </a:solidFill>
                <a:latin typeface="Arial"/>
                <a:ea typeface="Arial"/>
                <a:cs typeface="Arial"/>
                <a:sym typeface="Arial"/>
              </a:rPr>
              <a:t>Number of Campers</a:t>
            </a:r>
            <a:endParaRPr sz="1800" dirty="0">
              <a:solidFill>
                <a:schemeClr val="bg2"/>
              </a:solidFill>
            </a:endParaRPr>
          </a:p>
          <a:p>
            <a:pPr marL="285750" marR="0" lvl="0" indent="-285750" algn="l" rtl="0">
              <a:lnSpc>
                <a:spcPts val="2560"/>
              </a:lnSpc>
              <a:spcBef>
                <a:spcPts val="0"/>
              </a:spcBef>
              <a:spcAft>
                <a:spcPts val="0"/>
              </a:spcAft>
              <a:buClr>
                <a:schemeClr val="accent1"/>
              </a:buClr>
              <a:buSzPts val="1800"/>
              <a:buFont typeface="Wingdings" pitchFamily="2" charset="2"/>
              <a:buChar char="§"/>
            </a:pPr>
            <a:r>
              <a:rPr lang="en-US" sz="1800" b="0" i="0" u="none" strike="noStrike" cap="none" dirty="0">
                <a:solidFill>
                  <a:schemeClr val="bg2"/>
                </a:solidFill>
                <a:latin typeface="Arial"/>
                <a:ea typeface="Arial"/>
                <a:cs typeface="Arial"/>
                <a:sym typeface="Arial"/>
              </a:rPr>
              <a:t>Total Direct Spending</a:t>
            </a:r>
            <a:endParaRPr sz="1800" dirty="0">
              <a:solidFill>
                <a:schemeClr val="bg2"/>
              </a:solidFill>
            </a:endParaRPr>
          </a:p>
          <a:p>
            <a:pPr marL="285750" marR="0" lvl="0" indent="-285750" algn="l" rtl="0">
              <a:lnSpc>
                <a:spcPts val="2560"/>
              </a:lnSpc>
              <a:spcBef>
                <a:spcPts val="0"/>
              </a:spcBef>
              <a:spcAft>
                <a:spcPts val="0"/>
              </a:spcAft>
              <a:buClr>
                <a:schemeClr val="accent1"/>
              </a:buClr>
              <a:buSzPts val="1800"/>
              <a:buFont typeface="Wingdings" pitchFamily="2" charset="2"/>
              <a:buChar char="§"/>
            </a:pPr>
            <a:r>
              <a:rPr lang="en-US" sz="1800" b="0" i="0" u="none" strike="noStrike" cap="none" dirty="0">
                <a:solidFill>
                  <a:schemeClr val="bg2"/>
                </a:solidFill>
                <a:latin typeface="Arial"/>
                <a:ea typeface="Arial"/>
                <a:cs typeface="Arial"/>
                <a:sym typeface="Arial"/>
              </a:rPr>
              <a:t>Total Income Increase</a:t>
            </a:r>
            <a:endParaRPr sz="1800" dirty="0">
              <a:solidFill>
                <a:schemeClr val="bg2"/>
              </a:solidFill>
            </a:endParaRPr>
          </a:p>
          <a:p>
            <a:pPr marL="285750" marR="0" lvl="0" indent="-285750" algn="l" rtl="0">
              <a:lnSpc>
                <a:spcPts val="2560"/>
              </a:lnSpc>
              <a:spcBef>
                <a:spcPts val="0"/>
              </a:spcBef>
              <a:spcAft>
                <a:spcPts val="0"/>
              </a:spcAft>
              <a:buClr>
                <a:schemeClr val="accent1"/>
              </a:buClr>
              <a:buSzPts val="1800"/>
              <a:buFont typeface="Wingdings" pitchFamily="2" charset="2"/>
              <a:buChar char="§"/>
            </a:pPr>
            <a:r>
              <a:rPr lang="en-US" sz="1800" b="0" i="0" u="none" strike="noStrike" cap="none" dirty="0">
                <a:solidFill>
                  <a:schemeClr val="bg2"/>
                </a:solidFill>
                <a:latin typeface="Arial"/>
                <a:ea typeface="Arial"/>
                <a:cs typeface="Arial"/>
                <a:sym typeface="Arial"/>
              </a:rPr>
              <a:t>Jobs Supported</a:t>
            </a:r>
            <a:endParaRPr sz="1800" dirty="0">
              <a:solidFill>
                <a:schemeClr val="bg2"/>
              </a:solidFill>
            </a:endParaRPr>
          </a:p>
          <a:p>
            <a:pPr marL="285750" marR="0" lvl="0" indent="-285750" algn="l" rtl="0">
              <a:lnSpc>
                <a:spcPts val="2560"/>
              </a:lnSpc>
              <a:spcBef>
                <a:spcPts val="0"/>
              </a:spcBef>
              <a:spcAft>
                <a:spcPts val="0"/>
              </a:spcAft>
              <a:buClr>
                <a:schemeClr val="accent1"/>
              </a:buClr>
              <a:buSzPts val="1800"/>
              <a:buFont typeface="Wingdings" pitchFamily="2" charset="2"/>
              <a:buChar char="§"/>
            </a:pPr>
            <a:r>
              <a:rPr lang="en-US" sz="1800" b="0" i="0" u="none" strike="noStrike" cap="none" dirty="0">
                <a:solidFill>
                  <a:schemeClr val="bg2"/>
                </a:solidFill>
                <a:latin typeface="Arial"/>
                <a:ea typeface="Arial"/>
                <a:cs typeface="Arial"/>
                <a:sym typeface="Arial"/>
              </a:rPr>
              <a:t>Total Lifetime Value of Camper Spending</a:t>
            </a:r>
            <a:endParaRPr sz="1800" dirty="0">
              <a:solidFill>
                <a:schemeClr val="bg2"/>
              </a:solidFill>
            </a:endParaRPr>
          </a:p>
          <a:p>
            <a:pPr marL="285750" marR="0" lvl="0" indent="-285750" algn="l" rtl="0">
              <a:lnSpc>
                <a:spcPts val="2560"/>
              </a:lnSpc>
              <a:spcBef>
                <a:spcPts val="0"/>
              </a:spcBef>
              <a:spcAft>
                <a:spcPts val="0"/>
              </a:spcAft>
              <a:buClr>
                <a:schemeClr val="accent1"/>
              </a:buClr>
              <a:buSzPts val="1800"/>
              <a:buFont typeface="Wingdings" pitchFamily="2" charset="2"/>
              <a:buChar char="§"/>
            </a:pPr>
            <a:r>
              <a:rPr lang="en-US" sz="1800" b="0" i="0" u="none" strike="noStrike" cap="none" dirty="0">
                <a:solidFill>
                  <a:schemeClr val="bg2"/>
                </a:solidFill>
                <a:latin typeface="Arial"/>
                <a:ea typeface="Arial"/>
                <a:cs typeface="Arial"/>
                <a:sym typeface="Arial"/>
              </a:rPr>
              <a:t>Annual Taxes (Mono / Inyo / Mammoth Lakes / CA)</a:t>
            </a:r>
            <a:endParaRPr sz="1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dirty="0">
              <a:solidFill>
                <a:schemeClr val="dk1"/>
              </a:solidFill>
              <a:latin typeface="Arial"/>
              <a:ea typeface="Arial"/>
              <a:cs typeface="Arial"/>
              <a:sym typeface="Arial"/>
            </a:endParaRPr>
          </a:p>
        </p:txBody>
      </p:sp>
      <p:sp>
        <p:nvSpPr>
          <p:cNvPr id="432" name="Google Shape;432;p12"/>
          <p:cNvSpPr/>
          <p:nvPr/>
        </p:nvSpPr>
        <p:spPr>
          <a:xfrm>
            <a:off x="4400735" y="2031343"/>
            <a:ext cx="3390530" cy="3224218"/>
          </a:xfrm>
          <a:prstGeom prst="rect">
            <a:avLst/>
          </a:prstGeom>
          <a:noFill/>
          <a:ln w="25400"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endParaRPr sz="1800" b="0" i="0" u="none" strike="noStrike" cap="none" dirty="0">
              <a:solidFill>
                <a:schemeClr val="dk1"/>
              </a:solidFill>
              <a:latin typeface="Arial"/>
              <a:ea typeface="Arial"/>
              <a:cs typeface="Arial"/>
              <a:sym typeface="Arial"/>
            </a:endParaRPr>
          </a:p>
          <a:p>
            <a:pPr marL="285750" marR="0" lvl="0" indent="-285750" algn="l" rtl="0">
              <a:lnSpc>
                <a:spcPct val="100000"/>
              </a:lnSpc>
              <a:spcBef>
                <a:spcPts val="0"/>
              </a:spcBef>
              <a:spcAft>
                <a:spcPts val="0"/>
              </a:spcAft>
              <a:buClr>
                <a:schemeClr val="accent1"/>
              </a:buClr>
              <a:buSzPts val="1800"/>
              <a:buFont typeface="Wingdings" pitchFamily="2" charset="2"/>
              <a:buChar char="§"/>
            </a:pPr>
            <a:r>
              <a:rPr lang="en-US" sz="1800" dirty="0">
                <a:solidFill>
                  <a:schemeClr val="bg2"/>
                </a:solidFill>
              </a:rPr>
              <a:t>Increase</a:t>
            </a:r>
            <a:r>
              <a:rPr lang="en-US" sz="1800" b="0" i="0" u="none" strike="noStrike" cap="none" dirty="0">
                <a:solidFill>
                  <a:schemeClr val="bg2"/>
                </a:solidFill>
                <a:latin typeface="Arial"/>
                <a:ea typeface="Arial"/>
                <a:cs typeface="Arial"/>
                <a:sym typeface="Arial"/>
              </a:rPr>
              <a:t> campground capacity to manage expected future increases in visitation</a:t>
            </a:r>
            <a:endParaRPr sz="1800" dirty="0">
              <a:solidFill>
                <a:schemeClr val="bg2"/>
              </a:solidFill>
            </a:endParaRPr>
          </a:p>
          <a:p>
            <a:pPr marL="400050" marR="0" lvl="0" indent="-285750" algn="l" rtl="0">
              <a:lnSpc>
                <a:spcPct val="100000"/>
              </a:lnSpc>
              <a:spcBef>
                <a:spcPts val="0"/>
              </a:spcBef>
              <a:spcAft>
                <a:spcPts val="0"/>
              </a:spcAft>
              <a:buClr>
                <a:schemeClr val="accent1"/>
              </a:buClr>
              <a:buSzPts val="1800"/>
              <a:buFont typeface="Wingdings" pitchFamily="2" charset="2"/>
              <a:buChar char="§"/>
            </a:pPr>
            <a:endParaRPr sz="1800" b="0" i="0" u="none" strike="noStrike" cap="none" dirty="0">
              <a:solidFill>
                <a:schemeClr val="bg2"/>
              </a:solidFill>
              <a:latin typeface="Arial"/>
              <a:ea typeface="Arial"/>
              <a:cs typeface="Arial"/>
              <a:sym typeface="Arial"/>
            </a:endParaRPr>
          </a:p>
          <a:p>
            <a:pPr marL="285750" marR="0" lvl="0" indent="-285750" algn="l" rtl="0">
              <a:lnSpc>
                <a:spcPct val="100000"/>
              </a:lnSpc>
              <a:spcBef>
                <a:spcPts val="0"/>
              </a:spcBef>
              <a:spcAft>
                <a:spcPts val="0"/>
              </a:spcAft>
              <a:buClr>
                <a:schemeClr val="accent1"/>
              </a:buClr>
              <a:buSzPts val="1800"/>
              <a:buFont typeface="Wingdings" pitchFamily="2" charset="2"/>
              <a:buChar char="§"/>
            </a:pPr>
            <a:r>
              <a:rPr lang="en-US" sz="1800" dirty="0">
                <a:solidFill>
                  <a:schemeClr val="bg2"/>
                </a:solidFill>
              </a:rPr>
              <a:t>Create</a:t>
            </a:r>
            <a:r>
              <a:rPr lang="en-US" sz="1800" b="0" i="0" u="none" strike="noStrike" cap="none" dirty="0">
                <a:solidFill>
                  <a:schemeClr val="bg2"/>
                </a:solidFill>
                <a:latin typeface="Arial"/>
                <a:ea typeface="Arial"/>
                <a:cs typeface="Arial"/>
                <a:sym typeface="Arial"/>
              </a:rPr>
              <a:t> uniform demand at popular sites to mitigate strain on local communities (traffic, trash, etc.)</a:t>
            </a:r>
            <a:endParaRPr sz="1800" dirty="0">
              <a:solidFill>
                <a:schemeClr val="bg2"/>
              </a:solidFill>
            </a:endParaRPr>
          </a:p>
        </p:txBody>
      </p:sp>
      <p:sp>
        <p:nvSpPr>
          <p:cNvPr id="433" name="Google Shape;433;p12"/>
          <p:cNvSpPr/>
          <p:nvPr/>
        </p:nvSpPr>
        <p:spPr>
          <a:xfrm>
            <a:off x="8314845" y="2031342"/>
            <a:ext cx="3388039" cy="3224219"/>
          </a:xfrm>
          <a:prstGeom prst="rect">
            <a:avLst/>
          </a:prstGeom>
          <a:noFill/>
          <a:ln w="25400"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endParaRPr sz="1800" b="0" i="0" u="none" strike="noStrike" cap="none" dirty="0">
              <a:solidFill>
                <a:schemeClr val="dk1"/>
              </a:solidFill>
              <a:latin typeface="Arial"/>
              <a:ea typeface="Arial"/>
              <a:cs typeface="Arial"/>
              <a:sym typeface="Arial"/>
            </a:endParaRPr>
          </a:p>
          <a:p>
            <a:pPr marL="285750" marR="0" lvl="0" indent="-285750" algn="l" rtl="0">
              <a:lnSpc>
                <a:spcPct val="100000"/>
              </a:lnSpc>
              <a:spcBef>
                <a:spcPts val="0"/>
              </a:spcBef>
              <a:spcAft>
                <a:spcPts val="0"/>
              </a:spcAft>
              <a:buClr>
                <a:schemeClr val="accent1"/>
              </a:buClr>
              <a:buSzPts val="1800"/>
              <a:buFont typeface="Wingdings" pitchFamily="2" charset="2"/>
              <a:buChar char="§"/>
            </a:pPr>
            <a:r>
              <a:rPr lang="en-US" sz="1800" b="0" i="0" u="none" strike="noStrike" cap="none" dirty="0">
                <a:solidFill>
                  <a:schemeClr val="bg2"/>
                </a:solidFill>
                <a:latin typeface="Arial"/>
                <a:ea typeface="Arial"/>
                <a:cs typeface="Arial"/>
                <a:sym typeface="Arial"/>
              </a:rPr>
              <a:t>Reduced risk of wildfires</a:t>
            </a:r>
            <a:endParaRPr sz="1800" dirty="0">
              <a:solidFill>
                <a:schemeClr val="bg2"/>
              </a:solidFill>
            </a:endParaRPr>
          </a:p>
          <a:p>
            <a:pPr marL="400050" marR="0" lvl="0" indent="-285750" algn="l" rtl="0">
              <a:lnSpc>
                <a:spcPct val="100000"/>
              </a:lnSpc>
              <a:spcBef>
                <a:spcPts val="0"/>
              </a:spcBef>
              <a:spcAft>
                <a:spcPts val="0"/>
              </a:spcAft>
              <a:buClr>
                <a:schemeClr val="accent1"/>
              </a:buClr>
              <a:buSzPts val="1800"/>
              <a:buFont typeface="Wingdings" pitchFamily="2" charset="2"/>
              <a:buChar char="§"/>
            </a:pPr>
            <a:endParaRPr sz="1800" b="0" i="0" u="none" strike="noStrike" cap="none" dirty="0">
              <a:solidFill>
                <a:schemeClr val="bg2"/>
              </a:solidFill>
              <a:latin typeface="Arial"/>
              <a:ea typeface="Arial"/>
              <a:cs typeface="Arial"/>
              <a:sym typeface="Arial"/>
            </a:endParaRPr>
          </a:p>
          <a:p>
            <a:pPr marL="285750" marR="0" lvl="0" indent="-285750" algn="l" rtl="0">
              <a:lnSpc>
                <a:spcPct val="100000"/>
              </a:lnSpc>
              <a:spcBef>
                <a:spcPts val="0"/>
              </a:spcBef>
              <a:spcAft>
                <a:spcPts val="0"/>
              </a:spcAft>
              <a:buClr>
                <a:schemeClr val="accent1"/>
              </a:buClr>
              <a:buSzPts val="1800"/>
              <a:buFont typeface="Wingdings" pitchFamily="2" charset="2"/>
              <a:buChar char="§"/>
            </a:pPr>
            <a:r>
              <a:rPr lang="en-US" sz="1800" b="0" i="0" u="none" strike="noStrike" cap="none" dirty="0">
                <a:solidFill>
                  <a:schemeClr val="bg2"/>
                </a:solidFill>
                <a:latin typeface="Arial"/>
                <a:ea typeface="Arial"/>
                <a:cs typeface="Arial"/>
                <a:sym typeface="Arial"/>
              </a:rPr>
              <a:t>Address problems with erosion and impacts on water quality</a:t>
            </a:r>
            <a:endParaRPr sz="1800" dirty="0">
              <a:solidFill>
                <a:schemeClr val="bg2"/>
              </a:solidFill>
            </a:endParaRPr>
          </a:p>
          <a:p>
            <a:pPr marL="400050" marR="0" lvl="0" indent="-285750" algn="l" rtl="0">
              <a:lnSpc>
                <a:spcPct val="100000"/>
              </a:lnSpc>
              <a:spcBef>
                <a:spcPts val="0"/>
              </a:spcBef>
              <a:spcAft>
                <a:spcPts val="0"/>
              </a:spcAft>
              <a:buClr>
                <a:schemeClr val="accent1"/>
              </a:buClr>
              <a:buSzPts val="1800"/>
              <a:buFont typeface="Wingdings" pitchFamily="2" charset="2"/>
              <a:buChar char="§"/>
            </a:pPr>
            <a:endParaRPr sz="1800" b="0" i="0" u="none" strike="noStrike" cap="none" dirty="0">
              <a:solidFill>
                <a:schemeClr val="bg2"/>
              </a:solidFill>
              <a:latin typeface="Arial"/>
              <a:ea typeface="Arial"/>
              <a:cs typeface="Arial"/>
              <a:sym typeface="Arial"/>
            </a:endParaRPr>
          </a:p>
          <a:p>
            <a:pPr marL="285750" marR="0" lvl="0" indent="-285750" algn="l" rtl="0">
              <a:lnSpc>
                <a:spcPct val="100000"/>
              </a:lnSpc>
              <a:spcBef>
                <a:spcPts val="0"/>
              </a:spcBef>
              <a:spcAft>
                <a:spcPts val="0"/>
              </a:spcAft>
              <a:buClr>
                <a:schemeClr val="accent1"/>
              </a:buClr>
              <a:buSzPts val="1800"/>
              <a:buFont typeface="Wingdings" pitchFamily="2" charset="2"/>
              <a:buChar char="§"/>
            </a:pPr>
            <a:r>
              <a:rPr lang="en-US" sz="1800" b="0" i="0" u="none" strike="noStrike" cap="none" dirty="0">
                <a:solidFill>
                  <a:schemeClr val="bg2"/>
                </a:solidFill>
                <a:latin typeface="Arial"/>
                <a:ea typeface="Arial"/>
                <a:cs typeface="Arial"/>
                <a:sym typeface="Arial"/>
              </a:rPr>
              <a:t>Better manage precipitation and reduce runoff</a:t>
            </a:r>
            <a:endParaRPr sz="1800" dirty="0">
              <a:solidFill>
                <a:schemeClr val="bg2"/>
              </a:solidFill>
            </a:endParaRPr>
          </a:p>
        </p:txBody>
      </p:sp>
      <p:sp>
        <p:nvSpPr>
          <p:cNvPr id="434" name="Google Shape;434;p12"/>
          <p:cNvSpPr txBox="1"/>
          <p:nvPr/>
        </p:nvSpPr>
        <p:spPr>
          <a:xfrm>
            <a:off x="1102181" y="5663128"/>
            <a:ext cx="9654746" cy="7078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0" u="none" strike="noStrike" cap="none" dirty="0">
                <a:solidFill>
                  <a:schemeClr val="bg2"/>
                </a:solidFill>
                <a:latin typeface="Arial"/>
                <a:ea typeface="Arial"/>
                <a:cs typeface="Arial"/>
                <a:sym typeface="Arial"/>
              </a:rPr>
              <a:t>Economic, Social, and Environmental benefits </a:t>
            </a:r>
            <a:r>
              <a:rPr lang="en-US" sz="2000" b="1" u="none" strike="noStrike" cap="none" dirty="0">
                <a:solidFill>
                  <a:srgbClr val="035886"/>
                </a:solidFill>
                <a:latin typeface="Arial"/>
                <a:ea typeface="Arial"/>
                <a:cs typeface="Arial"/>
                <a:sym typeface="Arial"/>
              </a:rPr>
              <a:t>provide justification </a:t>
            </a:r>
            <a:r>
              <a:rPr lang="en-US" sz="2000" b="0" u="none" strike="noStrike" cap="none" dirty="0">
                <a:solidFill>
                  <a:schemeClr val="bg2"/>
                </a:solidFill>
                <a:latin typeface="Arial"/>
                <a:ea typeface="Arial"/>
                <a:cs typeface="Arial"/>
                <a:sym typeface="Arial"/>
              </a:rPr>
              <a:t>for private financing, public funding, and philanthropic giving</a:t>
            </a:r>
            <a:endParaRPr sz="2000" dirty="0">
              <a:solidFill>
                <a:schemeClr val="bg2"/>
              </a:solidFill>
            </a:endParaRPr>
          </a:p>
        </p:txBody>
      </p:sp>
      <p:sp>
        <p:nvSpPr>
          <p:cNvPr id="2" name="Rectangle 1">
            <a:extLst>
              <a:ext uri="{FF2B5EF4-FFF2-40B4-BE49-F238E27FC236}">
                <a16:creationId xmlns:a16="http://schemas.microsoft.com/office/drawing/2014/main" id="{4BAA8ACA-4D92-FE8B-C6E7-A2B27C3F6FAB}"/>
              </a:ext>
            </a:extLst>
          </p:cNvPr>
          <p:cNvSpPr/>
          <p:nvPr/>
        </p:nvSpPr>
        <p:spPr>
          <a:xfrm>
            <a:off x="498544" y="1436146"/>
            <a:ext cx="3426745" cy="595197"/>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Economic Impacts</a:t>
            </a:r>
          </a:p>
        </p:txBody>
      </p:sp>
      <p:sp>
        <p:nvSpPr>
          <p:cNvPr id="3" name="Rectangle 2">
            <a:extLst>
              <a:ext uri="{FF2B5EF4-FFF2-40B4-BE49-F238E27FC236}">
                <a16:creationId xmlns:a16="http://schemas.microsoft.com/office/drawing/2014/main" id="{E09E5C49-028B-BD05-0691-9D135409A612}"/>
              </a:ext>
            </a:extLst>
          </p:cNvPr>
          <p:cNvSpPr/>
          <p:nvPr/>
        </p:nvSpPr>
        <p:spPr>
          <a:xfrm>
            <a:off x="4387483" y="1432608"/>
            <a:ext cx="3426745" cy="595197"/>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Social Impacts</a:t>
            </a:r>
          </a:p>
        </p:txBody>
      </p:sp>
      <p:sp>
        <p:nvSpPr>
          <p:cNvPr id="4" name="Rectangle 3">
            <a:extLst>
              <a:ext uri="{FF2B5EF4-FFF2-40B4-BE49-F238E27FC236}">
                <a16:creationId xmlns:a16="http://schemas.microsoft.com/office/drawing/2014/main" id="{E242946D-1DB9-E939-2298-AA8E22B60781}"/>
              </a:ext>
            </a:extLst>
          </p:cNvPr>
          <p:cNvSpPr/>
          <p:nvPr/>
        </p:nvSpPr>
        <p:spPr>
          <a:xfrm>
            <a:off x="8302926" y="1432607"/>
            <a:ext cx="3426745" cy="595197"/>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Environmental Impacts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23"/>
          <p:cNvSpPr txBox="1">
            <a:spLocks noGrp="1"/>
          </p:cNvSpPr>
          <p:nvPr>
            <p:ph type="body" idx="1"/>
          </p:nvPr>
        </p:nvSpPr>
        <p:spPr>
          <a:xfrm>
            <a:off x="0" y="277229"/>
            <a:ext cx="9802850" cy="430836"/>
          </a:xfrm>
          <a:prstGeom prst="rect">
            <a:avLst/>
          </a:prstGeom>
          <a:noFill/>
          <a:ln>
            <a:noFill/>
          </a:ln>
        </p:spPr>
        <p:txBody>
          <a:bodyPr spcFirstLastPara="1" wrap="square" lIns="91425" tIns="91425" rIns="91425" bIns="91425" anchor="ctr" anchorCtr="0">
            <a:noAutofit/>
          </a:bodyPr>
          <a:lstStyle/>
          <a:p>
            <a:pPr marL="457200" marR="0" lvl="0" indent="-228600" algn="l" rtl="0">
              <a:lnSpc>
                <a:spcPct val="100000"/>
              </a:lnSpc>
              <a:spcBef>
                <a:spcPts val="0"/>
              </a:spcBef>
              <a:spcAft>
                <a:spcPts val="0"/>
              </a:spcAft>
              <a:buClr>
                <a:srgbClr val="2FC2E1"/>
              </a:buClr>
              <a:buSzPts val="2940"/>
              <a:buFont typeface="Arial"/>
              <a:buNone/>
            </a:pPr>
            <a:r>
              <a:rPr lang="en-US" sz="2400" dirty="0"/>
              <a:t>Mapping Key Local Actors / Payors</a:t>
            </a:r>
            <a:endParaRPr sz="2400" dirty="0"/>
          </a:p>
        </p:txBody>
      </p:sp>
      <p:sp>
        <p:nvSpPr>
          <p:cNvPr id="442" name="Google Shape;442;p23"/>
          <p:cNvSpPr/>
          <p:nvPr/>
        </p:nvSpPr>
        <p:spPr>
          <a:xfrm>
            <a:off x="701516" y="4845182"/>
            <a:ext cx="4693444" cy="1604438"/>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1800" b="1" i="0" u="none" strike="noStrike" cap="none" dirty="0">
                <a:solidFill>
                  <a:schemeClr val="lt1"/>
                </a:solidFill>
                <a:latin typeface="Arial"/>
                <a:ea typeface="Arial"/>
                <a:cs typeface="Arial"/>
                <a:sym typeface="Arial"/>
              </a:rPr>
              <a:t>Tribes</a:t>
            </a:r>
            <a:endParaRPr dirty="0"/>
          </a:p>
          <a:p>
            <a:pPr marL="0" marR="0" lvl="0" indent="0" algn="l" rtl="0">
              <a:lnSpc>
                <a:spcPct val="100000"/>
              </a:lnSpc>
              <a:spcBef>
                <a:spcPts val="0"/>
              </a:spcBef>
              <a:spcAft>
                <a:spcPts val="0"/>
              </a:spcAft>
              <a:buNone/>
            </a:pPr>
            <a:r>
              <a:rPr lang="en-US" sz="1800" b="0" i="0" u="none" strike="noStrike" cap="none" dirty="0">
                <a:solidFill>
                  <a:schemeClr val="lt1"/>
                </a:solidFill>
                <a:latin typeface="Arial"/>
                <a:ea typeface="Arial"/>
                <a:cs typeface="Arial"/>
                <a:sym typeface="Arial"/>
              </a:rPr>
              <a:t>As original stewards and residents of this region, Tribes should be part of any solution for it to be truly effective in the long term.</a:t>
            </a:r>
            <a:endParaRPr sz="1800" dirty="0"/>
          </a:p>
        </p:txBody>
      </p:sp>
      <p:sp>
        <p:nvSpPr>
          <p:cNvPr id="443" name="Google Shape;443;p23"/>
          <p:cNvSpPr/>
          <p:nvPr/>
        </p:nvSpPr>
        <p:spPr>
          <a:xfrm>
            <a:off x="701516" y="1208134"/>
            <a:ext cx="4693444" cy="1604439"/>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1800" b="1" i="0" u="none" strike="noStrike" cap="none" dirty="0">
                <a:solidFill>
                  <a:schemeClr val="lt1"/>
                </a:solidFill>
                <a:latin typeface="Arial"/>
                <a:ea typeface="Arial"/>
                <a:cs typeface="Arial"/>
                <a:sym typeface="Arial"/>
              </a:rPr>
              <a:t>Towns</a:t>
            </a:r>
            <a:endParaRPr dirty="0"/>
          </a:p>
          <a:p>
            <a:pPr marL="0" marR="0" lvl="0" indent="0" algn="l" rtl="0">
              <a:lnSpc>
                <a:spcPct val="100000"/>
              </a:lnSpc>
              <a:spcBef>
                <a:spcPts val="0"/>
              </a:spcBef>
              <a:spcAft>
                <a:spcPts val="0"/>
              </a:spcAft>
              <a:buNone/>
            </a:pPr>
            <a:r>
              <a:rPr lang="en-US" sz="1800" b="0" i="0" u="none" strike="noStrike" cap="none" dirty="0">
                <a:solidFill>
                  <a:schemeClr val="lt1"/>
                </a:solidFill>
                <a:latin typeface="Arial"/>
                <a:ea typeface="Arial"/>
                <a:cs typeface="Arial"/>
                <a:sym typeface="Arial"/>
              </a:rPr>
              <a:t>The towns of Bishop and Mammoth Lakes are key stakeholders who work closely with the counties and public land managers on regional issues. </a:t>
            </a:r>
            <a:endParaRPr sz="1800" dirty="0"/>
          </a:p>
        </p:txBody>
      </p:sp>
      <p:sp>
        <p:nvSpPr>
          <p:cNvPr id="444" name="Google Shape;444;p23"/>
          <p:cNvSpPr/>
          <p:nvPr/>
        </p:nvSpPr>
        <p:spPr>
          <a:xfrm>
            <a:off x="701516" y="3026658"/>
            <a:ext cx="4693444" cy="160443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1800" b="1" i="0" u="none" strike="noStrike" cap="none" dirty="0">
                <a:solidFill>
                  <a:schemeClr val="lt1"/>
                </a:solidFill>
                <a:latin typeface="Arial"/>
                <a:ea typeface="Arial"/>
                <a:cs typeface="Arial"/>
                <a:sym typeface="Arial"/>
              </a:rPr>
              <a:t>Counties</a:t>
            </a:r>
            <a:endParaRPr dirty="0"/>
          </a:p>
          <a:p>
            <a:pPr marL="0" marR="0" lvl="0" indent="0" algn="l" rtl="0">
              <a:lnSpc>
                <a:spcPct val="100000"/>
              </a:lnSpc>
              <a:spcBef>
                <a:spcPts val="0"/>
              </a:spcBef>
              <a:spcAft>
                <a:spcPts val="0"/>
              </a:spcAft>
              <a:buNone/>
            </a:pPr>
            <a:r>
              <a:rPr lang="en-US" sz="1800" b="0" i="0" u="none" strike="noStrike" cap="none" dirty="0">
                <a:solidFill>
                  <a:schemeClr val="lt1"/>
                </a:solidFill>
                <a:latin typeface="Arial"/>
                <a:ea typeface="Arial"/>
                <a:cs typeface="Arial"/>
                <a:sym typeface="Arial"/>
              </a:rPr>
              <a:t>The Eastern Sierra region is comprised of three counties (Mono, Inyo, Alpine) that have 35,000 total residents – but the area gets millions of visitors per year.</a:t>
            </a:r>
            <a:endParaRPr sz="1800" dirty="0"/>
          </a:p>
        </p:txBody>
      </p:sp>
      <p:sp>
        <p:nvSpPr>
          <p:cNvPr id="445" name="Google Shape;445;p23"/>
          <p:cNvSpPr/>
          <p:nvPr/>
        </p:nvSpPr>
        <p:spPr>
          <a:xfrm>
            <a:off x="6096000" y="1208134"/>
            <a:ext cx="4693444" cy="1604439"/>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1800" b="1" i="0" u="none" strike="noStrike" cap="none" dirty="0">
                <a:solidFill>
                  <a:schemeClr val="lt1"/>
                </a:solidFill>
                <a:latin typeface="Arial"/>
                <a:ea typeface="Arial"/>
                <a:cs typeface="Arial"/>
                <a:sym typeface="Arial"/>
              </a:rPr>
              <a:t>Public Land Managers</a:t>
            </a:r>
            <a:endParaRPr dirty="0"/>
          </a:p>
          <a:p>
            <a:pPr marL="0" marR="0" lvl="0" indent="0" algn="l" rtl="0">
              <a:lnSpc>
                <a:spcPct val="100000"/>
              </a:lnSpc>
              <a:spcBef>
                <a:spcPts val="0"/>
              </a:spcBef>
              <a:spcAft>
                <a:spcPts val="0"/>
              </a:spcAft>
              <a:buNone/>
            </a:pPr>
            <a:r>
              <a:rPr lang="en-US" sz="1800" b="0" i="0" u="none" strike="noStrike" cap="none" dirty="0">
                <a:solidFill>
                  <a:schemeClr val="lt1"/>
                </a:solidFill>
                <a:latin typeface="Arial"/>
                <a:ea typeface="Arial"/>
                <a:cs typeface="Arial"/>
                <a:sym typeface="Arial"/>
              </a:rPr>
              <a:t>In addition to the Inyo NF, the National Park Service and Bureau of Land Management manage an enormous amount of the Eastern Sierra region. </a:t>
            </a:r>
            <a:endParaRPr sz="1800" dirty="0"/>
          </a:p>
        </p:txBody>
      </p:sp>
      <p:sp>
        <p:nvSpPr>
          <p:cNvPr id="446" name="Google Shape;446;p23"/>
          <p:cNvSpPr/>
          <p:nvPr/>
        </p:nvSpPr>
        <p:spPr>
          <a:xfrm>
            <a:off x="6096000" y="3026657"/>
            <a:ext cx="4693444" cy="160443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1800" b="1" i="0" u="none" strike="noStrike" cap="none" dirty="0">
                <a:solidFill>
                  <a:schemeClr val="lt1"/>
                </a:solidFill>
                <a:latin typeface="Arial"/>
                <a:ea typeface="Arial"/>
                <a:cs typeface="Arial"/>
                <a:sym typeface="Arial"/>
              </a:rPr>
              <a:t>Regional Utilities</a:t>
            </a:r>
            <a:endParaRPr sz="1400" b="0"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r>
              <a:rPr lang="en-US" sz="1800" b="0" i="0" u="none" strike="noStrike" cap="none" dirty="0">
                <a:solidFill>
                  <a:schemeClr val="lt1"/>
                </a:solidFill>
                <a:latin typeface="Arial"/>
                <a:ea typeface="Arial"/>
                <a:cs typeface="Arial"/>
                <a:sym typeface="Arial"/>
              </a:rPr>
              <a:t>LADWP owns most of the private property in the region and has significant interest in the region as a watershed for Los Angeles’ water supply. </a:t>
            </a:r>
            <a:endParaRPr sz="1800" b="0" i="0" u="none" strike="noStrike" cap="none" dirty="0">
              <a:solidFill>
                <a:schemeClr val="lt1"/>
              </a:solidFill>
              <a:latin typeface="Arial"/>
              <a:ea typeface="Arial"/>
              <a:cs typeface="Arial"/>
              <a:sym typeface="Arial"/>
            </a:endParaRPr>
          </a:p>
        </p:txBody>
      </p:sp>
      <p:sp>
        <p:nvSpPr>
          <p:cNvPr id="447" name="Google Shape;447;p23"/>
          <p:cNvSpPr/>
          <p:nvPr/>
        </p:nvSpPr>
        <p:spPr>
          <a:xfrm>
            <a:off x="6096000" y="4845179"/>
            <a:ext cx="4693444" cy="1604437"/>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1800" b="1" i="0" u="none" strike="noStrike" cap="none" dirty="0">
                <a:solidFill>
                  <a:schemeClr val="lt1"/>
                </a:solidFill>
                <a:latin typeface="Arial"/>
                <a:ea typeface="Arial"/>
                <a:cs typeface="Arial"/>
                <a:sym typeface="Arial"/>
              </a:rPr>
              <a:t>Concessionaires</a:t>
            </a:r>
            <a:endParaRPr dirty="0"/>
          </a:p>
          <a:p>
            <a:pPr marL="0" marR="0" lvl="0" indent="0" algn="l" rtl="0">
              <a:lnSpc>
                <a:spcPct val="100000"/>
              </a:lnSpc>
              <a:spcBef>
                <a:spcPts val="0"/>
              </a:spcBef>
              <a:spcAft>
                <a:spcPts val="0"/>
              </a:spcAft>
              <a:buNone/>
            </a:pPr>
            <a:r>
              <a:rPr lang="en-US" sz="1800" b="0" i="0" u="none" strike="noStrike" cap="none" dirty="0">
                <a:solidFill>
                  <a:schemeClr val="lt1"/>
                </a:solidFill>
                <a:latin typeface="Arial"/>
                <a:ea typeface="Arial"/>
                <a:cs typeface="Arial"/>
                <a:sym typeface="Arial"/>
              </a:rPr>
              <a:t>Campsites on the Inyo NF are managed through private concessionaire on a Special Use Permit. QV is working with Inyo NF to renegotiate the concessionaire permits.</a:t>
            </a:r>
            <a:endParaRPr sz="18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g17bd1758c7d_0_64"/>
          <p:cNvSpPr txBox="1"/>
          <p:nvPr/>
        </p:nvSpPr>
        <p:spPr>
          <a:xfrm>
            <a:off x="568988" y="961896"/>
            <a:ext cx="10890900" cy="44541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800"/>
              <a:buFont typeface="Arial"/>
              <a:buNone/>
            </a:pPr>
            <a:endParaRPr sz="2800" b="0" i="0" u="none" strike="noStrike" cap="none" dirty="0">
              <a:solidFill>
                <a:srgbClr val="000000"/>
              </a:solidFill>
              <a:latin typeface="Calibri"/>
              <a:ea typeface="Calibri"/>
              <a:cs typeface="Calibri"/>
              <a:sym typeface="Calibri"/>
            </a:endParaRPr>
          </a:p>
        </p:txBody>
      </p:sp>
      <p:grpSp>
        <p:nvGrpSpPr>
          <p:cNvPr id="465" name="Google Shape;465;g17bd1758c7d_0_64"/>
          <p:cNvGrpSpPr/>
          <p:nvPr/>
        </p:nvGrpSpPr>
        <p:grpSpPr>
          <a:xfrm>
            <a:off x="555446" y="2221433"/>
            <a:ext cx="11091786" cy="4342148"/>
            <a:chOff x="199846" y="2399233"/>
            <a:chExt cx="11091786" cy="4342148"/>
          </a:xfrm>
        </p:grpSpPr>
        <p:pic>
          <p:nvPicPr>
            <p:cNvPr id="466" name="Google Shape;466;g17bd1758c7d_0_64" descr="Gear Silhouette Clip Art "/>
            <p:cNvPicPr preferRelativeResize="0"/>
            <p:nvPr/>
          </p:nvPicPr>
          <p:blipFill rotWithShape="1">
            <a:blip r:embed="rId3">
              <a:alphaModFix/>
            </a:blip>
            <a:srcRect/>
            <a:stretch/>
          </p:blipFill>
          <p:spPr>
            <a:xfrm>
              <a:off x="199846" y="3182186"/>
              <a:ext cx="2220376" cy="2212975"/>
            </a:xfrm>
            <a:prstGeom prst="rect">
              <a:avLst/>
            </a:prstGeom>
            <a:noFill/>
            <a:ln>
              <a:noFill/>
            </a:ln>
          </p:spPr>
        </p:pic>
        <p:pic>
          <p:nvPicPr>
            <p:cNvPr id="467" name="Google Shape;467;g17bd1758c7d_0_64" descr="Gear Silhouette Clip Art "/>
            <p:cNvPicPr preferRelativeResize="0"/>
            <p:nvPr/>
          </p:nvPicPr>
          <p:blipFill rotWithShape="1">
            <a:blip r:embed="rId4">
              <a:alphaModFix/>
            </a:blip>
            <a:srcRect/>
            <a:stretch/>
          </p:blipFill>
          <p:spPr>
            <a:xfrm rot="-1388296">
              <a:off x="2185819" y="3525369"/>
              <a:ext cx="2789120" cy="2779823"/>
            </a:xfrm>
            <a:prstGeom prst="rect">
              <a:avLst/>
            </a:prstGeom>
            <a:noFill/>
            <a:ln>
              <a:noFill/>
            </a:ln>
          </p:spPr>
        </p:pic>
        <p:pic>
          <p:nvPicPr>
            <p:cNvPr id="468" name="Google Shape;468;g17bd1758c7d_0_64" descr="Gear Silhouette Clip Art "/>
            <p:cNvPicPr preferRelativeResize="0"/>
            <p:nvPr/>
          </p:nvPicPr>
          <p:blipFill rotWithShape="1">
            <a:blip r:embed="rId4">
              <a:alphaModFix/>
            </a:blip>
            <a:srcRect/>
            <a:stretch/>
          </p:blipFill>
          <p:spPr>
            <a:xfrm>
              <a:off x="4628001" y="2399233"/>
              <a:ext cx="3044853" cy="3092173"/>
            </a:xfrm>
            <a:prstGeom prst="rect">
              <a:avLst/>
            </a:prstGeom>
            <a:noFill/>
            <a:ln>
              <a:noFill/>
            </a:ln>
          </p:spPr>
        </p:pic>
        <p:pic>
          <p:nvPicPr>
            <p:cNvPr id="469" name="Google Shape;469;g17bd1758c7d_0_64" descr="Gear Silhouette Clip Art "/>
            <p:cNvPicPr preferRelativeResize="0"/>
            <p:nvPr/>
          </p:nvPicPr>
          <p:blipFill rotWithShape="1">
            <a:blip r:embed="rId5">
              <a:alphaModFix/>
            </a:blip>
            <a:srcRect/>
            <a:stretch/>
          </p:blipFill>
          <p:spPr>
            <a:xfrm rot="-696593">
              <a:off x="7355482" y="2643637"/>
              <a:ext cx="1707857" cy="1734399"/>
            </a:xfrm>
            <a:prstGeom prst="rect">
              <a:avLst/>
            </a:prstGeom>
            <a:noFill/>
            <a:ln>
              <a:noFill/>
            </a:ln>
          </p:spPr>
        </p:pic>
        <p:pic>
          <p:nvPicPr>
            <p:cNvPr id="470" name="Google Shape;470;g17bd1758c7d_0_64" descr="Gear Silhouette Clip Art "/>
            <p:cNvPicPr preferRelativeResize="0"/>
            <p:nvPr/>
          </p:nvPicPr>
          <p:blipFill rotWithShape="1">
            <a:blip r:embed="rId5">
              <a:alphaModFix/>
            </a:blip>
            <a:srcRect/>
            <a:stretch/>
          </p:blipFill>
          <p:spPr>
            <a:xfrm rot="-206522">
              <a:off x="7330915" y="4248018"/>
              <a:ext cx="1707858" cy="1734399"/>
            </a:xfrm>
            <a:prstGeom prst="rect">
              <a:avLst/>
            </a:prstGeom>
            <a:noFill/>
            <a:ln>
              <a:noFill/>
            </a:ln>
          </p:spPr>
        </p:pic>
        <p:pic>
          <p:nvPicPr>
            <p:cNvPr id="471" name="Google Shape;471;g17bd1758c7d_0_64" descr="Gear Silhouette Clip Art "/>
            <p:cNvPicPr preferRelativeResize="0"/>
            <p:nvPr/>
          </p:nvPicPr>
          <p:blipFill rotWithShape="1">
            <a:blip r:embed="rId6">
              <a:alphaModFix/>
            </a:blip>
            <a:srcRect/>
            <a:stretch/>
          </p:blipFill>
          <p:spPr>
            <a:xfrm rot="716410">
              <a:off x="8863743" y="3210997"/>
              <a:ext cx="2218801" cy="2253283"/>
            </a:xfrm>
            <a:prstGeom prst="rect">
              <a:avLst/>
            </a:prstGeom>
            <a:noFill/>
            <a:ln>
              <a:noFill/>
            </a:ln>
          </p:spPr>
        </p:pic>
        <p:sp>
          <p:nvSpPr>
            <p:cNvPr id="472" name="Google Shape;472;g17bd1758c7d_0_64"/>
            <p:cNvSpPr txBox="1"/>
            <p:nvPr/>
          </p:nvSpPr>
          <p:spPr>
            <a:xfrm>
              <a:off x="655722" y="3985312"/>
              <a:ext cx="1308600" cy="571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2FC2E1"/>
                </a:buClr>
                <a:buSzPts val="2100"/>
                <a:buFont typeface="Arial"/>
                <a:buNone/>
              </a:pPr>
              <a:r>
                <a:rPr lang="en-US" sz="1200" b="1" i="0" u="none" strike="noStrike" cap="none" dirty="0">
                  <a:solidFill>
                    <a:srgbClr val="4C4C4D"/>
                  </a:solidFill>
                  <a:latin typeface="Arial"/>
                  <a:ea typeface="Arial"/>
                  <a:cs typeface="Arial"/>
                  <a:sym typeface="Arial"/>
                </a:rPr>
                <a:t>Local Government</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2FC2E1"/>
                </a:buClr>
                <a:buSzPts val="2100"/>
                <a:buFont typeface="Arial"/>
                <a:buNone/>
              </a:pPr>
              <a:r>
                <a:rPr lang="en-US" sz="1200" b="1" i="0" u="none" strike="noStrike" cap="none" dirty="0">
                  <a:solidFill>
                    <a:schemeClr val="bg2"/>
                  </a:solidFill>
                  <a:latin typeface="Calibri"/>
                  <a:ea typeface="Calibri"/>
                  <a:cs typeface="Calibri"/>
                  <a:sym typeface="Calibri"/>
                </a:rPr>
                <a:t>4</a:t>
              </a:r>
              <a:r>
                <a:rPr lang="en-US" sz="1200" b="1" i="0" u="none" strike="noStrike" cap="none" dirty="0">
                  <a:solidFill>
                    <a:srgbClr val="4C4C4D"/>
                  </a:solidFill>
                  <a:latin typeface="Arial"/>
                  <a:ea typeface="Arial"/>
                  <a:cs typeface="Arial"/>
                  <a:sym typeface="Arial"/>
                </a:rPr>
                <a:t> </a:t>
              </a:r>
              <a:r>
                <a:rPr lang="en-US" sz="1200" b="0" i="0" u="none" strike="noStrike" cap="none" dirty="0">
                  <a:solidFill>
                    <a:srgbClr val="4C4C4D"/>
                  </a:solidFill>
                  <a:latin typeface="Arial"/>
                  <a:ea typeface="Arial"/>
                  <a:cs typeface="Arial"/>
                  <a:sym typeface="Arial"/>
                </a:rPr>
                <a:t>local political subdivisions</a:t>
              </a:r>
              <a:endParaRPr sz="1200" b="0" i="0" u="none" strike="noStrike" cap="none" dirty="0">
                <a:solidFill>
                  <a:srgbClr val="4C4C4D"/>
                </a:solidFill>
                <a:latin typeface="Arial"/>
                <a:ea typeface="Arial"/>
                <a:cs typeface="Arial"/>
                <a:sym typeface="Arial"/>
              </a:endParaRPr>
            </a:p>
          </p:txBody>
        </p:sp>
        <p:sp>
          <p:nvSpPr>
            <p:cNvPr id="473" name="Google Shape;473;g17bd1758c7d_0_64"/>
            <p:cNvSpPr/>
            <p:nvPr/>
          </p:nvSpPr>
          <p:spPr>
            <a:xfrm>
              <a:off x="2769040" y="4159071"/>
              <a:ext cx="1608000" cy="1521000"/>
            </a:xfrm>
            <a:prstGeom prst="ellipse">
              <a:avLst/>
            </a:prstGeom>
            <a:solidFill>
              <a:srgbClr val="A1E4F1"/>
            </a:solidFill>
            <a:ln w="25400" cap="flat" cmpd="sng">
              <a:solidFill>
                <a:srgbClr val="31538F"/>
              </a:solidFill>
              <a:prstDash val="solid"/>
              <a:round/>
              <a:headEnd type="none" w="sm" len="sm"/>
              <a:tailEnd type="none" w="sm" len="sm"/>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2FC2E1"/>
                </a:buClr>
                <a:buSzPts val="2100"/>
                <a:buFont typeface="Arial"/>
                <a:buNone/>
              </a:pPr>
              <a:r>
                <a:rPr lang="en-US" sz="1400" b="1" i="0" u="none" strike="noStrike" cap="none" dirty="0">
                  <a:solidFill>
                    <a:srgbClr val="4C4C4D"/>
                  </a:solidFill>
                  <a:latin typeface="Arial"/>
                  <a:ea typeface="Arial"/>
                  <a:cs typeface="Arial"/>
                  <a:sym typeface="Arial"/>
                </a:rPr>
                <a:t>Eastern Sierra Sustainable Recreation Partnership (ESSRP)</a:t>
              </a:r>
              <a:endParaRPr dirty="0"/>
            </a:p>
          </p:txBody>
        </p:sp>
        <p:sp>
          <p:nvSpPr>
            <p:cNvPr id="474" name="Google Shape;474;g17bd1758c7d_0_64"/>
            <p:cNvSpPr txBox="1"/>
            <p:nvPr/>
          </p:nvSpPr>
          <p:spPr>
            <a:xfrm>
              <a:off x="5373759" y="3545899"/>
              <a:ext cx="1571400" cy="965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2FC2E1"/>
                </a:buClr>
                <a:buSzPts val="2100"/>
                <a:buFont typeface="Arial"/>
                <a:buNone/>
              </a:pPr>
              <a:r>
                <a:rPr lang="en-US" sz="1400" b="1" i="0" u="none" strike="noStrike" cap="none" dirty="0">
                  <a:solidFill>
                    <a:srgbClr val="4C4C4D"/>
                  </a:solidFill>
                  <a:latin typeface="Arial"/>
                  <a:ea typeface="Arial"/>
                  <a:cs typeface="Arial"/>
                  <a:sym typeface="Arial"/>
                </a:rPr>
                <a:t>Eastern Sierra Council of Governments (ESCOG)</a:t>
              </a:r>
              <a:endParaRPr sz="1400" b="1" i="0" u="none" strike="noStrike" cap="none" dirty="0">
                <a:solidFill>
                  <a:srgbClr val="4C4C4D"/>
                </a:solidFill>
                <a:latin typeface="Arial"/>
                <a:ea typeface="Arial"/>
                <a:cs typeface="Arial"/>
                <a:sym typeface="Arial"/>
              </a:endParaRPr>
            </a:p>
          </p:txBody>
        </p:sp>
        <p:sp>
          <p:nvSpPr>
            <p:cNvPr id="475" name="Google Shape;475;g17bd1758c7d_0_64"/>
            <p:cNvSpPr txBox="1"/>
            <p:nvPr/>
          </p:nvSpPr>
          <p:spPr>
            <a:xfrm>
              <a:off x="7555098" y="3260352"/>
              <a:ext cx="1308600" cy="571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2FC2E1"/>
                </a:buClr>
                <a:buSzPts val="2100"/>
                <a:buFont typeface="Arial"/>
                <a:buNone/>
              </a:pPr>
              <a:r>
                <a:rPr lang="en-US" sz="1500" b="1" i="0" u="none" strike="noStrike" cap="none" dirty="0">
                  <a:solidFill>
                    <a:srgbClr val="4C4C4D"/>
                  </a:solidFill>
                  <a:latin typeface="Arial"/>
                  <a:ea typeface="Arial"/>
                  <a:cs typeface="Arial"/>
                  <a:sym typeface="Arial"/>
                </a:rPr>
                <a:t>Federal</a:t>
              </a:r>
              <a:endParaRPr sz="15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2FC2E1"/>
                </a:buClr>
                <a:buSzPts val="2100"/>
                <a:buFont typeface="Arial"/>
                <a:buNone/>
              </a:pPr>
              <a:r>
                <a:rPr lang="en-US" sz="1500" b="1" i="0" u="none" strike="noStrike" cap="none" dirty="0">
                  <a:solidFill>
                    <a:srgbClr val="4C4C4D"/>
                  </a:solidFill>
                  <a:latin typeface="Arial"/>
                  <a:ea typeface="Arial"/>
                  <a:cs typeface="Arial"/>
                  <a:sym typeface="Arial"/>
                </a:rPr>
                <a:t>Funding</a:t>
              </a:r>
              <a:endParaRPr sz="1500" b="0" i="0" u="none" strike="noStrike" cap="none" dirty="0">
                <a:solidFill>
                  <a:srgbClr val="000000"/>
                </a:solidFill>
                <a:latin typeface="Arial"/>
                <a:ea typeface="Arial"/>
                <a:cs typeface="Arial"/>
                <a:sym typeface="Arial"/>
              </a:endParaRPr>
            </a:p>
          </p:txBody>
        </p:sp>
        <p:sp>
          <p:nvSpPr>
            <p:cNvPr id="476" name="Google Shape;476;g17bd1758c7d_0_64"/>
            <p:cNvSpPr txBox="1"/>
            <p:nvPr/>
          </p:nvSpPr>
          <p:spPr>
            <a:xfrm>
              <a:off x="9354827" y="3979522"/>
              <a:ext cx="1255500" cy="571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2FC2E1"/>
                </a:buClr>
                <a:buSzPts val="2100"/>
                <a:buFont typeface="Arial"/>
                <a:buNone/>
              </a:pPr>
              <a:r>
                <a:rPr lang="en-US" sz="1500" b="1" i="0" u="none" strike="noStrike" cap="none" dirty="0">
                  <a:solidFill>
                    <a:srgbClr val="4C4C4D"/>
                  </a:solidFill>
                  <a:latin typeface="Arial"/>
                  <a:ea typeface="Arial"/>
                  <a:cs typeface="Arial"/>
                  <a:sym typeface="Arial"/>
                </a:rPr>
                <a:t>Private Sector</a:t>
              </a:r>
              <a:endParaRPr sz="15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2FC2E1"/>
                </a:buClr>
                <a:buSzPts val="2100"/>
                <a:buFont typeface="Arial"/>
                <a:buNone/>
              </a:pPr>
              <a:r>
                <a:rPr lang="en-US" sz="1500" b="1" i="0" u="none" strike="noStrike" cap="none" dirty="0">
                  <a:solidFill>
                    <a:srgbClr val="4C4C4D"/>
                  </a:solidFill>
                  <a:latin typeface="Arial"/>
                  <a:ea typeface="Arial"/>
                  <a:cs typeface="Arial"/>
                  <a:sym typeface="Arial"/>
                </a:rPr>
                <a:t>Investment</a:t>
              </a:r>
              <a:endParaRPr sz="1500" b="0" i="0" u="none" strike="noStrike" cap="none" dirty="0">
                <a:solidFill>
                  <a:srgbClr val="000000"/>
                </a:solidFill>
                <a:latin typeface="Arial"/>
                <a:ea typeface="Arial"/>
                <a:cs typeface="Arial"/>
                <a:sym typeface="Arial"/>
              </a:endParaRPr>
            </a:p>
          </p:txBody>
        </p:sp>
        <p:sp>
          <p:nvSpPr>
            <p:cNvPr id="477" name="Google Shape;477;g17bd1758c7d_0_64"/>
            <p:cNvSpPr txBox="1"/>
            <p:nvPr/>
          </p:nvSpPr>
          <p:spPr>
            <a:xfrm>
              <a:off x="7502895" y="4839340"/>
              <a:ext cx="1353600" cy="571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2FC2E1"/>
                </a:buClr>
                <a:buSzPts val="2100"/>
                <a:buFont typeface="Arial"/>
                <a:buNone/>
              </a:pPr>
              <a:r>
                <a:rPr lang="en-US" sz="1500" b="1" i="0" u="none" strike="noStrike" cap="none" dirty="0">
                  <a:solidFill>
                    <a:srgbClr val="4C4C4D"/>
                  </a:solidFill>
                  <a:latin typeface="Arial"/>
                  <a:ea typeface="Arial"/>
                  <a:cs typeface="Arial"/>
                  <a:sym typeface="Arial"/>
                </a:rPr>
                <a:t>State</a:t>
              </a:r>
              <a:endParaRPr sz="15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2FC2E1"/>
                </a:buClr>
                <a:buSzPts val="2100"/>
                <a:buFont typeface="Arial"/>
                <a:buNone/>
              </a:pPr>
              <a:r>
                <a:rPr lang="en-US" sz="1500" b="1" i="0" u="none" strike="noStrike" cap="none" dirty="0">
                  <a:solidFill>
                    <a:srgbClr val="4C4C4D"/>
                  </a:solidFill>
                  <a:latin typeface="Arial"/>
                  <a:ea typeface="Arial"/>
                  <a:cs typeface="Arial"/>
                  <a:sym typeface="Arial"/>
                </a:rPr>
                <a:t>Funding</a:t>
              </a:r>
              <a:endParaRPr sz="1500" b="0" i="0" u="none" strike="noStrike" cap="none" dirty="0">
                <a:solidFill>
                  <a:srgbClr val="000000"/>
                </a:solidFill>
                <a:latin typeface="Arial"/>
                <a:ea typeface="Arial"/>
                <a:cs typeface="Arial"/>
                <a:sym typeface="Arial"/>
              </a:endParaRPr>
            </a:p>
          </p:txBody>
        </p:sp>
      </p:grpSp>
      <p:sp>
        <p:nvSpPr>
          <p:cNvPr id="478" name="Google Shape;478;g17bd1758c7d_0_64"/>
          <p:cNvSpPr/>
          <p:nvPr/>
        </p:nvSpPr>
        <p:spPr>
          <a:xfrm>
            <a:off x="274229" y="960455"/>
            <a:ext cx="1505100" cy="569100"/>
          </a:xfrm>
          <a:prstGeom prst="rect">
            <a:avLst/>
          </a:prstGeom>
          <a:solidFill>
            <a:srgbClr val="D5E2E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4C4C4D"/>
              </a:buClr>
              <a:buSzPts val="1800"/>
              <a:buFont typeface="Arial"/>
              <a:buNone/>
            </a:pPr>
            <a:r>
              <a:rPr lang="en-US" sz="1800" b="1" i="0" u="none" strike="noStrike" cap="none" dirty="0">
                <a:solidFill>
                  <a:srgbClr val="4C4C4D"/>
                </a:solidFill>
                <a:latin typeface="Arial"/>
                <a:ea typeface="Arial"/>
                <a:cs typeface="Arial"/>
                <a:sym typeface="Arial"/>
              </a:rPr>
              <a:t>Regional Asset</a:t>
            </a:r>
            <a:endParaRPr dirty="0"/>
          </a:p>
        </p:txBody>
      </p:sp>
      <p:sp>
        <p:nvSpPr>
          <p:cNvPr id="479" name="Google Shape;479;g17bd1758c7d_0_64"/>
          <p:cNvSpPr/>
          <p:nvPr/>
        </p:nvSpPr>
        <p:spPr>
          <a:xfrm>
            <a:off x="2439891" y="960455"/>
            <a:ext cx="1838100" cy="569100"/>
          </a:xfrm>
          <a:prstGeom prst="rect">
            <a:avLst/>
          </a:prstGeom>
          <a:solidFill>
            <a:srgbClr val="D5E2E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4C4C4D"/>
              </a:buClr>
              <a:buSzPts val="1800"/>
              <a:buFont typeface="Arial"/>
              <a:buNone/>
            </a:pPr>
            <a:r>
              <a:rPr lang="en-US" sz="1800" b="1" i="0" u="none" strike="noStrike" cap="none" dirty="0">
                <a:solidFill>
                  <a:srgbClr val="4C4C4D"/>
                </a:solidFill>
                <a:latin typeface="Arial"/>
                <a:ea typeface="Arial"/>
                <a:cs typeface="Arial"/>
                <a:sym typeface="Arial"/>
              </a:rPr>
              <a:t>Local Collaboration</a:t>
            </a:r>
            <a:endParaRPr dirty="0"/>
          </a:p>
        </p:txBody>
      </p:sp>
      <p:sp>
        <p:nvSpPr>
          <p:cNvPr id="480" name="Google Shape;480;g17bd1758c7d_0_64"/>
          <p:cNvSpPr/>
          <p:nvPr/>
        </p:nvSpPr>
        <p:spPr>
          <a:xfrm>
            <a:off x="4938663" y="960455"/>
            <a:ext cx="2409600" cy="569100"/>
          </a:xfrm>
          <a:prstGeom prst="rect">
            <a:avLst/>
          </a:prstGeom>
          <a:solidFill>
            <a:srgbClr val="D5E2E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4C4C4D"/>
              </a:buClr>
              <a:buSzPts val="1800"/>
              <a:buFont typeface="Arial"/>
              <a:buNone/>
            </a:pPr>
            <a:r>
              <a:rPr lang="en-US" sz="1800" b="1" i="0" u="none" strike="noStrike" cap="none" dirty="0">
                <a:solidFill>
                  <a:srgbClr val="4C4C4D"/>
                </a:solidFill>
                <a:latin typeface="Arial"/>
                <a:ea typeface="Arial"/>
                <a:cs typeface="Arial"/>
                <a:sym typeface="Arial"/>
              </a:rPr>
              <a:t>Intentional Development</a:t>
            </a:r>
            <a:endParaRPr dirty="0"/>
          </a:p>
        </p:txBody>
      </p:sp>
      <p:sp>
        <p:nvSpPr>
          <p:cNvPr id="481" name="Google Shape;481;g17bd1758c7d_0_64"/>
          <p:cNvSpPr/>
          <p:nvPr/>
        </p:nvSpPr>
        <p:spPr>
          <a:xfrm>
            <a:off x="8001158" y="960455"/>
            <a:ext cx="2637000" cy="569100"/>
          </a:xfrm>
          <a:prstGeom prst="rect">
            <a:avLst/>
          </a:prstGeom>
          <a:solidFill>
            <a:srgbClr val="D5E2E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4C4C4D"/>
              </a:buClr>
              <a:buSzPts val="1800"/>
              <a:buFont typeface="Arial"/>
              <a:buNone/>
            </a:pPr>
            <a:r>
              <a:rPr lang="en-US" sz="1800" b="1" i="0" u="none" strike="noStrike" cap="none" dirty="0">
                <a:solidFill>
                  <a:srgbClr val="4C4C4D"/>
                </a:solidFill>
                <a:latin typeface="Arial"/>
                <a:ea typeface="Arial"/>
                <a:cs typeface="Arial"/>
                <a:sym typeface="Arial"/>
              </a:rPr>
              <a:t>Public &amp; Private Investment</a:t>
            </a:r>
            <a:endParaRPr dirty="0"/>
          </a:p>
        </p:txBody>
      </p:sp>
      <p:cxnSp>
        <p:nvCxnSpPr>
          <p:cNvPr id="482" name="Google Shape;482;g17bd1758c7d_0_64"/>
          <p:cNvCxnSpPr/>
          <p:nvPr/>
        </p:nvCxnSpPr>
        <p:spPr>
          <a:xfrm>
            <a:off x="1860530" y="1254684"/>
            <a:ext cx="493800" cy="0"/>
          </a:xfrm>
          <a:prstGeom prst="straightConnector1">
            <a:avLst/>
          </a:prstGeom>
          <a:noFill/>
          <a:ln w="38100" cap="flat" cmpd="sng">
            <a:solidFill>
              <a:srgbClr val="D5E2ED"/>
            </a:solidFill>
            <a:prstDash val="solid"/>
            <a:round/>
            <a:headEnd type="none" w="sm" len="sm"/>
            <a:tailEnd type="triangle" w="med" len="med"/>
          </a:ln>
        </p:spPr>
      </p:cxnSp>
      <p:cxnSp>
        <p:nvCxnSpPr>
          <p:cNvPr id="483" name="Google Shape;483;g17bd1758c7d_0_64"/>
          <p:cNvCxnSpPr/>
          <p:nvPr/>
        </p:nvCxnSpPr>
        <p:spPr>
          <a:xfrm>
            <a:off x="4376565" y="1272644"/>
            <a:ext cx="484200" cy="0"/>
          </a:xfrm>
          <a:prstGeom prst="straightConnector1">
            <a:avLst/>
          </a:prstGeom>
          <a:noFill/>
          <a:ln w="38100" cap="flat" cmpd="sng">
            <a:solidFill>
              <a:srgbClr val="D5E2ED"/>
            </a:solidFill>
            <a:prstDash val="solid"/>
            <a:round/>
            <a:headEnd type="none" w="sm" len="sm"/>
            <a:tailEnd type="triangle" w="med" len="med"/>
          </a:ln>
        </p:spPr>
      </p:cxnSp>
      <p:cxnSp>
        <p:nvCxnSpPr>
          <p:cNvPr id="484" name="Google Shape;484;g17bd1758c7d_0_64"/>
          <p:cNvCxnSpPr/>
          <p:nvPr/>
        </p:nvCxnSpPr>
        <p:spPr>
          <a:xfrm>
            <a:off x="7426498" y="1272644"/>
            <a:ext cx="484200" cy="0"/>
          </a:xfrm>
          <a:prstGeom prst="straightConnector1">
            <a:avLst/>
          </a:prstGeom>
          <a:noFill/>
          <a:ln w="38100" cap="flat" cmpd="sng">
            <a:solidFill>
              <a:srgbClr val="D5E2ED"/>
            </a:solidFill>
            <a:prstDash val="solid"/>
            <a:round/>
            <a:headEnd type="none" w="sm" len="sm"/>
            <a:tailEnd type="triangle" w="med" len="med"/>
          </a:ln>
        </p:spPr>
      </p:cxnSp>
      <p:sp>
        <p:nvSpPr>
          <p:cNvPr id="485" name="Google Shape;485;g17bd1758c7d_0_64"/>
          <p:cNvSpPr/>
          <p:nvPr/>
        </p:nvSpPr>
        <p:spPr>
          <a:xfrm rot="5400000">
            <a:off x="10884634" y="1107590"/>
            <a:ext cx="430800" cy="663000"/>
          </a:xfrm>
          <a:prstGeom prst="bentArrow">
            <a:avLst>
              <a:gd name="adj1" fmla="val 25000"/>
              <a:gd name="adj2" fmla="val 25000"/>
              <a:gd name="adj3" fmla="val 25000"/>
              <a:gd name="adj4" fmla="val 43750"/>
            </a:avLst>
          </a:prstGeom>
          <a:solidFill>
            <a:srgbClr val="2E6CA4"/>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dirty="0">
              <a:solidFill>
                <a:srgbClr val="000000"/>
              </a:solidFill>
              <a:latin typeface="Calibri"/>
              <a:ea typeface="Calibri"/>
              <a:cs typeface="Calibri"/>
              <a:sym typeface="Calibri"/>
            </a:endParaRPr>
          </a:p>
        </p:txBody>
      </p:sp>
      <p:sp>
        <p:nvSpPr>
          <p:cNvPr id="486" name="Google Shape;486;g17bd1758c7d_0_64"/>
          <p:cNvSpPr/>
          <p:nvPr/>
        </p:nvSpPr>
        <p:spPr>
          <a:xfrm>
            <a:off x="767033" y="5228357"/>
            <a:ext cx="1574100" cy="1175100"/>
          </a:xfrm>
          <a:custGeom>
            <a:avLst/>
            <a:gdLst/>
            <a:ahLst/>
            <a:cxnLst/>
            <a:rect l="l" t="t" r="r" b="b"/>
            <a:pathLst>
              <a:path w="120000" h="120000" extrusionOk="0">
                <a:moveTo>
                  <a:pt x="0" y="120000"/>
                </a:moveTo>
                <a:quadBezTo>
                  <a:pt x="20000" y="40000"/>
                  <a:pt x="97604" y="15000"/>
                </a:quadBezTo>
                <a:lnTo>
                  <a:pt x="96343" y="0"/>
                </a:lnTo>
                <a:lnTo>
                  <a:pt x="120000" y="24000"/>
                </a:lnTo>
                <a:lnTo>
                  <a:pt x="101389" y="60000"/>
                </a:lnTo>
                <a:lnTo>
                  <a:pt x="100128" y="45000"/>
                </a:lnTo>
                <a:quadBezTo>
                  <a:pt x="30000" y="55000"/>
                  <a:pt x="0" y="120000"/>
                </a:quadBezTo>
                <a:close/>
              </a:path>
            </a:pathLst>
          </a:custGeom>
          <a:solidFill>
            <a:srgbClr val="CC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7" name="Google Shape;487;g17bd1758c7d_0_64"/>
          <p:cNvSpPr/>
          <p:nvPr/>
        </p:nvSpPr>
        <p:spPr>
          <a:xfrm rot="4038921">
            <a:off x="3356995" y="2235690"/>
            <a:ext cx="1387653" cy="897799"/>
          </a:xfrm>
          <a:custGeom>
            <a:avLst/>
            <a:gdLst/>
            <a:ahLst/>
            <a:cxnLst/>
            <a:rect l="l" t="t" r="r" b="b"/>
            <a:pathLst>
              <a:path w="120000" h="120000" extrusionOk="0">
                <a:moveTo>
                  <a:pt x="0" y="120000"/>
                </a:moveTo>
                <a:quadBezTo>
                  <a:pt x="20000" y="40000"/>
                  <a:pt x="102643" y="15000"/>
                </a:quadBezTo>
                <a:lnTo>
                  <a:pt x="101665" y="0"/>
                </a:lnTo>
                <a:lnTo>
                  <a:pt x="120000" y="24000"/>
                </a:lnTo>
                <a:lnTo>
                  <a:pt x="105576" y="60000"/>
                </a:lnTo>
                <a:lnTo>
                  <a:pt x="104599" y="45000"/>
                </a:lnTo>
                <a:quadBezTo>
                  <a:pt x="30000" y="55000"/>
                  <a:pt x="0" y="120000"/>
                </a:quadBezTo>
                <a:close/>
              </a:path>
            </a:pathLst>
          </a:custGeom>
          <a:solidFill>
            <a:srgbClr val="CC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8" name="Google Shape;488;g17bd1758c7d_0_64"/>
          <p:cNvSpPr/>
          <p:nvPr/>
        </p:nvSpPr>
        <p:spPr>
          <a:xfrm>
            <a:off x="569235" y="1980525"/>
            <a:ext cx="2789700" cy="430800"/>
          </a:xfrm>
          <a:prstGeom prst="roundRect">
            <a:avLst>
              <a:gd name="adj" fmla="val 16667"/>
            </a:avLst>
          </a:prstGeom>
          <a:solidFill>
            <a:srgbClr val="B4BDDE"/>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2FC2E1"/>
              </a:buClr>
              <a:buSzPts val="2100"/>
              <a:buFont typeface="Arial"/>
              <a:buNone/>
            </a:pPr>
            <a:r>
              <a:rPr lang="en-US" sz="1800" b="1" i="0" u="none" strike="noStrike" cap="none" dirty="0">
                <a:solidFill>
                  <a:srgbClr val="4C4C4D"/>
                </a:solidFill>
                <a:latin typeface="Arial"/>
                <a:ea typeface="Arial"/>
                <a:cs typeface="Arial"/>
                <a:sym typeface="Arial"/>
              </a:rPr>
              <a:t>Tribal Engagement</a:t>
            </a:r>
            <a:endParaRPr sz="1800" b="0" i="0" u="none" strike="noStrike" cap="none" dirty="0">
              <a:solidFill>
                <a:srgbClr val="4C4C4D"/>
              </a:solidFill>
              <a:latin typeface="Arial"/>
              <a:ea typeface="Arial"/>
              <a:cs typeface="Arial"/>
              <a:sym typeface="Arial"/>
            </a:endParaRPr>
          </a:p>
        </p:txBody>
      </p:sp>
      <p:sp>
        <p:nvSpPr>
          <p:cNvPr id="489" name="Google Shape;489;g17bd1758c7d_0_64"/>
          <p:cNvSpPr/>
          <p:nvPr/>
        </p:nvSpPr>
        <p:spPr>
          <a:xfrm>
            <a:off x="337987" y="6322729"/>
            <a:ext cx="4844400" cy="367500"/>
          </a:xfrm>
          <a:prstGeom prst="roundRect">
            <a:avLst>
              <a:gd name="adj" fmla="val 16667"/>
            </a:avLst>
          </a:prstGeom>
          <a:solidFill>
            <a:srgbClr val="B4BDDE"/>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2FC2E1"/>
              </a:buClr>
              <a:buSzPts val="2100"/>
              <a:buFont typeface="Arial"/>
              <a:buNone/>
            </a:pPr>
            <a:r>
              <a:rPr lang="en-US" sz="1800" b="1" i="0" u="none" strike="noStrike" cap="none" dirty="0">
                <a:solidFill>
                  <a:srgbClr val="4C4C4D"/>
                </a:solidFill>
                <a:latin typeface="Arial"/>
                <a:ea typeface="Arial"/>
                <a:cs typeface="Arial"/>
                <a:sym typeface="Arial"/>
              </a:rPr>
              <a:t>Private Sector and Advocacy Engagement</a:t>
            </a:r>
            <a:endParaRPr sz="1800" b="0" i="0" u="none" strike="noStrike" cap="none" dirty="0">
              <a:solidFill>
                <a:srgbClr val="4C4C4D"/>
              </a:solidFill>
              <a:latin typeface="Arial"/>
              <a:ea typeface="Arial"/>
              <a:cs typeface="Arial"/>
              <a:sym typeface="Arial"/>
            </a:endParaRPr>
          </a:p>
        </p:txBody>
      </p:sp>
      <p:sp>
        <p:nvSpPr>
          <p:cNvPr id="490" name="Google Shape;490;g17bd1758c7d_0_64"/>
          <p:cNvSpPr/>
          <p:nvPr/>
        </p:nvSpPr>
        <p:spPr>
          <a:xfrm rot="9030686">
            <a:off x="9109815" y="2040129"/>
            <a:ext cx="1061473" cy="664945"/>
          </a:xfrm>
          <a:custGeom>
            <a:avLst/>
            <a:gdLst/>
            <a:ahLst/>
            <a:cxnLst/>
            <a:rect l="l" t="t" r="r" b="b"/>
            <a:pathLst>
              <a:path w="120000" h="120000" extrusionOk="0">
                <a:moveTo>
                  <a:pt x="0" y="120000"/>
                </a:moveTo>
                <a:quadBezTo>
                  <a:pt x="20000" y="40000"/>
                  <a:pt x="90000" y="14263"/>
                </a:quadBezTo>
                <a:lnTo>
                  <a:pt x="88310" y="0"/>
                </a:lnTo>
                <a:lnTo>
                  <a:pt x="120000" y="23263"/>
                </a:lnTo>
                <a:lnTo>
                  <a:pt x="95245" y="58526"/>
                </a:lnTo>
                <a:lnTo>
                  <a:pt x="93555" y="44263"/>
                </a:lnTo>
                <a:quadBezTo>
                  <a:pt x="30000" y="54263"/>
                  <a:pt x="0" y="120000"/>
                </a:quadBezTo>
                <a:close/>
              </a:path>
            </a:pathLst>
          </a:custGeom>
          <a:solidFill>
            <a:srgbClr val="CC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1" name="Google Shape;491;g17bd1758c7d_0_64"/>
          <p:cNvSpPr/>
          <p:nvPr/>
        </p:nvSpPr>
        <p:spPr>
          <a:xfrm>
            <a:off x="5247367" y="1709235"/>
            <a:ext cx="5246400" cy="322200"/>
          </a:xfrm>
          <a:prstGeom prst="roundRect">
            <a:avLst>
              <a:gd name="adj" fmla="val 16667"/>
            </a:avLst>
          </a:prstGeom>
          <a:solidFill>
            <a:srgbClr val="A9D78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2FC2E1"/>
              </a:buClr>
              <a:buSzPts val="2100"/>
              <a:buFont typeface="Arial"/>
              <a:buNone/>
            </a:pPr>
            <a:r>
              <a:rPr lang="en-US" sz="1800" b="1" i="0" u="none" strike="noStrike" cap="none" dirty="0">
                <a:solidFill>
                  <a:srgbClr val="4C4C4D"/>
                </a:solidFill>
                <a:latin typeface="Arial"/>
                <a:ea typeface="Arial"/>
                <a:cs typeface="Arial"/>
                <a:sym typeface="Arial"/>
              </a:rPr>
              <a:t>American Rescue Plan + BIL + BBB</a:t>
            </a:r>
            <a:endParaRPr dirty="0"/>
          </a:p>
        </p:txBody>
      </p:sp>
      <p:sp>
        <p:nvSpPr>
          <p:cNvPr id="492" name="Google Shape;492;g17bd1758c7d_0_64"/>
          <p:cNvSpPr/>
          <p:nvPr/>
        </p:nvSpPr>
        <p:spPr>
          <a:xfrm rot="14460410">
            <a:off x="9163689" y="5394720"/>
            <a:ext cx="997530" cy="759196"/>
          </a:xfrm>
          <a:custGeom>
            <a:avLst/>
            <a:gdLst/>
            <a:ahLst/>
            <a:cxnLst/>
            <a:rect l="l" t="t" r="r" b="b"/>
            <a:pathLst>
              <a:path w="120000" h="120000" extrusionOk="0">
                <a:moveTo>
                  <a:pt x="0" y="120000"/>
                </a:moveTo>
                <a:quadBezTo>
                  <a:pt x="20000" y="40000"/>
                  <a:pt x="94318" y="15000"/>
                </a:quadBezTo>
                <a:lnTo>
                  <a:pt x="92872" y="0"/>
                </a:lnTo>
                <a:lnTo>
                  <a:pt x="120000" y="17093"/>
                </a:lnTo>
                <a:lnTo>
                  <a:pt x="97326" y="46187"/>
                </a:lnTo>
                <a:lnTo>
                  <a:pt x="95880" y="31187"/>
                </a:lnTo>
                <a:quadBezTo>
                  <a:pt x="30000" y="41187"/>
                  <a:pt x="0" y="120000"/>
                </a:quadBezTo>
                <a:close/>
              </a:path>
            </a:pathLst>
          </a:custGeom>
          <a:solidFill>
            <a:srgbClr val="CC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3" name="Google Shape;493;g17bd1758c7d_0_64"/>
          <p:cNvSpPr/>
          <p:nvPr/>
        </p:nvSpPr>
        <p:spPr>
          <a:xfrm>
            <a:off x="7858495" y="6074881"/>
            <a:ext cx="4202700" cy="575100"/>
          </a:xfrm>
          <a:prstGeom prst="roundRect">
            <a:avLst>
              <a:gd name="adj" fmla="val 16667"/>
            </a:avLst>
          </a:prstGeom>
          <a:solidFill>
            <a:srgbClr val="A9D78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2FC2E1"/>
              </a:buClr>
              <a:buSzPts val="2100"/>
              <a:buFont typeface="Arial"/>
              <a:buNone/>
            </a:pPr>
            <a:r>
              <a:rPr lang="en-US" sz="1800" b="1" i="0" u="none" strike="noStrike" cap="none" dirty="0">
                <a:solidFill>
                  <a:srgbClr val="4C4C4D"/>
                </a:solidFill>
                <a:latin typeface="Arial"/>
                <a:ea typeface="Arial"/>
                <a:cs typeface="Arial"/>
                <a:sym typeface="Arial"/>
              </a:rPr>
              <a:t>State of California Policy + Funding CALREC Vision</a:t>
            </a:r>
            <a:endParaRPr dirty="0"/>
          </a:p>
        </p:txBody>
      </p:sp>
      <p:sp>
        <p:nvSpPr>
          <p:cNvPr id="494" name="Google Shape;494;g17bd1758c7d_0_64"/>
          <p:cNvSpPr txBox="1"/>
          <p:nvPr/>
        </p:nvSpPr>
        <p:spPr>
          <a:xfrm>
            <a:off x="10638137" y="1779490"/>
            <a:ext cx="1435200" cy="1011900"/>
          </a:xfrm>
          <a:prstGeom prst="rect">
            <a:avLst/>
          </a:prstGeom>
          <a:solidFill>
            <a:srgbClr val="2E6CA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rgbClr val="FFFFFF"/>
                </a:solidFill>
                <a:latin typeface="Arial"/>
                <a:ea typeface="Arial"/>
                <a:cs typeface="Arial"/>
                <a:sym typeface="Arial"/>
              </a:rPr>
              <a:t>Building Jobs and Local Wealth </a:t>
            </a:r>
            <a:endParaRPr sz="1400" b="0" i="0" u="none" strike="noStrike" cap="none" dirty="0">
              <a:solidFill>
                <a:srgbClr val="FFFFFF"/>
              </a:solidFill>
              <a:latin typeface="Arial"/>
              <a:ea typeface="Arial"/>
              <a:cs typeface="Arial"/>
              <a:sym typeface="Arial"/>
            </a:endParaRPr>
          </a:p>
        </p:txBody>
      </p:sp>
      <p:sp>
        <p:nvSpPr>
          <p:cNvPr id="495" name="Google Shape;495;g17bd1758c7d_0_64"/>
          <p:cNvSpPr txBox="1">
            <a:spLocks noGrp="1"/>
          </p:cNvSpPr>
          <p:nvPr>
            <p:ph type="body" idx="1"/>
          </p:nvPr>
        </p:nvSpPr>
        <p:spPr>
          <a:xfrm>
            <a:off x="37263" y="164010"/>
            <a:ext cx="9802800" cy="430800"/>
          </a:xfrm>
          <a:prstGeom prst="rect">
            <a:avLst/>
          </a:prstGeom>
          <a:noFill/>
          <a:ln>
            <a:noFill/>
          </a:ln>
        </p:spPr>
        <p:txBody>
          <a:bodyPr spcFirstLastPara="1" wrap="square" lIns="91425" tIns="91425" rIns="91425" bIns="91425" anchor="ctr" anchorCtr="0">
            <a:noAutofit/>
          </a:bodyPr>
          <a:lstStyle/>
          <a:p>
            <a:pPr marL="9525" marR="0" lvl="0" indent="0" algn="l" rtl="0">
              <a:lnSpc>
                <a:spcPct val="100000"/>
              </a:lnSpc>
              <a:spcBef>
                <a:spcPts val="0"/>
              </a:spcBef>
              <a:spcAft>
                <a:spcPts val="0"/>
              </a:spcAft>
              <a:buClr>
                <a:srgbClr val="2FC2E1"/>
              </a:buClr>
              <a:buSzPts val="2940"/>
              <a:buFont typeface="Arial"/>
              <a:buNone/>
            </a:pPr>
            <a:r>
              <a:rPr lang="en-US" sz="2400" dirty="0"/>
              <a:t>Implementing this architecture can unlock public funding</a:t>
            </a:r>
            <a:endParaRPr sz="2400" dirty="0"/>
          </a:p>
        </p:txBody>
      </p:sp>
      <p:sp>
        <p:nvSpPr>
          <p:cNvPr id="496" name="Google Shape;496;g17bd1758c7d_0_64"/>
          <p:cNvSpPr/>
          <p:nvPr/>
        </p:nvSpPr>
        <p:spPr>
          <a:xfrm>
            <a:off x="5652570" y="2911380"/>
            <a:ext cx="1707000" cy="1657200"/>
          </a:xfrm>
          <a:prstGeom prst="ellipse">
            <a:avLst/>
          </a:prstGeom>
          <a:solidFill>
            <a:srgbClr val="A1E4F1"/>
          </a:solidFill>
          <a:ln w="25400" cap="flat" cmpd="sng">
            <a:solidFill>
              <a:srgbClr val="31538F"/>
            </a:solidFill>
            <a:prstDash val="solid"/>
            <a:round/>
            <a:headEnd type="none" w="sm" len="sm"/>
            <a:tailEnd type="none" w="sm" len="sm"/>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2FC2E1"/>
              </a:buClr>
              <a:buSzPts val="2100"/>
              <a:buFont typeface="Arial"/>
              <a:buNone/>
            </a:pPr>
            <a:r>
              <a:rPr lang="en-US" sz="1400" b="1" i="0" u="none" strike="noStrike" cap="none" dirty="0">
                <a:solidFill>
                  <a:srgbClr val="4C4C4D"/>
                </a:solidFill>
                <a:latin typeface="Arial"/>
                <a:ea typeface="Arial"/>
                <a:cs typeface="Arial"/>
                <a:sym typeface="Arial"/>
              </a:rPr>
              <a:t>Eastern Sierra Council of Governments (ESCOG)</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28" name="Google Shape;441;p26" descr="A picture containing tree&#10;&#10;Description automatically generated">
            <a:extLst>
              <a:ext uri="{FF2B5EF4-FFF2-40B4-BE49-F238E27FC236}">
                <a16:creationId xmlns:a16="http://schemas.microsoft.com/office/drawing/2014/main" id="{5D3B228D-B644-D24F-9E75-B7A6C50D9552}"/>
              </a:ext>
            </a:extLst>
          </p:cNvPr>
          <p:cNvPicPr preferRelativeResize="0">
            <a:picLocks noGrp="1"/>
          </p:cNvPicPr>
          <p:nvPr>
            <p:ph type="pic" idx="3"/>
          </p:nvPr>
        </p:nvPicPr>
        <p:blipFill rotWithShape="1">
          <a:blip r:embed="rId3" cstate="screen">
            <a:alphaModFix/>
            <a:extLst>
              <a:ext uri="{28A0092B-C50C-407E-A947-70E740481C1C}">
                <a14:useLocalDpi xmlns:a14="http://schemas.microsoft.com/office/drawing/2010/main"/>
              </a:ext>
            </a:extLst>
          </a:blip>
          <a:srcRect/>
          <a:stretch/>
        </p:blipFill>
        <p:spPr>
          <a:xfrm>
            <a:off x="-4686" y="659"/>
            <a:ext cx="3573991" cy="6843486"/>
          </a:xfrm>
          <a:prstGeom prst="rect">
            <a:avLst/>
          </a:prstGeom>
          <a:noFill/>
          <a:ln>
            <a:noFill/>
          </a:ln>
        </p:spPr>
      </p:pic>
      <p:sp>
        <p:nvSpPr>
          <p:cNvPr id="112" name="Google Shape;112;p2"/>
          <p:cNvSpPr txBox="1">
            <a:spLocks noGrp="1"/>
          </p:cNvSpPr>
          <p:nvPr>
            <p:ph type="body" idx="1"/>
          </p:nvPr>
        </p:nvSpPr>
        <p:spPr>
          <a:xfrm>
            <a:off x="3873457" y="1116195"/>
            <a:ext cx="6908443" cy="3414241"/>
          </a:xfrm>
          <a:prstGeom prst="rect">
            <a:avLst/>
          </a:prstGeom>
          <a:noFill/>
          <a:ln>
            <a:noFill/>
          </a:ln>
        </p:spPr>
        <p:txBody>
          <a:bodyPr spcFirstLastPara="1" wrap="square" lIns="91425" tIns="91425" rIns="91425" bIns="91425" anchor="t" anchorCtr="0">
            <a:noAutofit/>
          </a:bodyPr>
          <a:lstStyle/>
          <a:p>
            <a:pPr marL="0" indent="0">
              <a:lnSpc>
                <a:spcPct val="125000"/>
              </a:lnSpc>
              <a:buSzPts val="3150"/>
            </a:pPr>
            <a:r>
              <a:rPr lang="en-US" sz="3200" dirty="0">
                <a:solidFill>
                  <a:schemeClr val="accent2"/>
                </a:solidFill>
              </a:rPr>
              <a:t>Quantified Ventures </a:t>
            </a:r>
            <a:r>
              <a:rPr lang="en-US" sz="3200" b="0" dirty="0">
                <a:solidFill>
                  <a:schemeClr val="accent2"/>
                </a:solidFill>
              </a:rPr>
              <a:t>works with pioneering organizations to </a:t>
            </a:r>
          </a:p>
          <a:p>
            <a:pPr marL="0" indent="0">
              <a:lnSpc>
                <a:spcPct val="125000"/>
              </a:lnSpc>
              <a:buSzPts val="3150"/>
            </a:pPr>
            <a:r>
              <a:rPr lang="en-US" sz="3200" dirty="0">
                <a:solidFill>
                  <a:schemeClr val="accent2"/>
                </a:solidFill>
              </a:rPr>
              <a:t>design, capitalize, and scale investible solutions </a:t>
            </a:r>
            <a:r>
              <a:rPr lang="en-US" sz="3200" b="0" dirty="0">
                <a:solidFill>
                  <a:schemeClr val="accent2"/>
                </a:solidFill>
              </a:rPr>
              <a:t>that improve the wellbeing of people and planet. </a:t>
            </a:r>
          </a:p>
        </p:txBody>
      </p:sp>
      <p:sp>
        <p:nvSpPr>
          <p:cNvPr id="13" name="Rectangle 12">
            <a:extLst>
              <a:ext uri="{FF2B5EF4-FFF2-40B4-BE49-F238E27FC236}">
                <a16:creationId xmlns:a16="http://schemas.microsoft.com/office/drawing/2014/main" id="{1EB14004-AB31-8245-966A-2277B111F0F7}"/>
              </a:ext>
            </a:extLst>
          </p:cNvPr>
          <p:cNvSpPr/>
          <p:nvPr/>
        </p:nvSpPr>
        <p:spPr>
          <a:xfrm>
            <a:off x="-1462" y="-13855"/>
            <a:ext cx="3583083" cy="6858000"/>
          </a:xfrm>
          <a:prstGeom prst="rect">
            <a:avLst/>
          </a:prstGeom>
          <a:solidFill>
            <a:srgbClr val="035886">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Picture 34" descr="Text&#10;&#10;Description automatically generated with medium confidence">
            <a:extLst>
              <a:ext uri="{FF2B5EF4-FFF2-40B4-BE49-F238E27FC236}">
                <a16:creationId xmlns:a16="http://schemas.microsoft.com/office/drawing/2014/main" id="{D8680DB1-AEC8-E7DA-35C0-CF9EB9C01599}"/>
              </a:ext>
            </a:extLst>
          </p:cNvPr>
          <p:cNvPicPr>
            <a:picLocks noChangeAspect="1"/>
          </p:cNvPicPr>
          <p:nvPr/>
        </p:nvPicPr>
        <p:blipFill>
          <a:blip r:embed="rId4"/>
          <a:stretch>
            <a:fillRect/>
          </a:stretch>
        </p:blipFill>
        <p:spPr>
          <a:xfrm>
            <a:off x="3873457" y="5842628"/>
            <a:ext cx="1621884" cy="888704"/>
          </a:xfrm>
          <a:prstGeom prst="rect">
            <a:avLst/>
          </a:prstGeom>
        </p:spPr>
      </p:pic>
      <p:pic>
        <p:nvPicPr>
          <p:cNvPr id="10" name="Picture 9" descr="A person smiling at the camera&#10;&#10;Description automatically generated">
            <a:extLst>
              <a:ext uri="{FF2B5EF4-FFF2-40B4-BE49-F238E27FC236}">
                <a16:creationId xmlns:a16="http://schemas.microsoft.com/office/drawing/2014/main" id="{B458393F-FEAD-E7A5-9CAF-7F92970A74CA}"/>
              </a:ext>
            </a:extLst>
          </p:cNvPr>
          <p:cNvPicPr>
            <a:picLocks noChangeAspect="1"/>
          </p:cNvPicPr>
          <p:nvPr/>
        </p:nvPicPr>
        <p:blipFill>
          <a:blip r:embed="rId5"/>
          <a:stretch>
            <a:fillRect/>
          </a:stretch>
        </p:blipFill>
        <p:spPr>
          <a:xfrm>
            <a:off x="11200935" y="5486399"/>
            <a:ext cx="835956" cy="1197089"/>
          </a:xfrm>
          <a:prstGeom prst="rect">
            <a:avLst/>
          </a:prstGeom>
        </p:spPr>
      </p:pic>
      <p:sp>
        <p:nvSpPr>
          <p:cNvPr id="32" name="TextBox 31">
            <a:extLst>
              <a:ext uri="{FF2B5EF4-FFF2-40B4-BE49-F238E27FC236}">
                <a16:creationId xmlns:a16="http://schemas.microsoft.com/office/drawing/2014/main" id="{63D9C276-2EDA-4C2A-B912-FB63625DAF81}"/>
              </a:ext>
            </a:extLst>
          </p:cNvPr>
          <p:cNvSpPr txBox="1"/>
          <p:nvPr/>
        </p:nvSpPr>
        <p:spPr>
          <a:xfrm>
            <a:off x="8037496" y="5920063"/>
            <a:ext cx="3151123" cy="830997"/>
          </a:xfrm>
          <a:prstGeom prst="rect">
            <a:avLst/>
          </a:prstGeom>
          <a:noFill/>
        </p:spPr>
        <p:txBody>
          <a:bodyPr wrap="square" rtlCol="0">
            <a:spAutoFit/>
          </a:bodyPr>
          <a:lstStyle/>
          <a:p>
            <a:pPr algn="r"/>
            <a:r>
              <a:rPr lang="en-US" sz="1600" b="1" dirty="0">
                <a:solidFill>
                  <a:schemeClr val="accent2"/>
                </a:solidFill>
              </a:rPr>
              <a:t>Risa Hiser</a:t>
            </a:r>
          </a:p>
          <a:p>
            <a:pPr algn="r"/>
            <a:r>
              <a:rPr lang="en-US" sz="1600" i="1" dirty="0"/>
              <a:t>Senior Associate</a:t>
            </a:r>
          </a:p>
          <a:p>
            <a:pPr algn="r"/>
            <a:r>
              <a:rPr lang="en-US" sz="1600" i="1" dirty="0"/>
              <a:t>rhiser@quantifiedventures.com</a:t>
            </a:r>
          </a:p>
        </p:txBody>
      </p:sp>
    </p:spTree>
    <p:extLst>
      <p:ext uri="{BB962C8B-B14F-4D97-AF65-F5344CB8AC3E}">
        <p14:creationId xmlns:p14="http://schemas.microsoft.com/office/powerpoint/2010/main" val="19870678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2" name="Rounded Rectangle 1">
            <a:extLst>
              <a:ext uri="{FF2B5EF4-FFF2-40B4-BE49-F238E27FC236}">
                <a16:creationId xmlns:a16="http://schemas.microsoft.com/office/drawing/2014/main" id="{B02EB239-36AD-659F-BEFE-2C8E5DD55617}"/>
              </a:ext>
            </a:extLst>
          </p:cNvPr>
          <p:cNvSpPr/>
          <p:nvPr/>
        </p:nvSpPr>
        <p:spPr>
          <a:xfrm>
            <a:off x="212035" y="1802295"/>
            <a:ext cx="3843130" cy="4141233"/>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Google Shape;365;p11"/>
          <p:cNvSpPr txBox="1">
            <a:spLocks noGrp="1"/>
          </p:cNvSpPr>
          <p:nvPr>
            <p:ph type="body" idx="1"/>
          </p:nvPr>
        </p:nvSpPr>
        <p:spPr>
          <a:xfrm>
            <a:off x="0" y="237707"/>
            <a:ext cx="9802850" cy="430836"/>
          </a:xfrm>
          <a:prstGeom prst="rect">
            <a:avLst/>
          </a:prstGeom>
          <a:noFill/>
          <a:ln>
            <a:noFill/>
          </a:ln>
        </p:spPr>
        <p:txBody>
          <a:bodyPr spcFirstLastPara="1" wrap="square" lIns="91425" tIns="91425" rIns="91425" bIns="91425" anchor="ctr" anchorCtr="0">
            <a:noAutofit/>
          </a:bodyPr>
          <a:lstStyle/>
          <a:p>
            <a:pPr marL="457200" marR="0" lvl="0" indent="-228600" algn="l" rtl="0">
              <a:lnSpc>
                <a:spcPct val="100000"/>
              </a:lnSpc>
              <a:spcBef>
                <a:spcPts val="0"/>
              </a:spcBef>
              <a:spcAft>
                <a:spcPts val="0"/>
              </a:spcAft>
              <a:buClr>
                <a:srgbClr val="2FC2E1"/>
              </a:buClr>
              <a:buSzPts val="2940"/>
              <a:buFont typeface="Arial"/>
              <a:buNone/>
            </a:pPr>
            <a:r>
              <a:rPr lang="en-US" sz="2400"/>
              <a:t>Importance of Target Campgrounds for Regional Economy</a:t>
            </a:r>
            <a:endParaRPr sz="2400"/>
          </a:p>
        </p:txBody>
      </p:sp>
      <p:pic>
        <p:nvPicPr>
          <p:cNvPr id="366" name="Google Shape;366;p11"/>
          <p:cNvPicPr preferRelativeResize="0"/>
          <p:nvPr/>
        </p:nvPicPr>
        <p:blipFill rotWithShape="1">
          <a:blip r:embed="rId3">
            <a:alphaModFix/>
          </a:blip>
          <a:srcRect/>
          <a:stretch/>
        </p:blipFill>
        <p:spPr>
          <a:xfrm>
            <a:off x="3791252" y="1802295"/>
            <a:ext cx="8188713" cy="4456805"/>
          </a:xfrm>
          <a:prstGeom prst="rect">
            <a:avLst/>
          </a:prstGeom>
          <a:noFill/>
          <a:ln>
            <a:noFill/>
          </a:ln>
        </p:spPr>
      </p:pic>
      <p:sp>
        <p:nvSpPr>
          <p:cNvPr id="367" name="Google Shape;367;p11"/>
          <p:cNvSpPr txBox="1"/>
          <p:nvPr/>
        </p:nvSpPr>
        <p:spPr>
          <a:xfrm>
            <a:off x="371060" y="2312574"/>
            <a:ext cx="3525079" cy="3630954"/>
          </a:xfrm>
          <a:prstGeom prst="rect">
            <a:avLst/>
          </a:prstGeom>
          <a:noFill/>
          <a:ln>
            <a:noFill/>
          </a:ln>
        </p:spPr>
        <p:txBody>
          <a:bodyPr spcFirstLastPara="1" wrap="square" lIns="91425" tIns="45700" rIns="91425" bIns="45700" anchor="t" anchorCtr="0">
            <a:spAutoFit/>
          </a:bodyPr>
          <a:lstStyle/>
          <a:p>
            <a:pPr marR="0" lvl="0" algn="l" rtl="0">
              <a:lnSpc>
                <a:spcPct val="107000"/>
              </a:lnSpc>
              <a:spcBef>
                <a:spcPts val="0"/>
              </a:spcBef>
              <a:spcAft>
                <a:spcPts val="0"/>
              </a:spcAft>
              <a:buClr>
                <a:srgbClr val="29B5D8"/>
              </a:buClr>
              <a:buSzPts val="2000"/>
            </a:pPr>
            <a:r>
              <a:rPr lang="en-US" sz="1800" b="0" i="0" u="none" strike="noStrike" cap="none">
                <a:solidFill>
                  <a:schemeClr val="bg1"/>
                </a:solidFill>
                <a:latin typeface="Arial"/>
                <a:ea typeface="Arial"/>
                <a:cs typeface="Arial"/>
                <a:sym typeface="Arial"/>
              </a:rPr>
              <a:t>The Project Team evaluated the needs of each site and estimated the total costs for all projects to be between </a:t>
            </a:r>
            <a:r>
              <a:rPr lang="en-US" sz="1800" b="1" i="0" u="none" strike="noStrike" cap="none">
                <a:solidFill>
                  <a:schemeClr val="bg1"/>
                </a:solidFill>
                <a:latin typeface="Arial"/>
                <a:ea typeface="Arial"/>
                <a:cs typeface="Arial"/>
                <a:sym typeface="Arial"/>
              </a:rPr>
              <a:t>$19.9 to $36.2M</a:t>
            </a:r>
            <a:endParaRPr sz="1800">
              <a:solidFill>
                <a:schemeClr val="bg1"/>
              </a:solidFill>
            </a:endParaRPr>
          </a:p>
          <a:p>
            <a:pPr marL="342900" marR="0" lvl="0" indent="-215900" algn="l" rtl="0">
              <a:lnSpc>
                <a:spcPct val="107000"/>
              </a:lnSpc>
              <a:spcBef>
                <a:spcPts val="800"/>
              </a:spcBef>
              <a:spcAft>
                <a:spcPts val="0"/>
              </a:spcAft>
              <a:buClr>
                <a:srgbClr val="29B5D8"/>
              </a:buClr>
              <a:buSzPts val="2000"/>
              <a:buFont typeface="Noto Sans"/>
              <a:buNone/>
            </a:pPr>
            <a:endParaRPr sz="1800" b="1" i="0" u="none" strike="noStrike" cap="none">
              <a:solidFill>
                <a:schemeClr val="bg1"/>
              </a:solidFill>
              <a:latin typeface="Arial"/>
              <a:ea typeface="Arial"/>
              <a:cs typeface="Arial"/>
              <a:sym typeface="Arial"/>
            </a:endParaRPr>
          </a:p>
          <a:p>
            <a:pPr marR="0" lvl="0" algn="l" rtl="0">
              <a:lnSpc>
                <a:spcPct val="107000"/>
              </a:lnSpc>
              <a:spcBef>
                <a:spcPts val="800"/>
              </a:spcBef>
              <a:spcAft>
                <a:spcPts val="0"/>
              </a:spcAft>
              <a:buClr>
                <a:srgbClr val="29B5D8"/>
              </a:buClr>
              <a:buSzPts val="2000"/>
            </a:pPr>
            <a:r>
              <a:rPr lang="en-US" sz="1800" b="0" i="0" u="none" strike="noStrike" cap="none">
                <a:solidFill>
                  <a:schemeClr val="bg1"/>
                </a:solidFill>
                <a:latin typeface="Arial"/>
                <a:ea typeface="Arial"/>
                <a:cs typeface="Arial"/>
                <a:sym typeface="Arial"/>
              </a:rPr>
              <a:t>This is dwarfed by the lifetime value these campgrounds provide.</a:t>
            </a:r>
            <a:endParaRPr sz="1800">
              <a:solidFill>
                <a:schemeClr val="bg1"/>
              </a:solidFill>
            </a:endParaRPr>
          </a:p>
          <a:p>
            <a:pPr marL="0" marR="0" lvl="0" indent="0" algn="l" rtl="0">
              <a:lnSpc>
                <a:spcPct val="107000"/>
              </a:lnSpc>
              <a:spcBef>
                <a:spcPts val="800"/>
              </a:spcBef>
              <a:spcAft>
                <a:spcPts val="0"/>
              </a:spcAft>
              <a:buNone/>
            </a:pPr>
            <a:endParaRPr sz="2000" b="0" i="0" u="none" strike="noStrike" cap="none">
              <a:solidFill>
                <a:schemeClr val="bg1"/>
              </a:solidFill>
              <a:latin typeface="Arial"/>
              <a:ea typeface="Arial"/>
              <a:cs typeface="Arial"/>
              <a:sym typeface="Arial"/>
            </a:endParaRPr>
          </a:p>
          <a:p>
            <a:pPr marL="342900" marR="0" lvl="0" indent="-292100" algn="l" rtl="0">
              <a:lnSpc>
                <a:spcPct val="107000"/>
              </a:lnSpc>
              <a:spcBef>
                <a:spcPts val="800"/>
              </a:spcBef>
              <a:spcAft>
                <a:spcPts val="0"/>
              </a:spcAft>
              <a:buClr>
                <a:srgbClr val="29B5D8"/>
              </a:buClr>
              <a:buSzPts val="800"/>
              <a:buFont typeface="Noto Sans"/>
              <a:buNone/>
            </a:pPr>
            <a:endParaRPr sz="800" b="0" i="0" u="none" strike="noStrike" cap="none">
              <a:solidFill>
                <a:schemeClr val="bg1"/>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8" name="Google Shape;448;p27"/>
          <p:cNvSpPr txBox="1">
            <a:spLocks noGrp="1"/>
          </p:cNvSpPr>
          <p:nvPr>
            <p:ph type="body" idx="2"/>
          </p:nvPr>
        </p:nvSpPr>
        <p:spPr>
          <a:xfrm>
            <a:off x="3794760" y="1441791"/>
            <a:ext cx="8130540" cy="1235856"/>
          </a:xfrm>
          <a:prstGeom prst="rect">
            <a:avLst/>
          </a:prstGeom>
          <a:noFill/>
          <a:ln>
            <a:noFill/>
          </a:ln>
        </p:spPr>
        <p:txBody>
          <a:bodyPr spcFirstLastPara="1" wrap="square" lIns="91425" tIns="45700" rIns="91425" bIns="45700" anchor="t" anchorCtr="0">
            <a:noAutofit/>
          </a:bodyPr>
          <a:lstStyle/>
          <a:p>
            <a:pPr marL="303213" lvl="1" indent="-285750">
              <a:lnSpc>
                <a:spcPct val="100000"/>
              </a:lnSpc>
              <a:spcBef>
                <a:spcPts val="0"/>
              </a:spcBef>
              <a:spcAft>
                <a:spcPts val="400"/>
              </a:spcAft>
              <a:buSzPct val="100000"/>
              <a:buFont typeface="Wingdings" pitchFamily="2" charset="2"/>
              <a:buChar char="§"/>
            </a:pPr>
            <a:r>
              <a:rPr lang="en-US" sz="1800"/>
              <a:t>Provided much-needed up-front capital to construct new community recreation assets (88-mile bike trail system)</a:t>
            </a:r>
          </a:p>
          <a:p>
            <a:pPr marL="303213" lvl="1" indent="-285750">
              <a:lnSpc>
                <a:spcPct val="100000"/>
              </a:lnSpc>
              <a:spcBef>
                <a:spcPts val="0"/>
              </a:spcBef>
              <a:spcAft>
                <a:spcPts val="400"/>
              </a:spcAft>
              <a:buSzPct val="100000"/>
              <a:buFont typeface="Wingdings" pitchFamily="2" charset="2"/>
              <a:buChar char="§"/>
            </a:pPr>
            <a:r>
              <a:rPr lang="en-US" sz="1800"/>
              <a:t>Aggregated payors who benefit from the project to share in financing costs</a:t>
            </a:r>
          </a:p>
          <a:p>
            <a:pPr marL="303213" lvl="1" indent="-285750">
              <a:lnSpc>
                <a:spcPct val="100000"/>
              </a:lnSpc>
              <a:spcBef>
                <a:spcPts val="0"/>
              </a:spcBef>
              <a:spcAft>
                <a:spcPts val="400"/>
              </a:spcAft>
              <a:buSzPct val="100000"/>
              <a:buFont typeface="Wingdings" pitchFamily="2" charset="2"/>
              <a:buChar char="§"/>
            </a:pPr>
            <a:r>
              <a:rPr lang="en-US" sz="1800"/>
              <a:t>Based financing on economic development benefits from tourism to region</a:t>
            </a:r>
          </a:p>
          <a:p>
            <a:pPr marL="303213" lvl="1" indent="-285750">
              <a:lnSpc>
                <a:spcPct val="100000"/>
              </a:lnSpc>
              <a:spcBef>
                <a:spcPts val="0"/>
              </a:spcBef>
              <a:spcAft>
                <a:spcPts val="400"/>
              </a:spcAft>
              <a:buSzPct val="100000"/>
              <a:buFont typeface="Wingdings" pitchFamily="2" charset="2"/>
              <a:buChar char="§"/>
            </a:pPr>
            <a:endParaRPr lang="en-US" sz="1700"/>
          </a:p>
        </p:txBody>
      </p:sp>
      <p:pic>
        <p:nvPicPr>
          <p:cNvPr id="6" name="Picture Placeholder 5" descr="A person riding a bike down a dirt road&#10;&#10;Description automatically generated">
            <a:extLst>
              <a:ext uri="{FF2B5EF4-FFF2-40B4-BE49-F238E27FC236}">
                <a16:creationId xmlns:a16="http://schemas.microsoft.com/office/drawing/2014/main" id="{E588FDDB-62D3-7343-B1D4-AE230479F58E}"/>
              </a:ext>
            </a:extLst>
          </p:cNvPr>
          <p:cNvPicPr>
            <a:picLocks noGrp="1" noChangeAspect="1"/>
          </p:cNvPicPr>
          <p:nvPr>
            <p:ph type="pic" idx="3"/>
          </p:nvPr>
        </p:nvPicPr>
        <p:blipFill rotWithShape="1">
          <a:blip r:embed="rId3" cstate="screen">
            <a:extLst>
              <a:ext uri="{28A0092B-C50C-407E-A947-70E740481C1C}">
                <a14:useLocalDpi xmlns:a14="http://schemas.microsoft.com/office/drawing/2010/main"/>
              </a:ext>
            </a:extLst>
          </a:blip>
          <a:srcRect t="155" b="155"/>
          <a:stretch/>
        </p:blipFill>
        <p:spPr/>
      </p:pic>
      <p:sp>
        <p:nvSpPr>
          <p:cNvPr id="447" name="Google Shape;447;p27"/>
          <p:cNvSpPr txBox="1">
            <a:spLocks noGrp="1"/>
          </p:cNvSpPr>
          <p:nvPr>
            <p:ph type="body" idx="1"/>
          </p:nvPr>
        </p:nvSpPr>
        <p:spPr>
          <a:xfrm>
            <a:off x="3749040" y="182880"/>
            <a:ext cx="6540338" cy="429768"/>
          </a:xfrm>
          <a:prstGeom prst="rect">
            <a:avLst/>
          </a:prstGeom>
          <a:noFill/>
          <a:ln>
            <a:noFill/>
          </a:ln>
        </p:spPr>
        <p:txBody>
          <a:bodyPr spcFirstLastPara="1" wrap="square" lIns="91425" tIns="91425" rIns="91425" bIns="91425" anchor="ctr" anchorCtr="0">
            <a:noAutofit/>
          </a:bodyPr>
          <a:lstStyle/>
          <a:p>
            <a:pPr marL="0">
              <a:buSzPts val="2310"/>
            </a:pPr>
            <a:r>
              <a:rPr lang="en-US" sz="2300" dirty="0"/>
              <a:t>Developing Recreation Infrastructure in Ohio</a:t>
            </a:r>
          </a:p>
        </p:txBody>
      </p:sp>
      <p:sp>
        <p:nvSpPr>
          <p:cNvPr id="26" name="Slide Number Placeholder 1">
            <a:extLst>
              <a:ext uri="{FF2B5EF4-FFF2-40B4-BE49-F238E27FC236}">
                <a16:creationId xmlns:a16="http://schemas.microsoft.com/office/drawing/2014/main" id="{B7CB735B-464E-0C4B-B950-99626883BAB9}"/>
              </a:ext>
            </a:extLst>
          </p:cNvPr>
          <p:cNvSpPr>
            <a:spLocks noGrp="1"/>
          </p:cNvSpPr>
          <p:nvPr>
            <p:ph type="sldNum" idx="12"/>
          </p:nvPr>
        </p:nvSpPr>
        <p:spPr>
          <a:prstGeom prst="rect">
            <a:avLst/>
          </a:prstGeom>
        </p:spPr>
        <p:txBody>
          <a:bodyPr/>
          <a:lstStyle/>
          <a:p>
            <a:pPr algn="r"/>
            <a:fld id="{00000000-1234-1234-1234-123412341234}" type="slidenum">
              <a:rPr lang="en-US" smtClean="0"/>
              <a:pPr algn="r"/>
              <a:t>21</a:t>
            </a:fld>
            <a:endParaRPr lang="en-US"/>
          </a:p>
        </p:txBody>
      </p:sp>
      <p:sp>
        <p:nvSpPr>
          <p:cNvPr id="14" name="Rectangle 13">
            <a:extLst>
              <a:ext uri="{FF2B5EF4-FFF2-40B4-BE49-F238E27FC236}">
                <a16:creationId xmlns:a16="http://schemas.microsoft.com/office/drawing/2014/main" id="{DF7E8011-9A29-AB4A-A491-25F11264DF69}"/>
              </a:ext>
            </a:extLst>
          </p:cNvPr>
          <p:cNvSpPr/>
          <p:nvPr/>
        </p:nvSpPr>
        <p:spPr>
          <a:xfrm>
            <a:off x="-1" y="0"/>
            <a:ext cx="3583083" cy="6858000"/>
          </a:xfrm>
          <a:prstGeom prst="rect">
            <a:avLst/>
          </a:prstGeom>
          <a:solidFill>
            <a:srgbClr val="03588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a:p>
        </p:txBody>
      </p:sp>
      <p:sp>
        <p:nvSpPr>
          <p:cNvPr id="7" name="Rectangle 6">
            <a:extLst>
              <a:ext uri="{FF2B5EF4-FFF2-40B4-BE49-F238E27FC236}">
                <a16:creationId xmlns:a16="http://schemas.microsoft.com/office/drawing/2014/main" id="{9EBFCE47-A99E-A445-8F54-336F77CD9304}"/>
              </a:ext>
            </a:extLst>
          </p:cNvPr>
          <p:cNvSpPr/>
          <p:nvPr/>
        </p:nvSpPr>
        <p:spPr>
          <a:xfrm>
            <a:off x="3793193" y="3489350"/>
            <a:ext cx="7553009" cy="1200329"/>
          </a:xfrm>
          <a:prstGeom prst="rect">
            <a:avLst/>
          </a:prstGeom>
        </p:spPr>
        <p:txBody>
          <a:bodyPr wrap="square">
            <a:spAutoFit/>
          </a:bodyPr>
          <a:lstStyle/>
          <a:p>
            <a:pPr marL="285750" indent="-285750">
              <a:buClr>
                <a:srgbClr val="30C3E2"/>
              </a:buClr>
              <a:buFont typeface="Wingdings" pitchFamily="2" charset="2"/>
              <a:buChar char="§"/>
            </a:pPr>
            <a:r>
              <a:rPr lang="en-US" sz="1800">
                <a:solidFill>
                  <a:srgbClr val="4C4C4D"/>
                </a:solidFill>
              </a:rPr>
              <a:t>Economic development (job opportunities + tax revenue)</a:t>
            </a:r>
          </a:p>
          <a:p>
            <a:pPr marL="285750" indent="-285750">
              <a:buClr>
                <a:srgbClr val="30C3E2"/>
              </a:buClr>
              <a:buFont typeface="Wingdings" pitchFamily="2" charset="2"/>
              <a:buChar char="§"/>
            </a:pPr>
            <a:r>
              <a:rPr lang="en-US" sz="1800">
                <a:solidFill>
                  <a:srgbClr val="4C4C4D"/>
                </a:solidFill>
              </a:rPr>
              <a:t>Health</a:t>
            </a:r>
          </a:p>
          <a:p>
            <a:pPr marL="285750" indent="-285750">
              <a:buClr>
                <a:srgbClr val="30C3E2"/>
              </a:buClr>
              <a:buFont typeface="Wingdings" pitchFamily="2" charset="2"/>
              <a:buChar char="§"/>
            </a:pPr>
            <a:r>
              <a:rPr lang="en-US" sz="1800">
                <a:solidFill>
                  <a:srgbClr val="4C4C4D"/>
                </a:solidFill>
              </a:rPr>
              <a:t>Connectivity</a:t>
            </a:r>
          </a:p>
          <a:p>
            <a:pPr marL="285750" indent="-285750">
              <a:buClr>
                <a:srgbClr val="30C3E2"/>
              </a:buClr>
              <a:buFont typeface="Wingdings" pitchFamily="2" charset="2"/>
              <a:buChar char="§"/>
            </a:pPr>
            <a:r>
              <a:rPr lang="en-US" sz="1800">
                <a:solidFill>
                  <a:srgbClr val="4C4C4D"/>
                </a:solidFill>
              </a:rPr>
              <a:t>Environmental restoration and conservation</a:t>
            </a:r>
            <a:endParaRPr lang="en-US" sz="1800"/>
          </a:p>
        </p:txBody>
      </p:sp>
      <p:sp>
        <p:nvSpPr>
          <p:cNvPr id="13" name="Rectangle 12">
            <a:extLst>
              <a:ext uri="{FF2B5EF4-FFF2-40B4-BE49-F238E27FC236}">
                <a16:creationId xmlns:a16="http://schemas.microsoft.com/office/drawing/2014/main" id="{F7E40114-DC00-4D4C-A842-9382F9F1AE4B}"/>
              </a:ext>
            </a:extLst>
          </p:cNvPr>
          <p:cNvSpPr/>
          <p:nvPr/>
        </p:nvSpPr>
        <p:spPr>
          <a:xfrm>
            <a:off x="3794760" y="5492647"/>
            <a:ext cx="7981802" cy="1277273"/>
          </a:xfrm>
          <a:prstGeom prst="rect">
            <a:avLst/>
          </a:prstGeom>
        </p:spPr>
        <p:txBody>
          <a:bodyPr wrap="square">
            <a:spAutoFit/>
          </a:bodyPr>
          <a:lstStyle/>
          <a:p>
            <a:pPr marL="285750" indent="-285750">
              <a:spcAft>
                <a:spcPts val="600"/>
              </a:spcAft>
              <a:buClr>
                <a:srgbClr val="30C3E2"/>
              </a:buClr>
              <a:buFont typeface="Wingdings" pitchFamily="2" charset="2"/>
              <a:buChar char="§"/>
            </a:pPr>
            <a:r>
              <a:rPr lang="en-US" sz="1800">
                <a:solidFill>
                  <a:srgbClr val="4C4C4D"/>
                </a:solidFill>
              </a:rPr>
              <a:t>$11 million multi-payor transaction to fund trail development and maintenance and enhance local infrastructure</a:t>
            </a:r>
          </a:p>
          <a:p>
            <a:pPr marL="285750" indent="-285750">
              <a:spcAft>
                <a:spcPts val="600"/>
              </a:spcAft>
              <a:buClr>
                <a:srgbClr val="30C3E2"/>
              </a:buClr>
              <a:buFont typeface="Wingdings" pitchFamily="2" charset="2"/>
              <a:buChar char="§"/>
            </a:pPr>
            <a:r>
              <a:rPr lang="en-US" sz="1800">
                <a:solidFill>
                  <a:srgbClr val="4C4C4D"/>
                </a:solidFill>
              </a:rPr>
              <a:t>Currently identifying and helping secure sustainable revenue sources for long-term operations and maintenance</a:t>
            </a:r>
          </a:p>
        </p:txBody>
      </p:sp>
      <p:sp>
        <p:nvSpPr>
          <p:cNvPr id="19" name="Google Shape;676;p36">
            <a:extLst>
              <a:ext uri="{FF2B5EF4-FFF2-40B4-BE49-F238E27FC236}">
                <a16:creationId xmlns:a16="http://schemas.microsoft.com/office/drawing/2014/main" id="{DB0FF4CD-48E3-3D43-BF64-2A59D41C8CDA}"/>
              </a:ext>
            </a:extLst>
          </p:cNvPr>
          <p:cNvSpPr txBox="1">
            <a:spLocks/>
          </p:cNvSpPr>
          <p:nvPr/>
        </p:nvSpPr>
        <p:spPr>
          <a:xfrm>
            <a:off x="182880" y="274320"/>
            <a:ext cx="2998470" cy="723235"/>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457200" marR="0" lvl="0" indent="-387350" algn="l" rtl="0">
              <a:lnSpc>
                <a:spcPct val="90000"/>
              </a:lnSpc>
              <a:spcBef>
                <a:spcPts val="0"/>
              </a:spcBef>
              <a:spcAft>
                <a:spcPts val="0"/>
              </a:spcAft>
              <a:buClr>
                <a:srgbClr val="2FC2E1"/>
              </a:buClr>
              <a:buSzPts val="2500"/>
              <a:buFont typeface="Arimo"/>
              <a:buChar char="▪"/>
              <a:defRPr sz="2000" b="0" i="0" u="none" strike="noStrike" cap="none">
                <a:solidFill>
                  <a:srgbClr val="4C4C4D"/>
                </a:solidFill>
                <a:latin typeface="Arial"/>
                <a:ea typeface="Arial"/>
                <a:cs typeface="Arial"/>
                <a:sym typeface="Arial"/>
              </a:defRPr>
            </a:lvl1pPr>
            <a:lvl2pPr marL="914400" marR="0" lvl="1" indent="-381000" algn="l" rtl="0">
              <a:lnSpc>
                <a:spcPct val="90000"/>
              </a:lnSpc>
              <a:spcBef>
                <a:spcPts val="800"/>
              </a:spcBef>
              <a:spcAft>
                <a:spcPts val="0"/>
              </a:spcAft>
              <a:buClr>
                <a:srgbClr val="2FC2E1"/>
              </a:buClr>
              <a:buSzPts val="2400"/>
              <a:buFont typeface="Arimo"/>
              <a:buChar char="–"/>
              <a:defRPr sz="2000" b="0" i="0" u="none" strike="noStrike" cap="none">
                <a:solidFill>
                  <a:srgbClr val="4C4C4D"/>
                </a:solidFill>
                <a:latin typeface="Arial"/>
                <a:ea typeface="Arial"/>
                <a:cs typeface="Arial"/>
                <a:sym typeface="Arial"/>
              </a:defRPr>
            </a:lvl2pPr>
            <a:lvl3pPr marL="1371600" marR="0" lvl="2" indent="-381000" algn="l" rtl="0">
              <a:lnSpc>
                <a:spcPct val="90000"/>
              </a:lnSpc>
              <a:spcBef>
                <a:spcPts val="800"/>
              </a:spcBef>
              <a:spcAft>
                <a:spcPts val="0"/>
              </a:spcAft>
              <a:buClr>
                <a:srgbClr val="2FC2E1"/>
              </a:buClr>
              <a:buSzPts val="2400"/>
              <a:buFont typeface="Arimo"/>
              <a:buChar char="▫"/>
              <a:defRPr sz="2000" b="0" i="0" u="none" strike="noStrike" cap="none">
                <a:solidFill>
                  <a:srgbClr val="4C4C4D"/>
                </a:solidFill>
                <a:latin typeface="Arial"/>
                <a:ea typeface="Arial"/>
                <a:cs typeface="Arial"/>
                <a:sym typeface="Arial"/>
              </a:defRPr>
            </a:lvl3pPr>
            <a:lvl4pPr marL="1828800" marR="0" lvl="3" indent="-341630" algn="l" rtl="0">
              <a:lnSpc>
                <a:spcPct val="90000"/>
              </a:lnSpc>
              <a:spcBef>
                <a:spcPts val="800"/>
              </a:spcBef>
              <a:spcAft>
                <a:spcPts val="0"/>
              </a:spcAft>
              <a:buClr>
                <a:srgbClr val="2FC2E1"/>
              </a:buClr>
              <a:buSzPts val="1780"/>
              <a:buFont typeface="Arimo"/>
              <a:buChar char="-"/>
              <a:defRPr sz="2000" b="0" i="0" u="none" strike="noStrike" cap="none">
                <a:solidFill>
                  <a:srgbClr val="4C4C4D"/>
                </a:solidFill>
                <a:latin typeface="Arial"/>
                <a:ea typeface="Arial"/>
                <a:cs typeface="Arial"/>
                <a:sym typeface="Arial"/>
              </a:defRPr>
            </a:lvl4pPr>
            <a:lvl5pPr marL="2286000" marR="0" lvl="4" indent="-341629" algn="l" rtl="0">
              <a:lnSpc>
                <a:spcPct val="90000"/>
              </a:lnSpc>
              <a:spcBef>
                <a:spcPts val="800"/>
              </a:spcBef>
              <a:spcAft>
                <a:spcPts val="0"/>
              </a:spcAft>
              <a:buClr>
                <a:srgbClr val="2FC2E1"/>
              </a:buClr>
              <a:buSzPts val="1780"/>
              <a:buFont typeface="Arimo"/>
              <a:buChar char="-"/>
              <a:defRPr sz="2000" b="0" i="0" u="none" strike="noStrike" cap="none">
                <a:solidFill>
                  <a:srgbClr val="4C4C4D"/>
                </a:solidFill>
                <a:latin typeface="Arial"/>
                <a:ea typeface="Arial"/>
                <a:cs typeface="Arial"/>
                <a:sym typeface="Arial"/>
              </a:defRPr>
            </a:lvl5pPr>
            <a:lvl6pPr marL="2743200" marR="0" lvl="5" indent="-342900" algn="l" rtl="0">
              <a:lnSpc>
                <a:spcPct val="90000"/>
              </a:lnSpc>
              <a:spcBef>
                <a:spcPts val="8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nSpc>
                <a:spcPct val="100000"/>
              </a:lnSpc>
              <a:buClr>
                <a:srgbClr val="30C3E2"/>
              </a:buClr>
              <a:buSzPct val="100000"/>
              <a:buNone/>
            </a:pPr>
            <a:r>
              <a:rPr lang="en-US" sz="1600" b="1">
                <a:solidFill>
                  <a:schemeClr val="bg1"/>
                </a:solidFill>
              </a:rPr>
              <a:t>CASE STUDY:</a:t>
            </a:r>
          </a:p>
          <a:p>
            <a:pPr marL="0" indent="0">
              <a:lnSpc>
                <a:spcPct val="100000"/>
              </a:lnSpc>
              <a:buClr>
                <a:srgbClr val="30C3E2"/>
              </a:buClr>
              <a:buSzPct val="100000"/>
              <a:buNone/>
            </a:pPr>
            <a:endParaRPr lang="en-US" sz="500" b="1">
              <a:solidFill>
                <a:schemeClr val="bg1"/>
              </a:solidFill>
            </a:endParaRPr>
          </a:p>
          <a:p>
            <a:pPr marL="0" indent="0">
              <a:lnSpc>
                <a:spcPct val="100000"/>
              </a:lnSpc>
              <a:buClr>
                <a:srgbClr val="30C3E2"/>
              </a:buClr>
              <a:buSzPct val="100000"/>
              <a:buNone/>
            </a:pPr>
            <a:r>
              <a:rPr lang="en-US" b="1">
                <a:solidFill>
                  <a:schemeClr val="bg1"/>
                </a:solidFill>
              </a:rPr>
              <a:t>Baileys Trail System</a:t>
            </a:r>
          </a:p>
        </p:txBody>
      </p:sp>
      <p:sp>
        <p:nvSpPr>
          <p:cNvPr id="21" name="Round Diagonal Corner Rectangle 20">
            <a:extLst>
              <a:ext uri="{FF2B5EF4-FFF2-40B4-BE49-F238E27FC236}">
                <a16:creationId xmlns:a16="http://schemas.microsoft.com/office/drawing/2014/main" id="{3A1C50D1-21F0-5442-81A0-57DF6B1A4996}"/>
              </a:ext>
            </a:extLst>
          </p:cNvPr>
          <p:cNvSpPr/>
          <p:nvPr/>
        </p:nvSpPr>
        <p:spPr>
          <a:xfrm>
            <a:off x="3583082" y="865389"/>
            <a:ext cx="3063240" cy="365760"/>
          </a:xfrm>
          <a:prstGeom prst="round2DiagRect">
            <a:avLst/>
          </a:prstGeom>
          <a:solidFill>
            <a:srgbClr val="30C3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t>Project Summary</a:t>
            </a:r>
          </a:p>
        </p:txBody>
      </p:sp>
      <p:sp>
        <p:nvSpPr>
          <p:cNvPr id="23" name="Round Diagonal Corner Rectangle 22">
            <a:extLst>
              <a:ext uri="{FF2B5EF4-FFF2-40B4-BE49-F238E27FC236}">
                <a16:creationId xmlns:a16="http://schemas.microsoft.com/office/drawing/2014/main" id="{5BECEF04-F969-484D-88F8-89813137AF96}"/>
              </a:ext>
            </a:extLst>
          </p:cNvPr>
          <p:cNvSpPr/>
          <p:nvPr/>
        </p:nvSpPr>
        <p:spPr>
          <a:xfrm>
            <a:off x="3583082" y="2920222"/>
            <a:ext cx="3063240" cy="365760"/>
          </a:xfrm>
          <a:prstGeom prst="round2DiagRect">
            <a:avLst/>
          </a:prstGeom>
          <a:solidFill>
            <a:srgbClr val="30C3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t>Outcomes</a:t>
            </a:r>
          </a:p>
        </p:txBody>
      </p:sp>
      <p:sp>
        <p:nvSpPr>
          <p:cNvPr id="25" name="Round Diagonal Corner Rectangle 24">
            <a:extLst>
              <a:ext uri="{FF2B5EF4-FFF2-40B4-BE49-F238E27FC236}">
                <a16:creationId xmlns:a16="http://schemas.microsoft.com/office/drawing/2014/main" id="{461643E8-C5C0-C949-86A7-B347AC28CB6B}"/>
              </a:ext>
            </a:extLst>
          </p:cNvPr>
          <p:cNvSpPr/>
          <p:nvPr/>
        </p:nvSpPr>
        <p:spPr>
          <a:xfrm>
            <a:off x="3579210" y="4889110"/>
            <a:ext cx="3063240" cy="365760"/>
          </a:xfrm>
          <a:prstGeom prst="round2DiagRect">
            <a:avLst/>
          </a:prstGeom>
          <a:solidFill>
            <a:srgbClr val="30C3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t>Transaction Structure</a:t>
            </a:r>
          </a:p>
        </p:txBody>
      </p:sp>
    </p:spTree>
    <p:extLst>
      <p:ext uri="{BB962C8B-B14F-4D97-AF65-F5344CB8AC3E}">
        <p14:creationId xmlns:p14="http://schemas.microsoft.com/office/powerpoint/2010/main" val="17450962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C37DBA76-1F4F-46DA-A678-222208E6E69D}"/>
              </a:ext>
            </a:extLst>
          </p:cNvPr>
          <p:cNvSpPr/>
          <p:nvPr/>
        </p:nvSpPr>
        <p:spPr>
          <a:xfrm>
            <a:off x="4546836" y="5520764"/>
            <a:ext cx="7525480" cy="95272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7DF6D8EC-153E-4EA6-A098-010BDA1334DC}"/>
              </a:ext>
            </a:extLst>
          </p:cNvPr>
          <p:cNvSpPr/>
          <p:nvPr/>
        </p:nvSpPr>
        <p:spPr>
          <a:xfrm>
            <a:off x="113811" y="2585184"/>
            <a:ext cx="2212218" cy="2520216"/>
          </a:xfrm>
          <a:prstGeom prst="rect">
            <a:avLst/>
          </a:prstGeom>
          <a:solidFill>
            <a:srgbClr val="4FC4E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1AFF6D3F-C581-419C-8EDD-D785556812BA}"/>
              </a:ext>
            </a:extLst>
          </p:cNvPr>
          <p:cNvSpPr/>
          <p:nvPr/>
        </p:nvSpPr>
        <p:spPr>
          <a:xfrm>
            <a:off x="2533968" y="1352899"/>
            <a:ext cx="9477058" cy="1757461"/>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46140244-A1C9-D640-AC0F-8D056437FB55}"/>
              </a:ext>
            </a:extLst>
          </p:cNvPr>
          <p:cNvSpPr>
            <a:spLocks noGrp="1"/>
          </p:cNvSpPr>
          <p:nvPr>
            <p:ph type="body" idx="1"/>
          </p:nvPr>
        </p:nvSpPr>
        <p:spPr>
          <a:xfrm>
            <a:off x="0" y="234495"/>
            <a:ext cx="10335205" cy="430836"/>
          </a:xfrm>
        </p:spPr>
        <p:txBody>
          <a:bodyPr/>
          <a:lstStyle/>
          <a:p>
            <a:r>
              <a:rPr lang="en-US" sz="2400"/>
              <a:t>Sustainable Recreation: Baileys Trail System </a:t>
            </a:r>
          </a:p>
        </p:txBody>
      </p:sp>
      <p:sp>
        <p:nvSpPr>
          <p:cNvPr id="35" name="Rectangle 34">
            <a:extLst>
              <a:ext uri="{FF2B5EF4-FFF2-40B4-BE49-F238E27FC236}">
                <a16:creationId xmlns:a16="http://schemas.microsoft.com/office/drawing/2014/main" id="{82379417-D864-0C4F-A45A-1FDA191846B0}"/>
              </a:ext>
            </a:extLst>
          </p:cNvPr>
          <p:cNvSpPr/>
          <p:nvPr/>
        </p:nvSpPr>
        <p:spPr>
          <a:xfrm>
            <a:off x="5978538" y="3306800"/>
            <a:ext cx="6354693" cy="954067"/>
          </a:xfrm>
          <a:prstGeom prst="rect">
            <a:avLst/>
          </a:prstGeom>
          <a:noFill/>
          <a:ln>
            <a:noFill/>
          </a:ln>
        </p:spPr>
        <p:txBody>
          <a:bodyPr spcFirstLastPara="1" wrap="square" lIns="91425" tIns="45700" rIns="91425" bIns="45700" anchor="t" anchorCtr="0">
            <a:spAutoFit/>
          </a:bodyPr>
          <a:lstStyle/>
          <a:p>
            <a:pPr marL="285750" indent="-285750">
              <a:buClr>
                <a:srgbClr val="30C3E2"/>
              </a:buClr>
              <a:buSzPts val="1700"/>
              <a:buFont typeface="Noto Sans Symbols"/>
              <a:buChar char="▪"/>
            </a:pPr>
            <a:r>
              <a:rPr lang="en-US">
                <a:solidFill>
                  <a:srgbClr val="4C4C4D"/>
                </a:solidFill>
              </a:rPr>
              <a:t>USFS </a:t>
            </a:r>
          </a:p>
          <a:p>
            <a:pPr marL="285750" indent="-285750">
              <a:buClr>
                <a:srgbClr val="30C3E2"/>
              </a:buClr>
              <a:buSzPts val="1700"/>
              <a:buFont typeface="Noto Sans Symbols"/>
              <a:buChar char="▪"/>
            </a:pPr>
            <a:r>
              <a:rPr lang="en-US">
                <a:solidFill>
                  <a:srgbClr val="4C4C4D"/>
                </a:solidFill>
              </a:rPr>
              <a:t>ORCA (local governments) &amp; advisory board (various stakeholders)</a:t>
            </a:r>
          </a:p>
          <a:p>
            <a:pPr marL="285750" indent="-285750">
              <a:buClr>
                <a:srgbClr val="30C3E2"/>
              </a:buClr>
              <a:buSzPts val="1700"/>
              <a:buFont typeface="Noto Sans Symbols"/>
              <a:buChar char="▪"/>
            </a:pPr>
            <a:r>
              <a:rPr lang="en-US">
                <a:solidFill>
                  <a:srgbClr val="4C4C4D"/>
                </a:solidFill>
              </a:rPr>
              <a:t>AWOADC (non-profit partner)</a:t>
            </a:r>
          </a:p>
          <a:p>
            <a:pPr marL="285750" lvl="1" indent="-285750">
              <a:buClr>
                <a:srgbClr val="30C3E2"/>
              </a:buClr>
              <a:buSzPts val="1700"/>
              <a:buFont typeface="Noto Sans Symbols"/>
              <a:buChar char="▪"/>
            </a:pPr>
            <a:r>
              <a:rPr lang="en-US" i="1">
                <a:solidFill>
                  <a:srgbClr val="4C4C4D"/>
                </a:solidFill>
              </a:rPr>
              <a:t>Needs: amendment to Ski Permit Act for SUP</a:t>
            </a:r>
          </a:p>
        </p:txBody>
      </p:sp>
      <p:pic>
        <p:nvPicPr>
          <p:cNvPr id="51" name="Picture 50" descr="A picture containing text&#10;&#10;Description automatically generated">
            <a:extLst>
              <a:ext uri="{FF2B5EF4-FFF2-40B4-BE49-F238E27FC236}">
                <a16:creationId xmlns:a16="http://schemas.microsoft.com/office/drawing/2014/main" id="{F2F14005-063F-4B48-A445-0CE32CCDD815}"/>
              </a:ext>
            </a:extLst>
          </p:cNvPr>
          <p:cNvPicPr>
            <a:picLocks noChangeAspect="1"/>
          </p:cNvPicPr>
          <p:nvPr/>
        </p:nvPicPr>
        <p:blipFill>
          <a:blip r:embed="rId3"/>
          <a:stretch>
            <a:fillRect/>
          </a:stretch>
        </p:blipFill>
        <p:spPr>
          <a:xfrm>
            <a:off x="4842403" y="5357342"/>
            <a:ext cx="1246909" cy="1246909"/>
          </a:xfrm>
          <a:prstGeom prst="rect">
            <a:avLst/>
          </a:prstGeom>
        </p:spPr>
      </p:pic>
      <p:pic>
        <p:nvPicPr>
          <p:cNvPr id="53" name="Picture 52" descr="Icon&#10;&#10;Description automatically generated">
            <a:extLst>
              <a:ext uri="{FF2B5EF4-FFF2-40B4-BE49-F238E27FC236}">
                <a16:creationId xmlns:a16="http://schemas.microsoft.com/office/drawing/2014/main" id="{2BADDAF6-273B-314F-A6E2-785BC1B7BF24}"/>
              </a:ext>
            </a:extLst>
          </p:cNvPr>
          <p:cNvPicPr>
            <a:picLocks noChangeAspect="1"/>
          </p:cNvPicPr>
          <p:nvPr/>
        </p:nvPicPr>
        <p:blipFill>
          <a:blip r:embed="rId4"/>
          <a:stretch>
            <a:fillRect/>
          </a:stretch>
        </p:blipFill>
        <p:spPr>
          <a:xfrm>
            <a:off x="4842403" y="4253902"/>
            <a:ext cx="1246909" cy="1246909"/>
          </a:xfrm>
          <a:prstGeom prst="rect">
            <a:avLst/>
          </a:prstGeom>
        </p:spPr>
      </p:pic>
      <p:pic>
        <p:nvPicPr>
          <p:cNvPr id="55" name="Picture 54" descr="Icon&#10;&#10;Description automatically generated">
            <a:extLst>
              <a:ext uri="{FF2B5EF4-FFF2-40B4-BE49-F238E27FC236}">
                <a16:creationId xmlns:a16="http://schemas.microsoft.com/office/drawing/2014/main" id="{8C42876A-0611-F74A-91F9-995DB34986DF}"/>
              </a:ext>
            </a:extLst>
          </p:cNvPr>
          <p:cNvPicPr>
            <a:picLocks noChangeAspect="1"/>
          </p:cNvPicPr>
          <p:nvPr/>
        </p:nvPicPr>
        <p:blipFill>
          <a:blip r:embed="rId5"/>
          <a:stretch>
            <a:fillRect/>
          </a:stretch>
        </p:blipFill>
        <p:spPr>
          <a:xfrm>
            <a:off x="4885407" y="3185107"/>
            <a:ext cx="1246909" cy="1246909"/>
          </a:xfrm>
          <a:prstGeom prst="rect">
            <a:avLst/>
          </a:prstGeom>
        </p:spPr>
      </p:pic>
      <p:sp>
        <p:nvSpPr>
          <p:cNvPr id="27" name="Rectangle 26">
            <a:extLst>
              <a:ext uri="{FF2B5EF4-FFF2-40B4-BE49-F238E27FC236}">
                <a16:creationId xmlns:a16="http://schemas.microsoft.com/office/drawing/2014/main" id="{ECE8746C-4AA8-478C-9D03-F945A4F17C23}"/>
              </a:ext>
            </a:extLst>
          </p:cNvPr>
          <p:cNvSpPr/>
          <p:nvPr/>
        </p:nvSpPr>
        <p:spPr>
          <a:xfrm>
            <a:off x="5978538" y="4411581"/>
            <a:ext cx="6354693" cy="1169511"/>
          </a:xfrm>
          <a:prstGeom prst="rect">
            <a:avLst/>
          </a:prstGeom>
          <a:noFill/>
          <a:ln>
            <a:noFill/>
          </a:ln>
        </p:spPr>
        <p:txBody>
          <a:bodyPr spcFirstLastPara="1" wrap="square" lIns="91425" tIns="45700" rIns="91425" bIns="45700" anchor="t" anchorCtr="0">
            <a:spAutoFit/>
          </a:bodyPr>
          <a:lstStyle/>
          <a:p>
            <a:pPr marL="285750" indent="-285750">
              <a:buClr>
                <a:srgbClr val="30C3E2"/>
              </a:buClr>
              <a:buSzPts val="1700"/>
              <a:buFont typeface="Noto Sans Symbols"/>
              <a:buChar char="▪"/>
            </a:pPr>
            <a:r>
              <a:rPr lang="en-US">
                <a:solidFill>
                  <a:srgbClr val="4C4C4D"/>
                </a:solidFill>
              </a:rPr>
              <a:t>Local – membership fee to ORCA</a:t>
            </a:r>
          </a:p>
          <a:p>
            <a:pPr marL="285750" indent="-285750">
              <a:buClr>
                <a:srgbClr val="30C3E2"/>
              </a:buClr>
              <a:buSzPts val="1700"/>
              <a:buFont typeface="Noto Sans Symbols"/>
              <a:buChar char="▪"/>
            </a:pPr>
            <a:r>
              <a:rPr lang="en-US">
                <a:solidFill>
                  <a:srgbClr val="4C4C4D"/>
                </a:solidFill>
              </a:rPr>
              <a:t>State – State line Item and ODNR AML Pilot</a:t>
            </a:r>
          </a:p>
          <a:p>
            <a:pPr marL="285750" indent="-285750">
              <a:buClr>
                <a:srgbClr val="30C3E2"/>
              </a:buClr>
              <a:buSzPts val="1700"/>
              <a:buFont typeface="Noto Sans Symbols"/>
              <a:buChar char="▪"/>
            </a:pPr>
            <a:r>
              <a:rPr lang="en-US">
                <a:solidFill>
                  <a:srgbClr val="4C4C4D"/>
                </a:solidFill>
              </a:rPr>
              <a:t>Federal – USFS funding, ARC</a:t>
            </a:r>
          </a:p>
          <a:p>
            <a:pPr marL="285750" indent="-285750">
              <a:buClr>
                <a:srgbClr val="30C3E2"/>
              </a:buClr>
              <a:buSzPts val="1700"/>
              <a:buFont typeface="Noto Sans Symbols"/>
              <a:buChar char="▪"/>
            </a:pPr>
            <a:r>
              <a:rPr lang="en-US">
                <a:solidFill>
                  <a:srgbClr val="4C4C4D"/>
                </a:solidFill>
              </a:rPr>
              <a:t>Private Finance – Revenue Sharing Agreement to AWOADC</a:t>
            </a:r>
          </a:p>
          <a:p>
            <a:pPr marL="285750" indent="-285750">
              <a:buClr>
                <a:srgbClr val="30C3E2"/>
              </a:buClr>
              <a:buSzPts val="1700"/>
              <a:buFont typeface="Noto Sans Symbols"/>
              <a:buChar char="▪"/>
            </a:pPr>
            <a:endParaRPr lang="en-US">
              <a:solidFill>
                <a:srgbClr val="4C4C4D"/>
              </a:solidFill>
            </a:endParaRPr>
          </a:p>
        </p:txBody>
      </p:sp>
      <p:sp>
        <p:nvSpPr>
          <p:cNvPr id="29" name="Rectangle 28">
            <a:extLst>
              <a:ext uri="{FF2B5EF4-FFF2-40B4-BE49-F238E27FC236}">
                <a16:creationId xmlns:a16="http://schemas.microsoft.com/office/drawing/2014/main" id="{6426367D-852B-413E-A0A1-10114900EBBA}"/>
              </a:ext>
            </a:extLst>
          </p:cNvPr>
          <p:cNvSpPr/>
          <p:nvPr/>
        </p:nvSpPr>
        <p:spPr>
          <a:xfrm>
            <a:off x="2562225" y="5521893"/>
            <a:ext cx="2318238" cy="960120"/>
          </a:xfrm>
          <a:prstGeom prst="rect">
            <a:avLst/>
          </a:prstGeom>
          <a:solidFill>
            <a:srgbClr val="0257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Sustainable &amp; Expandable</a:t>
            </a:r>
          </a:p>
        </p:txBody>
      </p:sp>
      <p:sp>
        <p:nvSpPr>
          <p:cNvPr id="33" name="Rectangle 32">
            <a:extLst>
              <a:ext uri="{FF2B5EF4-FFF2-40B4-BE49-F238E27FC236}">
                <a16:creationId xmlns:a16="http://schemas.microsoft.com/office/drawing/2014/main" id="{C82738F7-D6F6-464F-B48B-D4D371F32D27}"/>
              </a:ext>
            </a:extLst>
          </p:cNvPr>
          <p:cNvSpPr/>
          <p:nvPr/>
        </p:nvSpPr>
        <p:spPr>
          <a:xfrm>
            <a:off x="5915315" y="5509727"/>
            <a:ext cx="6330998" cy="1169511"/>
          </a:xfrm>
          <a:prstGeom prst="rect">
            <a:avLst/>
          </a:prstGeom>
          <a:noFill/>
          <a:ln>
            <a:noFill/>
          </a:ln>
        </p:spPr>
        <p:txBody>
          <a:bodyPr spcFirstLastPara="1" wrap="square" lIns="91425" tIns="45700" rIns="91425" bIns="45700" anchor="t" anchorCtr="0">
            <a:spAutoFit/>
          </a:bodyPr>
          <a:lstStyle/>
          <a:p>
            <a:pPr marL="285750" indent="-285750">
              <a:buClr>
                <a:srgbClr val="30C3E2"/>
              </a:buClr>
              <a:buSzPts val="1700"/>
              <a:buFont typeface="Noto Sans Symbols"/>
              <a:buChar char="▪"/>
            </a:pPr>
            <a:r>
              <a:rPr lang="en-US">
                <a:solidFill>
                  <a:srgbClr val="4C4C4D"/>
                </a:solidFill>
              </a:rPr>
              <a:t>TA for Business Strategy &amp; revenue streams for O&amp;M</a:t>
            </a:r>
          </a:p>
          <a:p>
            <a:pPr marL="285750" indent="-285750">
              <a:buClr>
                <a:srgbClr val="30C3E2"/>
              </a:buClr>
              <a:buSzPts val="1700"/>
              <a:buFont typeface="Noto Sans Symbols"/>
              <a:buChar char="▪"/>
            </a:pPr>
            <a:r>
              <a:rPr lang="en-US">
                <a:solidFill>
                  <a:srgbClr val="4C4C4D"/>
                </a:solidFill>
              </a:rPr>
              <a:t>Engage neighboring counties to join ORCA and develop</a:t>
            </a:r>
          </a:p>
          <a:p>
            <a:pPr marL="285750" indent="-285750">
              <a:buClr>
                <a:srgbClr val="30C3E2"/>
              </a:buClr>
              <a:buSzPts val="1700"/>
              <a:buFont typeface="Noto Sans Symbols"/>
              <a:buChar char="▪"/>
            </a:pPr>
            <a:r>
              <a:rPr lang="en-US">
                <a:solidFill>
                  <a:srgbClr val="4C4C4D"/>
                </a:solidFill>
              </a:rPr>
              <a:t>Potential next projects: a) Water feature on Hocking River b) Hut System on Marietta Unit</a:t>
            </a:r>
          </a:p>
          <a:p>
            <a:pPr marL="285750" indent="-285750">
              <a:buClr>
                <a:srgbClr val="30C3E2"/>
              </a:buClr>
              <a:buSzPts val="1700"/>
              <a:buFont typeface="Noto Sans Symbols"/>
              <a:buChar char="▪"/>
            </a:pPr>
            <a:endParaRPr lang="en-US">
              <a:solidFill>
                <a:srgbClr val="4C4C4D"/>
              </a:solidFill>
            </a:endParaRPr>
          </a:p>
        </p:txBody>
      </p:sp>
      <p:sp>
        <p:nvSpPr>
          <p:cNvPr id="34" name="TextBox 33">
            <a:extLst>
              <a:ext uri="{FF2B5EF4-FFF2-40B4-BE49-F238E27FC236}">
                <a16:creationId xmlns:a16="http://schemas.microsoft.com/office/drawing/2014/main" id="{1A520F2C-1D76-4C06-8669-3432E3CA0964}"/>
              </a:ext>
            </a:extLst>
          </p:cNvPr>
          <p:cNvSpPr txBox="1"/>
          <p:nvPr/>
        </p:nvSpPr>
        <p:spPr>
          <a:xfrm>
            <a:off x="2619693" y="2185074"/>
            <a:ext cx="2961067" cy="400110"/>
          </a:xfrm>
          <a:prstGeom prst="rect">
            <a:avLst/>
          </a:prstGeom>
          <a:solidFill>
            <a:srgbClr val="035886"/>
          </a:solidFill>
        </p:spPr>
        <p:txBody>
          <a:bodyPr wrap="square" rtlCol="0" anchor="ctr">
            <a:noAutofit/>
          </a:bodyPr>
          <a:lstStyle/>
          <a:p>
            <a:pPr algn="ctr"/>
            <a:r>
              <a:rPr lang="en-US" sz="1800" b="1">
                <a:solidFill>
                  <a:srgbClr val="30C4E2"/>
                </a:solidFill>
              </a:rPr>
              <a:t>~30/88 Miles Open</a:t>
            </a:r>
          </a:p>
        </p:txBody>
      </p:sp>
      <p:sp>
        <p:nvSpPr>
          <p:cNvPr id="36" name="TextBox 35">
            <a:extLst>
              <a:ext uri="{FF2B5EF4-FFF2-40B4-BE49-F238E27FC236}">
                <a16:creationId xmlns:a16="http://schemas.microsoft.com/office/drawing/2014/main" id="{F1FD1387-2FB2-47E7-B5E4-0233C78B1CB3}"/>
              </a:ext>
            </a:extLst>
          </p:cNvPr>
          <p:cNvSpPr txBox="1"/>
          <p:nvPr/>
        </p:nvSpPr>
        <p:spPr>
          <a:xfrm>
            <a:off x="2619693" y="1719946"/>
            <a:ext cx="2961067" cy="400110"/>
          </a:xfrm>
          <a:prstGeom prst="rect">
            <a:avLst/>
          </a:prstGeom>
          <a:solidFill>
            <a:srgbClr val="035886"/>
          </a:solidFill>
        </p:spPr>
        <p:txBody>
          <a:bodyPr wrap="none" rtlCol="0" anchor="ctr">
            <a:noAutofit/>
          </a:bodyPr>
          <a:lstStyle/>
          <a:p>
            <a:pPr algn="ctr"/>
            <a:r>
              <a:rPr lang="en-US" sz="1800" b="1">
                <a:solidFill>
                  <a:srgbClr val="30C4E2"/>
                </a:solidFill>
              </a:rPr>
              <a:t>$9+ Million Raised</a:t>
            </a:r>
          </a:p>
        </p:txBody>
      </p:sp>
      <p:sp>
        <p:nvSpPr>
          <p:cNvPr id="37" name="TextBox 36">
            <a:extLst>
              <a:ext uri="{FF2B5EF4-FFF2-40B4-BE49-F238E27FC236}">
                <a16:creationId xmlns:a16="http://schemas.microsoft.com/office/drawing/2014/main" id="{A7F770FE-717A-4F9D-8305-95B1903EFC37}"/>
              </a:ext>
            </a:extLst>
          </p:cNvPr>
          <p:cNvSpPr txBox="1"/>
          <p:nvPr/>
        </p:nvSpPr>
        <p:spPr>
          <a:xfrm>
            <a:off x="5795773" y="1719946"/>
            <a:ext cx="2961067" cy="400110"/>
          </a:xfrm>
          <a:prstGeom prst="rect">
            <a:avLst/>
          </a:prstGeom>
          <a:solidFill>
            <a:srgbClr val="035886"/>
          </a:solidFill>
        </p:spPr>
        <p:txBody>
          <a:bodyPr wrap="square" rtlCol="0" anchor="ctr">
            <a:noAutofit/>
          </a:bodyPr>
          <a:lstStyle/>
          <a:p>
            <a:pPr algn="ctr"/>
            <a:r>
              <a:rPr lang="en-US" sz="1800" b="1">
                <a:solidFill>
                  <a:srgbClr val="30C4E2"/>
                </a:solidFill>
              </a:rPr>
              <a:t>Executive Director Hired</a:t>
            </a:r>
          </a:p>
        </p:txBody>
      </p:sp>
      <p:sp>
        <p:nvSpPr>
          <p:cNvPr id="38" name="TextBox 37">
            <a:extLst>
              <a:ext uri="{FF2B5EF4-FFF2-40B4-BE49-F238E27FC236}">
                <a16:creationId xmlns:a16="http://schemas.microsoft.com/office/drawing/2014/main" id="{F2F9F8AE-3B60-493D-836A-773386DF17CA}"/>
              </a:ext>
            </a:extLst>
          </p:cNvPr>
          <p:cNvSpPr txBox="1"/>
          <p:nvPr/>
        </p:nvSpPr>
        <p:spPr>
          <a:xfrm>
            <a:off x="5795773" y="2185074"/>
            <a:ext cx="2961067" cy="400110"/>
          </a:xfrm>
          <a:prstGeom prst="rect">
            <a:avLst/>
          </a:prstGeom>
          <a:solidFill>
            <a:srgbClr val="035886"/>
          </a:solidFill>
        </p:spPr>
        <p:txBody>
          <a:bodyPr wrap="none" rtlCol="0" anchor="ctr">
            <a:noAutofit/>
          </a:bodyPr>
          <a:lstStyle/>
          <a:p>
            <a:pPr algn="ctr"/>
            <a:r>
              <a:rPr lang="en-US" sz="1800" b="1">
                <a:solidFill>
                  <a:srgbClr val="30C4E2"/>
                </a:solidFill>
              </a:rPr>
              <a:t>State Budget Line Item</a:t>
            </a:r>
          </a:p>
        </p:txBody>
      </p:sp>
      <p:sp>
        <p:nvSpPr>
          <p:cNvPr id="46" name="TextBox 45">
            <a:extLst>
              <a:ext uri="{FF2B5EF4-FFF2-40B4-BE49-F238E27FC236}">
                <a16:creationId xmlns:a16="http://schemas.microsoft.com/office/drawing/2014/main" id="{B428F4E6-B39D-4125-A376-D020AF844D77}"/>
              </a:ext>
            </a:extLst>
          </p:cNvPr>
          <p:cNvSpPr txBox="1"/>
          <p:nvPr/>
        </p:nvSpPr>
        <p:spPr>
          <a:xfrm>
            <a:off x="8971853" y="1735657"/>
            <a:ext cx="2961067" cy="398021"/>
          </a:xfrm>
          <a:prstGeom prst="rect">
            <a:avLst/>
          </a:prstGeom>
          <a:solidFill>
            <a:srgbClr val="035886"/>
          </a:solidFill>
        </p:spPr>
        <p:txBody>
          <a:bodyPr wrap="square" rtlCol="0" anchor="ctr">
            <a:noAutofit/>
          </a:bodyPr>
          <a:lstStyle>
            <a:defPPr marR="0" lvl="0" algn="l" rtl="0">
              <a:lnSpc>
                <a:spcPct val="100000"/>
              </a:lnSpc>
              <a:spcBef>
                <a:spcPts val="0"/>
              </a:spcBef>
              <a:spcAft>
                <a:spcPts val="0"/>
              </a:spcAft>
            </a:defPPr>
            <a:lvl1pPr algn="ctr">
              <a:defRPr sz="2000" b="1">
                <a:solidFill>
                  <a:srgbClr val="30C4E2"/>
                </a:solidFill>
              </a:defRPr>
            </a:lvl1pPr>
          </a:lstStyle>
          <a:p>
            <a:r>
              <a:rPr lang="en-US" sz="1800"/>
              <a:t>Mine Land Remediation</a:t>
            </a:r>
          </a:p>
        </p:txBody>
      </p:sp>
      <p:sp>
        <p:nvSpPr>
          <p:cNvPr id="49" name="Rectangle 48">
            <a:extLst>
              <a:ext uri="{FF2B5EF4-FFF2-40B4-BE49-F238E27FC236}">
                <a16:creationId xmlns:a16="http://schemas.microsoft.com/office/drawing/2014/main" id="{46448BE8-7594-420B-BE01-0F517D142B2C}"/>
              </a:ext>
            </a:extLst>
          </p:cNvPr>
          <p:cNvSpPr/>
          <p:nvPr/>
        </p:nvSpPr>
        <p:spPr>
          <a:xfrm>
            <a:off x="4546836" y="4417795"/>
            <a:ext cx="7525480" cy="95272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F0BFD4E0-DE26-42A3-95F5-A2CB974FC9DB}"/>
              </a:ext>
            </a:extLst>
          </p:cNvPr>
          <p:cNvSpPr/>
          <p:nvPr/>
        </p:nvSpPr>
        <p:spPr>
          <a:xfrm>
            <a:off x="4546836" y="3320770"/>
            <a:ext cx="7525480" cy="95272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0AA4C70F-1050-4553-87B4-6ED220FF9DA5}"/>
              </a:ext>
            </a:extLst>
          </p:cNvPr>
          <p:cNvSpPr/>
          <p:nvPr/>
        </p:nvSpPr>
        <p:spPr>
          <a:xfrm>
            <a:off x="5767171" y="1084767"/>
            <a:ext cx="2644959" cy="447904"/>
          </a:xfrm>
          <a:prstGeom prst="rect">
            <a:avLst/>
          </a:prstGeom>
          <a:solidFill>
            <a:srgbClr val="0257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Status Aug. 2021</a:t>
            </a:r>
          </a:p>
        </p:txBody>
      </p:sp>
      <p:sp>
        <p:nvSpPr>
          <p:cNvPr id="56" name="TextBox 55">
            <a:extLst>
              <a:ext uri="{FF2B5EF4-FFF2-40B4-BE49-F238E27FC236}">
                <a16:creationId xmlns:a16="http://schemas.microsoft.com/office/drawing/2014/main" id="{4FDF05EC-A0D0-429F-94B8-8387CE2D325F}"/>
              </a:ext>
            </a:extLst>
          </p:cNvPr>
          <p:cNvSpPr txBox="1"/>
          <p:nvPr/>
        </p:nvSpPr>
        <p:spPr>
          <a:xfrm>
            <a:off x="8971853" y="2185074"/>
            <a:ext cx="2961067" cy="400110"/>
          </a:xfrm>
          <a:prstGeom prst="rect">
            <a:avLst/>
          </a:prstGeom>
          <a:solidFill>
            <a:srgbClr val="035886"/>
          </a:solidFill>
        </p:spPr>
        <p:txBody>
          <a:bodyPr wrap="square" rtlCol="0" anchor="ctr">
            <a:noAutofit/>
          </a:bodyPr>
          <a:lstStyle/>
          <a:p>
            <a:pPr algn="ctr"/>
            <a:r>
              <a:rPr lang="en-US" sz="1800" b="1">
                <a:solidFill>
                  <a:srgbClr val="30C4E2"/>
                </a:solidFill>
              </a:rPr>
              <a:t>Brand/Website/Media</a:t>
            </a:r>
          </a:p>
        </p:txBody>
      </p:sp>
      <p:sp>
        <p:nvSpPr>
          <p:cNvPr id="57" name="TextBox 56">
            <a:extLst>
              <a:ext uri="{FF2B5EF4-FFF2-40B4-BE49-F238E27FC236}">
                <a16:creationId xmlns:a16="http://schemas.microsoft.com/office/drawing/2014/main" id="{23CE2B8E-9721-4F10-898C-25C82F96617D}"/>
              </a:ext>
            </a:extLst>
          </p:cNvPr>
          <p:cNvSpPr txBox="1"/>
          <p:nvPr/>
        </p:nvSpPr>
        <p:spPr>
          <a:xfrm>
            <a:off x="2619693" y="2650202"/>
            <a:ext cx="2961067" cy="400110"/>
          </a:xfrm>
          <a:prstGeom prst="rect">
            <a:avLst/>
          </a:prstGeom>
          <a:solidFill>
            <a:srgbClr val="035886"/>
          </a:solidFill>
        </p:spPr>
        <p:txBody>
          <a:bodyPr wrap="square" rtlCol="0" anchor="ctr">
            <a:noAutofit/>
          </a:bodyPr>
          <a:lstStyle/>
          <a:p>
            <a:pPr algn="ctr"/>
            <a:r>
              <a:rPr lang="en-US" sz="1800" b="1">
                <a:solidFill>
                  <a:srgbClr val="30C4E2"/>
                </a:solidFill>
              </a:rPr>
              <a:t>10,000’s of Users</a:t>
            </a:r>
          </a:p>
        </p:txBody>
      </p:sp>
      <p:sp>
        <p:nvSpPr>
          <p:cNvPr id="58" name="TextBox 57">
            <a:extLst>
              <a:ext uri="{FF2B5EF4-FFF2-40B4-BE49-F238E27FC236}">
                <a16:creationId xmlns:a16="http://schemas.microsoft.com/office/drawing/2014/main" id="{0844B081-5ED6-4536-AE29-E75C269A249B}"/>
              </a:ext>
            </a:extLst>
          </p:cNvPr>
          <p:cNvSpPr txBox="1"/>
          <p:nvPr/>
        </p:nvSpPr>
        <p:spPr>
          <a:xfrm>
            <a:off x="5795773" y="2650202"/>
            <a:ext cx="2961067" cy="400110"/>
          </a:xfrm>
          <a:prstGeom prst="rect">
            <a:avLst/>
          </a:prstGeom>
          <a:solidFill>
            <a:srgbClr val="035886"/>
          </a:solidFill>
        </p:spPr>
        <p:txBody>
          <a:bodyPr wrap="square" rtlCol="0" anchor="ctr">
            <a:noAutofit/>
          </a:bodyPr>
          <a:lstStyle/>
          <a:p>
            <a:pPr algn="ctr"/>
            <a:r>
              <a:rPr lang="en-US" sz="1800" b="1">
                <a:solidFill>
                  <a:srgbClr val="30C4E2"/>
                </a:solidFill>
              </a:rPr>
              <a:t>3 Trailheads in Towns</a:t>
            </a:r>
          </a:p>
        </p:txBody>
      </p:sp>
      <p:sp>
        <p:nvSpPr>
          <p:cNvPr id="59" name="TextBox 58">
            <a:extLst>
              <a:ext uri="{FF2B5EF4-FFF2-40B4-BE49-F238E27FC236}">
                <a16:creationId xmlns:a16="http://schemas.microsoft.com/office/drawing/2014/main" id="{9160507D-B646-409B-BE2C-C24B3C934E96}"/>
              </a:ext>
            </a:extLst>
          </p:cNvPr>
          <p:cNvSpPr txBox="1"/>
          <p:nvPr/>
        </p:nvSpPr>
        <p:spPr>
          <a:xfrm>
            <a:off x="8971853" y="2650202"/>
            <a:ext cx="2961067" cy="400110"/>
          </a:xfrm>
          <a:prstGeom prst="rect">
            <a:avLst/>
          </a:prstGeom>
          <a:solidFill>
            <a:srgbClr val="035886"/>
          </a:solidFill>
        </p:spPr>
        <p:txBody>
          <a:bodyPr wrap="square" rtlCol="0" anchor="ctr">
            <a:noAutofit/>
          </a:bodyPr>
          <a:lstStyle/>
          <a:p>
            <a:pPr algn="ctr"/>
            <a:r>
              <a:rPr lang="en-US" sz="1800" b="1">
                <a:solidFill>
                  <a:srgbClr val="30C4E2"/>
                </a:solidFill>
              </a:rPr>
              <a:t>3  Events Scheduled</a:t>
            </a:r>
          </a:p>
        </p:txBody>
      </p:sp>
      <p:sp>
        <p:nvSpPr>
          <p:cNvPr id="61" name="Text Placeholder 2">
            <a:extLst>
              <a:ext uri="{FF2B5EF4-FFF2-40B4-BE49-F238E27FC236}">
                <a16:creationId xmlns:a16="http://schemas.microsoft.com/office/drawing/2014/main" id="{097847C6-4002-4792-9E93-82486428D129}"/>
              </a:ext>
            </a:extLst>
          </p:cNvPr>
          <p:cNvSpPr txBox="1">
            <a:spLocks/>
          </p:cNvSpPr>
          <p:nvPr/>
        </p:nvSpPr>
        <p:spPr bwMode="gray">
          <a:xfrm>
            <a:off x="178076" y="2833632"/>
            <a:ext cx="2158840" cy="2077492"/>
          </a:xfrm>
          <a:prstGeom prst="rect">
            <a:avLst/>
          </a:prstGeom>
        </p:spPr>
        <p:txBody>
          <a:bodyPr vert="horz" wrap="square" lIns="0" tIns="0" rIns="0" bIns="0" rtlCol="0" anchor="t">
            <a:spAutoFit/>
          </a:bodyPr>
          <a:lstStyle>
            <a:lvl1pPr marL="0" indent="0" algn="l" defTabSz="685145" rtl="0" eaLnBrk="1" fontAlgn="base" hangingPunct="1">
              <a:spcBef>
                <a:spcPct val="0"/>
              </a:spcBef>
              <a:spcAft>
                <a:spcPct val="0"/>
              </a:spcAft>
              <a:buClr>
                <a:schemeClr val="tx2"/>
              </a:buClr>
              <a:buSzPct val="100000"/>
              <a:defRPr lang="x-none" sz="1071" baseline="0">
                <a:solidFill>
                  <a:schemeClr val="tx1"/>
                </a:solidFill>
                <a:latin typeface="+mn-lt"/>
                <a:ea typeface="+mn-ea"/>
                <a:cs typeface="+mn-cs"/>
              </a:defRPr>
            </a:lvl1pPr>
            <a:lvl2pPr marL="148205" indent="-146990" algn="l" defTabSz="685145" rtl="0" eaLnBrk="1" fontAlgn="base" hangingPunct="1">
              <a:spcBef>
                <a:spcPct val="0"/>
              </a:spcBef>
              <a:spcAft>
                <a:spcPct val="0"/>
              </a:spcAft>
              <a:buClr>
                <a:schemeClr val="tx2"/>
              </a:buClr>
              <a:buSzPct val="125000"/>
              <a:buFont typeface="Arial" charset="0"/>
              <a:buChar char="▪"/>
              <a:defRPr lang="x-none" sz="1071" baseline="0">
                <a:solidFill>
                  <a:schemeClr val="tx1"/>
                </a:solidFill>
                <a:latin typeface="+mn-lt"/>
              </a:defRPr>
            </a:lvl2pPr>
            <a:lvl3pPr marL="349861" indent="-200441" algn="l" defTabSz="685145" rtl="0" eaLnBrk="1" fontAlgn="base" hangingPunct="1">
              <a:spcBef>
                <a:spcPct val="0"/>
              </a:spcBef>
              <a:spcAft>
                <a:spcPct val="0"/>
              </a:spcAft>
              <a:buClr>
                <a:schemeClr val="tx2"/>
              </a:buClr>
              <a:buSzPct val="120000"/>
              <a:buFont typeface="Arial" charset="0"/>
              <a:buChar char="–"/>
              <a:defRPr lang="x-none" sz="1071" baseline="0">
                <a:solidFill>
                  <a:schemeClr val="tx1"/>
                </a:solidFill>
                <a:latin typeface="+mn-lt"/>
              </a:defRPr>
            </a:lvl3pPr>
            <a:lvl4pPr marL="470126" indent="-119050" algn="l" defTabSz="685145" rtl="0" eaLnBrk="1" fontAlgn="base" hangingPunct="1">
              <a:spcBef>
                <a:spcPct val="0"/>
              </a:spcBef>
              <a:spcAft>
                <a:spcPct val="0"/>
              </a:spcAft>
              <a:buClr>
                <a:schemeClr val="tx2"/>
              </a:buClr>
              <a:buSzPct val="120000"/>
              <a:buFont typeface="Arial" charset="0"/>
              <a:buChar char="▫"/>
              <a:defRPr lang="x-none" sz="1071" baseline="0">
                <a:solidFill>
                  <a:schemeClr val="tx1"/>
                </a:solidFill>
                <a:latin typeface="+mn-lt"/>
              </a:defRPr>
            </a:lvl4pPr>
            <a:lvl5pPr marL="573772" indent="-99614" algn="l" defTabSz="685145" rtl="0" eaLnBrk="1" fontAlgn="base" hangingPunct="1">
              <a:spcBef>
                <a:spcPct val="0"/>
              </a:spcBef>
              <a:spcAft>
                <a:spcPct val="0"/>
              </a:spcAft>
              <a:buClr>
                <a:schemeClr val="tx2"/>
              </a:buClr>
              <a:buSzPct val="89000"/>
              <a:buFont typeface="Arial" charset="0"/>
              <a:buChar char="-"/>
              <a:defRPr lang="x-none" sz="1071" baseline="0">
                <a:solidFill>
                  <a:schemeClr val="tx1"/>
                </a:solidFill>
                <a:latin typeface="+mn-lt"/>
              </a:defRPr>
            </a:lvl5pPr>
            <a:lvl6pPr marL="573772" indent="-99614" algn="l" defTabSz="685145" rtl="0" eaLnBrk="1" fontAlgn="base" hangingPunct="1">
              <a:spcBef>
                <a:spcPct val="0"/>
              </a:spcBef>
              <a:spcAft>
                <a:spcPct val="0"/>
              </a:spcAft>
              <a:buClr>
                <a:schemeClr val="tx2"/>
              </a:buClr>
              <a:buSzPct val="89000"/>
              <a:buFont typeface="Arial" charset="0"/>
              <a:buChar char="-"/>
              <a:defRPr lang="x-none" sz="1224" baseline="0">
                <a:solidFill>
                  <a:schemeClr val="tx1"/>
                </a:solidFill>
                <a:latin typeface="+mn-lt"/>
              </a:defRPr>
            </a:lvl6pPr>
            <a:lvl7pPr marL="573772" indent="-99614" algn="l" defTabSz="685145" rtl="0" eaLnBrk="1" fontAlgn="base" hangingPunct="1">
              <a:spcBef>
                <a:spcPct val="0"/>
              </a:spcBef>
              <a:spcAft>
                <a:spcPct val="0"/>
              </a:spcAft>
              <a:buClr>
                <a:schemeClr val="tx2"/>
              </a:buClr>
              <a:buSzPct val="89000"/>
              <a:buFont typeface="Arial" charset="0"/>
              <a:buChar char="-"/>
              <a:defRPr lang="x-none" sz="1224" baseline="0">
                <a:solidFill>
                  <a:schemeClr val="tx1"/>
                </a:solidFill>
                <a:latin typeface="+mn-lt"/>
              </a:defRPr>
            </a:lvl7pPr>
            <a:lvl8pPr marL="573772" indent="-99614" algn="l" defTabSz="685145" rtl="0" eaLnBrk="1" fontAlgn="base" hangingPunct="1">
              <a:spcBef>
                <a:spcPct val="0"/>
              </a:spcBef>
              <a:spcAft>
                <a:spcPct val="0"/>
              </a:spcAft>
              <a:buClr>
                <a:schemeClr val="tx2"/>
              </a:buClr>
              <a:buSzPct val="89000"/>
              <a:buFont typeface="Arial" charset="0"/>
              <a:buChar char="-"/>
              <a:defRPr lang="x-none" sz="1224" baseline="0">
                <a:solidFill>
                  <a:schemeClr val="tx1"/>
                </a:solidFill>
                <a:latin typeface="+mn-lt"/>
              </a:defRPr>
            </a:lvl8pPr>
            <a:lvl9pPr marL="573772" indent="-99614" algn="l" defTabSz="685145" rtl="0" eaLnBrk="1" fontAlgn="base" hangingPunct="1">
              <a:spcBef>
                <a:spcPct val="0"/>
              </a:spcBef>
              <a:spcAft>
                <a:spcPct val="0"/>
              </a:spcAft>
              <a:buClr>
                <a:schemeClr val="tx2"/>
              </a:buClr>
              <a:buSzPct val="89000"/>
              <a:buFont typeface="Arial" charset="0"/>
              <a:buChar char="-"/>
              <a:defRPr lang="x-none" sz="1224" baseline="0">
                <a:solidFill>
                  <a:schemeClr val="tx1"/>
                </a:solidFill>
                <a:latin typeface="+mn-lt"/>
              </a:defRPr>
            </a:lvl9pPr>
          </a:lstStyle>
          <a:p>
            <a:pPr marL="1270" lvl="1" indent="0">
              <a:buClr>
                <a:srgbClr val="2FC2E1"/>
              </a:buClr>
              <a:buSzPct val="100000"/>
              <a:buNone/>
            </a:pPr>
            <a:endParaRPr lang="en-US" sz="1500" b="1" u="sng" kern="0">
              <a:solidFill>
                <a:srgbClr val="4C4C4D"/>
              </a:solidFill>
              <a:latin typeface="Arial" panose="020B0604020202020204" pitchFamily="34" charset="0"/>
              <a:cs typeface="Arial" panose="020B0604020202020204" pitchFamily="34" charset="0"/>
            </a:endParaRPr>
          </a:p>
          <a:p>
            <a:pPr marL="287020" lvl="1" indent="-285750">
              <a:buClr>
                <a:srgbClr val="035886"/>
              </a:buClr>
              <a:buSzPct val="100000"/>
            </a:pPr>
            <a:r>
              <a:rPr lang="en-US" sz="1500" kern="0">
                <a:solidFill>
                  <a:srgbClr val="4C4C4D"/>
                </a:solidFill>
                <a:latin typeface="Arial" panose="020B0604020202020204" pitchFamily="34" charset="0"/>
                <a:cs typeface="Arial" panose="020B0604020202020204" pitchFamily="34" charset="0"/>
              </a:rPr>
              <a:t>Impact Assessment</a:t>
            </a:r>
          </a:p>
          <a:p>
            <a:pPr marL="287020" lvl="1" indent="-285750">
              <a:buClr>
                <a:srgbClr val="035886"/>
              </a:buClr>
              <a:buSzPct val="100000"/>
            </a:pPr>
            <a:r>
              <a:rPr lang="en-US" sz="1500" kern="0">
                <a:solidFill>
                  <a:srgbClr val="4C4C4D"/>
                </a:solidFill>
                <a:latin typeface="Arial" panose="020B0604020202020204" pitchFamily="34" charset="0"/>
                <a:cs typeface="Arial" panose="020B0604020202020204" pitchFamily="34" charset="0"/>
              </a:rPr>
              <a:t>Built Local Capacity</a:t>
            </a:r>
          </a:p>
          <a:p>
            <a:pPr marL="287020" lvl="1" indent="-285750">
              <a:buClr>
                <a:srgbClr val="035886"/>
              </a:buClr>
              <a:buSzPct val="100000"/>
            </a:pPr>
            <a:r>
              <a:rPr lang="en-US" sz="1500">
                <a:solidFill>
                  <a:srgbClr val="4C4C4D"/>
                </a:solidFill>
                <a:latin typeface="Arial" panose="020B0604020202020204" pitchFamily="34" charset="0"/>
                <a:cs typeface="Arial" panose="020B0604020202020204" pitchFamily="34" charset="0"/>
              </a:rPr>
              <a:t>Strategy and Planning</a:t>
            </a:r>
            <a:endParaRPr lang="en-US" sz="1500" kern="0">
              <a:solidFill>
                <a:srgbClr val="4C4C4D"/>
              </a:solidFill>
              <a:latin typeface="Arial" panose="020B0604020202020204" pitchFamily="34" charset="0"/>
              <a:cs typeface="Arial" panose="020B0604020202020204" pitchFamily="34" charset="0"/>
            </a:endParaRPr>
          </a:p>
          <a:p>
            <a:pPr marL="287020" lvl="1" indent="-285750">
              <a:buClr>
                <a:srgbClr val="035886"/>
              </a:buClr>
              <a:buSzPct val="100000"/>
            </a:pPr>
            <a:r>
              <a:rPr lang="en-US" sz="1500">
                <a:solidFill>
                  <a:srgbClr val="4C4C4D"/>
                </a:solidFill>
                <a:latin typeface="Arial" panose="020B0604020202020204" pitchFamily="34" charset="0"/>
                <a:cs typeface="Arial" panose="020B0604020202020204" pitchFamily="34" charset="0"/>
              </a:rPr>
              <a:t>Political Decision-making</a:t>
            </a:r>
          </a:p>
          <a:p>
            <a:pPr marL="287020" lvl="1" indent="-285750">
              <a:buClr>
                <a:srgbClr val="035886"/>
              </a:buClr>
              <a:buSzPct val="100000"/>
            </a:pPr>
            <a:r>
              <a:rPr lang="en-US" sz="1500" kern="0">
                <a:solidFill>
                  <a:srgbClr val="4C4C4D"/>
                </a:solidFill>
                <a:latin typeface="Arial" panose="020B0604020202020204" pitchFamily="34" charset="0"/>
                <a:cs typeface="Arial" panose="020B0604020202020204" pitchFamily="34" charset="0"/>
              </a:rPr>
              <a:t>Secured Funding &amp; Financing</a:t>
            </a:r>
          </a:p>
        </p:txBody>
      </p:sp>
      <p:sp>
        <p:nvSpPr>
          <p:cNvPr id="63" name="Rectangle 62">
            <a:extLst>
              <a:ext uri="{FF2B5EF4-FFF2-40B4-BE49-F238E27FC236}">
                <a16:creationId xmlns:a16="http://schemas.microsoft.com/office/drawing/2014/main" id="{9AB09E78-5FB7-4E5E-BCCF-3649066F544A}"/>
              </a:ext>
            </a:extLst>
          </p:cNvPr>
          <p:cNvSpPr/>
          <p:nvPr/>
        </p:nvSpPr>
        <p:spPr>
          <a:xfrm>
            <a:off x="473801" y="2385728"/>
            <a:ext cx="1457326" cy="447904"/>
          </a:xfrm>
          <a:prstGeom prst="rect">
            <a:avLst/>
          </a:prstGeom>
          <a:solidFill>
            <a:srgbClr val="0257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QV Role</a:t>
            </a:r>
          </a:p>
        </p:txBody>
      </p:sp>
      <p:sp>
        <p:nvSpPr>
          <p:cNvPr id="10" name="Rectangle 9">
            <a:extLst>
              <a:ext uri="{FF2B5EF4-FFF2-40B4-BE49-F238E27FC236}">
                <a16:creationId xmlns:a16="http://schemas.microsoft.com/office/drawing/2014/main" id="{40BC20F2-DC0C-CB4B-9894-6436FDF589DF}"/>
              </a:ext>
            </a:extLst>
          </p:cNvPr>
          <p:cNvSpPr/>
          <p:nvPr/>
        </p:nvSpPr>
        <p:spPr>
          <a:xfrm>
            <a:off x="2562225" y="3318464"/>
            <a:ext cx="2318238" cy="960120"/>
          </a:xfrm>
          <a:prstGeom prst="rect">
            <a:avLst/>
          </a:prstGeom>
          <a:solidFill>
            <a:srgbClr val="0257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Jointly Governed</a:t>
            </a:r>
          </a:p>
        </p:txBody>
      </p:sp>
      <p:sp>
        <p:nvSpPr>
          <p:cNvPr id="24" name="Rectangle 23">
            <a:extLst>
              <a:ext uri="{FF2B5EF4-FFF2-40B4-BE49-F238E27FC236}">
                <a16:creationId xmlns:a16="http://schemas.microsoft.com/office/drawing/2014/main" id="{3E18FD82-247A-4A50-B0E2-19CC16E465B0}"/>
              </a:ext>
            </a:extLst>
          </p:cNvPr>
          <p:cNvSpPr/>
          <p:nvPr/>
        </p:nvSpPr>
        <p:spPr>
          <a:xfrm>
            <a:off x="2562225" y="4407520"/>
            <a:ext cx="2318238" cy="960120"/>
          </a:xfrm>
          <a:prstGeom prst="rect">
            <a:avLst/>
          </a:prstGeom>
          <a:solidFill>
            <a:srgbClr val="0257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Jointly Funded &amp; Privately Financed</a:t>
            </a:r>
          </a:p>
        </p:txBody>
      </p:sp>
    </p:spTree>
    <p:extLst>
      <p:ext uri="{BB962C8B-B14F-4D97-AF65-F5344CB8AC3E}">
        <p14:creationId xmlns:p14="http://schemas.microsoft.com/office/powerpoint/2010/main" val="24768402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pic>
        <p:nvPicPr>
          <p:cNvPr id="5" name="Picture 4" descr="Vermont Huts Association | Backcountry Huts and Cabins | Year-Round  Recreation">
            <a:extLst>
              <a:ext uri="{FF2B5EF4-FFF2-40B4-BE49-F238E27FC236}">
                <a16:creationId xmlns:a16="http://schemas.microsoft.com/office/drawing/2014/main" id="{0C8DA4E2-6950-2B3C-B557-7250C62541D6}"/>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l="32173" t="-2911" r="38529" b="-1264"/>
          <a:stretch/>
        </p:blipFill>
        <p:spPr bwMode="auto">
          <a:xfrm>
            <a:off x="-2143" y="-185308"/>
            <a:ext cx="3588439" cy="7130033"/>
          </a:xfrm>
          <a:prstGeom prst="rect">
            <a:avLst/>
          </a:prstGeom>
          <a:noFill/>
          <a:extLst>
            <a:ext uri="{909E8E84-426E-40DD-AFC4-6F175D3DCCD1}">
              <a14:hiddenFill xmlns:a14="http://schemas.microsoft.com/office/drawing/2010/main">
                <a:solidFill>
                  <a:srgbClr val="FFFFFF"/>
                </a:solidFill>
              </a14:hiddenFill>
            </a:ext>
          </a:extLst>
        </p:spPr>
      </p:pic>
      <p:sp>
        <p:nvSpPr>
          <p:cNvPr id="448" name="Google Shape;448;p27"/>
          <p:cNvSpPr txBox="1">
            <a:spLocks noGrp="1"/>
          </p:cNvSpPr>
          <p:nvPr>
            <p:ph type="body" idx="2"/>
          </p:nvPr>
        </p:nvSpPr>
        <p:spPr>
          <a:xfrm>
            <a:off x="3777637" y="1321926"/>
            <a:ext cx="8147663" cy="2400260"/>
          </a:xfrm>
          <a:prstGeom prst="rect">
            <a:avLst/>
          </a:prstGeom>
          <a:noFill/>
          <a:ln>
            <a:noFill/>
          </a:ln>
        </p:spPr>
        <p:txBody>
          <a:bodyPr spcFirstLastPara="1" wrap="square" lIns="91425" tIns="45700" rIns="91425" bIns="45700" anchor="t" anchorCtr="0">
            <a:noAutofit/>
          </a:bodyPr>
          <a:lstStyle/>
          <a:p>
            <a:pPr marL="302895" lvl="1" indent="-285750">
              <a:lnSpc>
                <a:spcPct val="100000"/>
              </a:lnSpc>
              <a:spcBef>
                <a:spcPts val="0"/>
              </a:spcBef>
              <a:spcAft>
                <a:spcPts val="400"/>
              </a:spcAft>
              <a:buSzPct val="100000"/>
              <a:buFont typeface="Wingdings,Sans-Serif" pitchFamily="2" charset="2"/>
              <a:buChar char="§"/>
            </a:pPr>
            <a:r>
              <a:rPr lang="en-US" dirty="0"/>
              <a:t>45+ new hut structures along trail to create the largest hut to hut network in the United States</a:t>
            </a:r>
          </a:p>
          <a:p>
            <a:pPr marL="302895" lvl="1" indent="-285750">
              <a:lnSpc>
                <a:spcPct val="100000"/>
              </a:lnSpc>
              <a:spcBef>
                <a:spcPts val="0"/>
              </a:spcBef>
              <a:spcAft>
                <a:spcPts val="400"/>
              </a:spcAft>
              <a:buSzPct val="100000"/>
              <a:buFont typeface="Wingdings" pitchFamily="2" charset="2"/>
              <a:buChar char="§"/>
            </a:pPr>
            <a:r>
              <a:rPr lang="en-US" dirty="0"/>
              <a:t>485 miles of new, improved, and/or connected mountain biking trails, connecting Massachusetts to Canada </a:t>
            </a:r>
            <a:endParaRPr lang="en-US"/>
          </a:p>
          <a:p>
            <a:pPr marL="302895" lvl="1" indent="-285750">
              <a:lnSpc>
                <a:spcPct val="100000"/>
              </a:lnSpc>
              <a:spcBef>
                <a:spcPts val="0"/>
              </a:spcBef>
              <a:spcAft>
                <a:spcPts val="400"/>
              </a:spcAft>
              <a:buSzPct val="100000"/>
              <a:buFont typeface="Wingdings" pitchFamily="2" charset="2"/>
              <a:buChar char="§"/>
            </a:pPr>
            <a:r>
              <a:rPr lang="en-US" dirty="0"/>
              <a:t>330+ young adults trained during hut construction </a:t>
            </a:r>
          </a:p>
          <a:p>
            <a:pPr marL="302895" lvl="1" indent="-285750">
              <a:lnSpc>
                <a:spcPct val="100000"/>
              </a:lnSpc>
              <a:spcBef>
                <a:spcPts val="0"/>
              </a:spcBef>
              <a:spcAft>
                <a:spcPts val="400"/>
              </a:spcAft>
              <a:buSzPct val="100000"/>
              <a:buFont typeface="Wingdings" pitchFamily="2" charset="2"/>
              <a:buChar char="§"/>
            </a:pPr>
            <a:r>
              <a:rPr lang="en-US" dirty="0"/>
              <a:t>Potential to conserve up to 214,000 acres of land related to project corridor </a:t>
            </a:r>
          </a:p>
          <a:p>
            <a:pPr marL="302895" lvl="1" indent="-285750">
              <a:lnSpc>
                <a:spcPct val="100000"/>
              </a:lnSpc>
              <a:spcBef>
                <a:spcPts val="0"/>
              </a:spcBef>
              <a:spcAft>
                <a:spcPts val="400"/>
              </a:spcAft>
              <a:buSzPct val="100000"/>
              <a:buFont typeface="Wingdings" pitchFamily="2" charset="2"/>
              <a:buChar char="§"/>
            </a:pPr>
            <a:endParaRPr lang="en-US" sz="1700"/>
          </a:p>
        </p:txBody>
      </p:sp>
      <p:sp>
        <p:nvSpPr>
          <p:cNvPr id="447" name="Google Shape;447;p27"/>
          <p:cNvSpPr txBox="1">
            <a:spLocks noGrp="1"/>
          </p:cNvSpPr>
          <p:nvPr>
            <p:ph type="body" idx="1"/>
          </p:nvPr>
        </p:nvSpPr>
        <p:spPr>
          <a:xfrm>
            <a:off x="3749040" y="182880"/>
            <a:ext cx="6540338" cy="429768"/>
          </a:xfrm>
          <a:prstGeom prst="rect">
            <a:avLst/>
          </a:prstGeom>
          <a:noFill/>
          <a:ln>
            <a:noFill/>
          </a:ln>
        </p:spPr>
        <p:txBody>
          <a:bodyPr spcFirstLastPara="1" wrap="square" lIns="91425" tIns="91425" rIns="91425" bIns="91425" anchor="ctr" anchorCtr="0">
            <a:noAutofit/>
          </a:bodyPr>
          <a:lstStyle/>
          <a:p>
            <a:pPr marL="0">
              <a:buSzPts val="2310"/>
            </a:pPr>
            <a:r>
              <a:rPr lang="en-US" sz="2300" dirty="0"/>
              <a:t>Developing Hut Infrastructure in Vermont </a:t>
            </a:r>
          </a:p>
        </p:txBody>
      </p:sp>
      <p:sp>
        <p:nvSpPr>
          <p:cNvPr id="26" name="Slide Number Placeholder 1">
            <a:extLst>
              <a:ext uri="{FF2B5EF4-FFF2-40B4-BE49-F238E27FC236}">
                <a16:creationId xmlns:a16="http://schemas.microsoft.com/office/drawing/2014/main" id="{B7CB735B-464E-0C4B-B950-99626883BAB9}"/>
              </a:ext>
            </a:extLst>
          </p:cNvPr>
          <p:cNvSpPr>
            <a:spLocks noGrp="1"/>
          </p:cNvSpPr>
          <p:nvPr>
            <p:ph type="sldNum" idx="12"/>
          </p:nvPr>
        </p:nvSpPr>
        <p:spPr>
          <a:prstGeom prst="rect">
            <a:avLst/>
          </a:prstGeom>
        </p:spPr>
        <p:txBody>
          <a:bodyPr/>
          <a:lstStyle/>
          <a:p>
            <a:pPr algn="r"/>
            <a:fld id="{00000000-1234-1234-1234-123412341234}" type="slidenum">
              <a:rPr lang="en-US" smtClean="0"/>
              <a:pPr algn="r"/>
              <a:t>23</a:t>
            </a:fld>
            <a:endParaRPr lang="en-US"/>
          </a:p>
        </p:txBody>
      </p:sp>
      <p:sp>
        <p:nvSpPr>
          <p:cNvPr id="14" name="Rectangle 13">
            <a:extLst>
              <a:ext uri="{FF2B5EF4-FFF2-40B4-BE49-F238E27FC236}">
                <a16:creationId xmlns:a16="http://schemas.microsoft.com/office/drawing/2014/main" id="{DF7E8011-9A29-AB4A-A491-25F11264DF69}"/>
              </a:ext>
            </a:extLst>
          </p:cNvPr>
          <p:cNvSpPr/>
          <p:nvPr/>
        </p:nvSpPr>
        <p:spPr>
          <a:xfrm>
            <a:off x="8561" y="0"/>
            <a:ext cx="3583083" cy="6858000"/>
          </a:xfrm>
          <a:prstGeom prst="rect">
            <a:avLst/>
          </a:prstGeom>
          <a:solidFill>
            <a:srgbClr val="03588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a:p>
        </p:txBody>
      </p:sp>
      <p:sp>
        <p:nvSpPr>
          <p:cNvPr id="7" name="Rectangle 6">
            <a:extLst>
              <a:ext uri="{FF2B5EF4-FFF2-40B4-BE49-F238E27FC236}">
                <a16:creationId xmlns:a16="http://schemas.microsoft.com/office/drawing/2014/main" id="{9EBFCE47-A99E-A445-8F54-336F77CD9304}"/>
              </a:ext>
            </a:extLst>
          </p:cNvPr>
          <p:cNvSpPr/>
          <p:nvPr/>
        </p:nvSpPr>
        <p:spPr>
          <a:xfrm>
            <a:off x="3778394" y="4307291"/>
            <a:ext cx="7578694" cy="2554545"/>
          </a:xfrm>
          <a:prstGeom prst="rect">
            <a:avLst/>
          </a:prstGeom>
        </p:spPr>
        <p:txBody>
          <a:bodyPr wrap="square" lIns="91440" tIns="45720" rIns="91440" bIns="45720" anchor="t">
            <a:spAutoFit/>
          </a:bodyPr>
          <a:lstStyle/>
          <a:p>
            <a:pPr marL="285750" indent="-285750">
              <a:buClr>
                <a:srgbClr val="30C3E2"/>
              </a:buClr>
              <a:buFont typeface="Wingdings" pitchFamily="2" charset="2"/>
              <a:buChar char="§"/>
            </a:pPr>
            <a:r>
              <a:rPr lang="en-US" sz="2000" dirty="0">
                <a:solidFill>
                  <a:srgbClr val="4C4C4D"/>
                </a:solidFill>
              </a:rPr>
              <a:t>Secured ~ $7M from Congressionally Designated Spending (Leahy)  </a:t>
            </a:r>
            <a:endParaRPr lang="en-US" dirty="0"/>
          </a:p>
          <a:p>
            <a:pPr marL="285750" indent="-285750">
              <a:buClr>
                <a:srgbClr val="30C3E2"/>
              </a:buClr>
              <a:buFont typeface="Wingdings" pitchFamily="2" charset="2"/>
              <a:buChar char="§"/>
            </a:pPr>
            <a:r>
              <a:rPr lang="en-US" sz="2000" dirty="0">
                <a:solidFill>
                  <a:srgbClr val="4C4C4D"/>
                </a:solidFill>
              </a:rPr>
              <a:t>Secured $200K in PRI financing alongside $200K in grant funding to construct huts </a:t>
            </a:r>
          </a:p>
          <a:p>
            <a:pPr marL="285750" indent="-285750">
              <a:buClr>
                <a:srgbClr val="30C3E2"/>
              </a:buClr>
              <a:buFont typeface="Wingdings" pitchFamily="2" charset="2"/>
              <a:buChar char="§"/>
            </a:pPr>
            <a:r>
              <a:rPr lang="en-US" sz="2000" dirty="0">
                <a:solidFill>
                  <a:srgbClr val="4C4C4D"/>
                </a:solidFill>
              </a:rPr>
              <a:t>Launched capital campaign among partners</a:t>
            </a:r>
          </a:p>
          <a:p>
            <a:pPr marL="285750" indent="-285750">
              <a:buClr>
                <a:srgbClr val="30C3E2"/>
              </a:buClr>
              <a:buFont typeface="Wingdings" pitchFamily="2" charset="2"/>
              <a:buChar char="§"/>
            </a:pPr>
            <a:r>
              <a:rPr lang="en-US" sz="2000" dirty="0">
                <a:solidFill>
                  <a:srgbClr val="4C4C4D"/>
                </a:solidFill>
              </a:rPr>
              <a:t>Trail intentionally routes through 27 rural communities creating connectivity and local access</a:t>
            </a:r>
            <a:endParaRPr lang="en-US"/>
          </a:p>
          <a:p>
            <a:pPr marL="285750" indent="-285750">
              <a:buClr>
                <a:srgbClr val="30C3E2"/>
              </a:buClr>
              <a:buFont typeface="Wingdings" pitchFamily="2" charset="2"/>
              <a:buChar char="§"/>
            </a:pPr>
            <a:r>
              <a:rPr lang="en-US" sz="2000" dirty="0">
                <a:solidFill>
                  <a:srgbClr val="4C4C4D"/>
                </a:solidFill>
              </a:rPr>
              <a:t>Connects 23 different mountain biking chapters </a:t>
            </a:r>
          </a:p>
        </p:txBody>
      </p:sp>
      <p:sp>
        <p:nvSpPr>
          <p:cNvPr id="19" name="Google Shape;676;p36">
            <a:extLst>
              <a:ext uri="{FF2B5EF4-FFF2-40B4-BE49-F238E27FC236}">
                <a16:creationId xmlns:a16="http://schemas.microsoft.com/office/drawing/2014/main" id="{DB0FF4CD-48E3-3D43-BF64-2A59D41C8CDA}"/>
              </a:ext>
            </a:extLst>
          </p:cNvPr>
          <p:cNvSpPr txBox="1">
            <a:spLocks/>
          </p:cNvSpPr>
          <p:nvPr/>
        </p:nvSpPr>
        <p:spPr>
          <a:xfrm>
            <a:off x="182880" y="274320"/>
            <a:ext cx="2998470" cy="723235"/>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457200" marR="0" lvl="0" indent="-387350" algn="l" rtl="0">
              <a:lnSpc>
                <a:spcPct val="90000"/>
              </a:lnSpc>
              <a:spcBef>
                <a:spcPts val="0"/>
              </a:spcBef>
              <a:spcAft>
                <a:spcPts val="0"/>
              </a:spcAft>
              <a:buClr>
                <a:srgbClr val="2FC2E1"/>
              </a:buClr>
              <a:buSzPts val="2500"/>
              <a:buFont typeface="Arimo"/>
              <a:buChar char="▪"/>
              <a:defRPr sz="2000" b="0" i="0" u="none" strike="noStrike" cap="none">
                <a:solidFill>
                  <a:srgbClr val="4C4C4D"/>
                </a:solidFill>
                <a:latin typeface="Arial"/>
                <a:ea typeface="Arial"/>
                <a:cs typeface="Arial"/>
                <a:sym typeface="Arial"/>
              </a:defRPr>
            </a:lvl1pPr>
            <a:lvl2pPr marL="914400" marR="0" lvl="1" indent="-381000" algn="l" rtl="0">
              <a:lnSpc>
                <a:spcPct val="90000"/>
              </a:lnSpc>
              <a:spcBef>
                <a:spcPts val="800"/>
              </a:spcBef>
              <a:spcAft>
                <a:spcPts val="0"/>
              </a:spcAft>
              <a:buClr>
                <a:srgbClr val="2FC2E1"/>
              </a:buClr>
              <a:buSzPts val="2400"/>
              <a:buFont typeface="Arimo"/>
              <a:buChar char="–"/>
              <a:defRPr sz="2000" b="0" i="0" u="none" strike="noStrike" cap="none">
                <a:solidFill>
                  <a:srgbClr val="4C4C4D"/>
                </a:solidFill>
                <a:latin typeface="Arial"/>
                <a:ea typeface="Arial"/>
                <a:cs typeface="Arial"/>
                <a:sym typeface="Arial"/>
              </a:defRPr>
            </a:lvl2pPr>
            <a:lvl3pPr marL="1371600" marR="0" lvl="2" indent="-381000" algn="l" rtl="0">
              <a:lnSpc>
                <a:spcPct val="90000"/>
              </a:lnSpc>
              <a:spcBef>
                <a:spcPts val="800"/>
              </a:spcBef>
              <a:spcAft>
                <a:spcPts val="0"/>
              </a:spcAft>
              <a:buClr>
                <a:srgbClr val="2FC2E1"/>
              </a:buClr>
              <a:buSzPts val="2400"/>
              <a:buFont typeface="Arimo"/>
              <a:buChar char="▫"/>
              <a:defRPr sz="2000" b="0" i="0" u="none" strike="noStrike" cap="none">
                <a:solidFill>
                  <a:srgbClr val="4C4C4D"/>
                </a:solidFill>
                <a:latin typeface="Arial"/>
                <a:ea typeface="Arial"/>
                <a:cs typeface="Arial"/>
                <a:sym typeface="Arial"/>
              </a:defRPr>
            </a:lvl3pPr>
            <a:lvl4pPr marL="1828800" marR="0" lvl="3" indent="-341630" algn="l" rtl="0">
              <a:lnSpc>
                <a:spcPct val="90000"/>
              </a:lnSpc>
              <a:spcBef>
                <a:spcPts val="800"/>
              </a:spcBef>
              <a:spcAft>
                <a:spcPts val="0"/>
              </a:spcAft>
              <a:buClr>
                <a:srgbClr val="2FC2E1"/>
              </a:buClr>
              <a:buSzPts val="1780"/>
              <a:buFont typeface="Arimo"/>
              <a:buChar char="-"/>
              <a:defRPr sz="2000" b="0" i="0" u="none" strike="noStrike" cap="none">
                <a:solidFill>
                  <a:srgbClr val="4C4C4D"/>
                </a:solidFill>
                <a:latin typeface="Arial"/>
                <a:ea typeface="Arial"/>
                <a:cs typeface="Arial"/>
                <a:sym typeface="Arial"/>
              </a:defRPr>
            </a:lvl4pPr>
            <a:lvl5pPr marL="2286000" marR="0" lvl="4" indent="-341629" algn="l" rtl="0">
              <a:lnSpc>
                <a:spcPct val="90000"/>
              </a:lnSpc>
              <a:spcBef>
                <a:spcPts val="800"/>
              </a:spcBef>
              <a:spcAft>
                <a:spcPts val="0"/>
              </a:spcAft>
              <a:buClr>
                <a:srgbClr val="2FC2E1"/>
              </a:buClr>
              <a:buSzPts val="1780"/>
              <a:buFont typeface="Arimo"/>
              <a:buChar char="-"/>
              <a:defRPr sz="2000" b="0" i="0" u="none" strike="noStrike" cap="none">
                <a:solidFill>
                  <a:srgbClr val="4C4C4D"/>
                </a:solidFill>
                <a:latin typeface="Arial"/>
                <a:ea typeface="Arial"/>
                <a:cs typeface="Arial"/>
                <a:sym typeface="Arial"/>
              </a:defRPr>
            </a:lvl5pPr>
            <a:lvl6pPr marL="2743200" marR="0" lvl="5" indent="-342900" algn="l" rtl="0">
              <a:lnSpc>
                <a:spcPct val="90000"/>
              </a:lnSpc>
              <a:spcBef>
                <a:spcPts val="8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nSpc>
                <a:spcPct val="100000"/>
              </a:lnSpc>
              <a:buClr>
                <a:srgbClr val="30C3E2"/>
              </a:buClr>
              <a:buSzPct val="100000"/>
              <a:buNone/>
            </a:pPr>
            <a:r>
              <a:rPr lang="en-US" sz="1600" b="1" dirty="0">
                <a:solidFill>
                  <a:schemeClr val="bg1"/>
                </a:solidFill>
              </a:rPr>
              <a:t>CASE STUDY:</a:t>
            </a:r>
          </a:p>
          <a:p>
            <a:pPr marL="0" indent="0">
              <a:lnSpc>
                <a:spcPct val="100000"/>
              </a:lnSpc>
              <a:buClr>
                <a:srgbClr val="30C3E2"/>
              </a:buClr>
              <a:buSzPct val="100000"/>
              <a:buNone/>
            </a:pPr>
            <a:endParaRPr lang="en-US" sz="500" b="1">
              <a:solidFill>
                <a:schemeClr val="bg1"/>
              </a:solidFill>
            </a:endParaRPr>
          </a:p>
          <a:p>
            <a:pPr marL="0" indent="0">
              <a:lnSpc>
                <a:spcPct val="100000"/>
              </a:lnSpc>
              <a:buClr>
                <a:srgbClr val="30C3E2"/>
              </a:buClr>
              <a:buSzPct val="100000"/>
              <a:buNone/>
            </a:pPr>
            <a:r>
              <a:rPr lang="en-US" b="1" dirty="0" err="1">
                <a:solidFill>
                  <a:schemeClr val="bg1"/>
                </a:solidFill>
              </a:rPr>
              <a:t>Velomont</a:t>
            </a:r>
            <a:r>
              <a:rPr lang="en-US" b="1" dirty="0">
                <a:solidFill>
                  <a:schemeClr val="bg1"/>
                </a:solidFill>
              </a:rPr>
              <a:t> Huts</a:t>
            </a:r>
          </a:p>
        </p:txBody>
      </p:sp>
      <p:sp>
        <p:nvSpPr>
          <p:cNvPr id="21" name="Round Diagonal Corner Rectangle 20">
            <a:extLst>
              <a:ext uri="{FF2B5EF4-FFF2-40B4-BE49-F238E27FC236}">
                <a16:creationId xmlns:a16="http://schemas.microsoft.com/office/drawing/2014/main" id="{3A1C50D1-21F0-5442-81A0-57DF6B1A4996}"/>
              </a:ext>
            </a:extLst>
          </p:cNvPr>
          <p:cNvSpPr/>
          <p:nvPr/>
        </p:nvSpPr>
        <p:spPr>
          <a:xfrm>
            <a:off x="3583082" y="865389"/>
            <a:ext cx="3063240" cy="365760"/>
          </a:xfrm>
          <a:prstGeom prst="round2DiagRect">
            <a:avLst/>
          </a:prstGeom>
          <a:solidFill>
            <a:srgbClr val="30C3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t>Project Summary</a:t>
            </a:r>
          </a:p>
        </p:txBody>
      </p:sp>
      <p:sp>
        <p:nvSpPr>
          <p:cNvPr id="23" name="Round Diagonal Corner Rectangle 22">
            <a:extLst>
              <a:ext uri="{FF2B5EF4-FFF2-40B4-BE49-F238E27FC236}">
                <a16:creationId xmlns:a16="http://schemas.microsoft.com/office/drawing/2014/main" id="{5BECEF04-F969-484D-88F8-89813137AF96}"/>
              </a:ext>
            </a:extLst>
          </p:cNvPr>
          <p:cNvSpPr/>
          <p:nvPr/>
        </p:nvSpPr>
        <p:spPr>
          <a:xfrm>
            <a:off x="3662463" y="3811750"/>
            <a:ext cx="3063240" cy="365760"/>
          </a:xfrm>
          <a:prstGeom prst="round2DiagRect">
            <a:avLst/>
          </a:prstGeom>
          <a:solidFill>
            <a:srgbClr val="30C3E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800" b="1" dirty="0"/>
              <a:t>Key Details</a:t>
            </a:r>
          </a:p>
        </p:txBody>
      </p:sp>
    </p:spTree>
    <p:extLst>
      <p:ext uri="{BB962C8B-B14F-4D97-AF65-F5344CB8AC3E}">
        <p14:creationId xmlns:p14="http://schemas.microsoft.com/office/powerpoint/2010/main" val="29647428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E85B86-5968-F144-B0B0-5F0AFBA17D51}"/>
              </a:ext>
            </a:extLst>
          </p:cNvPr>
          <p:cNvSpPr>
            <a:spLocks noGrp="1"/>
          </p:cNvSpPr>
          <p:nvPr>
            <p:ph type="body" idx="1"/>
          </p:nvPr>
        </p:nvSpPr>
        <p:spPr/>
        <p:txBody>
          <a:bodyPr/>
          <a:lstStyle/>
          <a:p>
            <a:r>
              <a:rPr lang="en-US"/>
              <a:t>Once completed, this project’s impact is far greater than the assets we’re building</a:t>
            </a:r>
          </a:p>
        </p:txBody>
      </p:sp>
      <p:sp>
        <p:nvSpPr>
          <p:cNvPr id="4" name="Rectangle 3">
            <a:extLst>
              <a:ext uri="{FF2B5EF4-FFF2-40B4-BE49-F238E27FC236}">
                <a16:creationId xmlns:a16="http://schemas.microsoft.com/office/drawing/2014/main" id="{B4006459-09AC-7E44-83BE-083D29AD4345}"/>
              </a:ext>
            </a:extLst>
          </p:cNvPr>
          <p:cNvSpPr/>
          <p:nvPr/>
        </p:nvSpPr>
        <p:spPr>
          <a:xfrm>
            <a:off x="8058355" y="6546976"/>
            <a:ext cx="3479695"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200"/>
              </a:spcAft>
              <a:buClr>
                <a:srgbClr val="000000"/>
              </a:buClr>
              <a:buSzTx/>
              <a:buFont typeface="Arial"/>
              <a:buNone/>
              <a:tabLst/>
              <a:defRPr/>
            </a:pPr>
            <a:r>
              <a:rPr kumimoji="0" lang="en-US" sz="1000" b="0" i="1" u="none" strike="noStrike" kern="0" cap="none" spc="0" normalizeH="0" baseline="0" noProof="0">
                <a:ln>
                  <a:noFill/>
                </a:ln>
                <a:solidFill>
                  <a:srgbClr val="4C4C4D"/>
                </a:solidFill>
                <a:effectLst/>
                <a:uLnTx/>
                <a:uFillTx/>
                <a:latin typeface="Arial"/>
                <a:cs typeface="Arial"/>
                <a:sym typeface="Arial"/>
              </a:rPr>
              <a:t>*Cumulative economic impacts and visitation at Year 15</a:t>
            </a:r>
          </a:p>
        </p:txBody>
      </p:sp>
      <p:sp>
        <p:nvSpPr>
          <p:cNvPr id="5" name="Rectangle 4">
            <a:extLst>
              <a:ext uri="{FF2B5EF4-FFF2-40B4-BE49-F238E27FC236}">
                <a16:creationId xmlns:a16="http://schemas.microsoft.com/office/drawing/2014/main" id="{0E8D9B64-566C-9B49-9606-885E4EDB02C8}"/>
              </a:ext>
            </a:extLst>
          </p:cNvPr>
          <p:cNvSpPr/>
          <p:nvPr/>
        </p:nvSpPr>
        <p:spPr>
          <a:xfrm>
            <a:off x="932407" y="1685283"/>
            <a:ext cx="3022810" cy="3046988"/>
          </a:xfrm>
          <a:prstGeom prst="rect">
            <a:avLst/>
          </a:prstGeom>
          <a:noFill/>
          <a:ln w="12700">
            <a:noFill/>
          </a:ln>
        </p:spPr>
        <p:txBody>
          <a:bodyPr wrap="square">
            <a:spAutoFit/>
          </a:bodyPr>
          <a:lstStyle/>
          <a:p>
            <a:pPr marL="0" marR="0" lvl="0" indent="0" algn="l" defTabSz="914400" rtl="0" eaLnBrk="1" fontAlgn="auto" latinLnBrk="0" hangingPunct="1">
              <a:lnSpc>
                <a:spcPct val="100000"/>
              </a:lnSpc>
              <a:spcBef>
                <a:spcPts val="0"/>
              </a:spcBef>
              <a:spcAft>
                <a:spcPts val="1200"/>
              </a:spcAft>
              <a:buClr>
                <a:srgbClr val="30C4E2"/>
              </a:buClr>
              <a:buSzTx/>
              <a:buFont typeface="Arial"/>
              <a:buNone/>
              <a:tabLst/>
              <a:defRPr/>
            </a:pPr>
            <a:r>
              <a:rPr kumimoji="0" lang="en-US" sz="1800" b="1" i="0" u="none" strike="noStrike" kern="0" cap="none" spc="0" normalizeH="0" baseline="0" noProof="0">
                <a:ln>
                  <a:noFill/>
                </a:ln>
                <a:solidFill>
                  <a:srgbClr val="4C4C4D"/>
                </a:solidFill>
                <a:effectLst/>
                <a:uLnTx/>
                <a:uFillTx/>
                <a:latin typeface="Arial"/>
                <a:cs typeface="Arial"/>
                <a:sym typeface="Arial"/>
              </a:rPr>
              <a:t>485 </a:t>
            </a:r>
            <a:r>
              <a:rPr kumimoji="0" lang="en-US" sz="1800" b="0" i="0" u="none" strike="noStrike" kern="0" cap="none" spc="0" normalizeH="0" baseline="0" noProof="0">
                <a:ln>
                  <a:noFill/>
                </a:ln>
                <a:solidFill>
                  <a:srgbClr val="4C4C4D"/>
                </a:solidFill>
                <a:effectLst/>
                <a:uLnTx/>
                <a:uFillTx/>
                <a:latin typeface="Arial"/>
                <a:cs typeface="Arial"/>
                <a:sym typeface="Arial"/>
              </a:rPr>
              <a:t>miles of contiguous trail</a:t>
            </a:r>
          </a:p>
          <a:p>
            <a:pPr marL="0" marR="0" lvl="0" indent="0" algn="l" defTabSz="914400" rtl="0" eaLnBrk="1" fontAlgn="auto" latinLnBrk="0" hangingPunct="1">
              <a:lnSpc>
                <a:spcPct val="100000"/>
              </a:lnSpc>
              <a:spcBef>
                <a:spcPts val="0"/>
              </a:spcBef>
              <a:spcAft>
                <a:spcPts val="1200"/>
              </a:spcAft>
              <a:buClr>
                <a:srgbClr val="30C4E2"/>
              </a:buClr>
              <a:buSzTx/>
              <a:buFont typeface="Arial"/>
              <a:buNone/>
              <a:tabLst/>
              <a:defRPr/>
            </a:pPr>
            <a:r>
              <a:rPr kumimoji="0" lang="en-US" sz="1800" b="1" i="0" u="none" strike="noStrike" kern="0" cap="none" spc="0" normalizeH="0" baseline="0" noProof="0">
                <a:ln>
                  <a:noFill/>
                </a:ln>
                <a:solidFill>
                  <a:srgbClr val="4C4C4D"/>
                </a:solidFill>
                <a:effectLst/>
                <a:uLnTx/>
                <a:uFillTx/>
                <a:latin typeface="Arial"/>
                <a:cs typeface="Arial"/>
                <a:sym typeface="Arial"/>
              </a:rPr>
              <a:t>30 </a:t>
            </a:r>
            <a:r>
              <a:rPr kumimoji="0" lang="en-US" sz="1800" b="0" i="0" u="none" strike="noStrike" kern="0" cap="none" spc="0" normalizeH="0" baseline="0" noProof="0">
                <a:ln>
                  <a:noFill/>
                </a:ln>
                <a:solidFill>
                  <a:srgbClr val="4C4C4D"/>
                </a:solidFill>
                <a:effectLst/>
                <a:uLnTx/>
                <a:uFillTx/>
                <a:latin typeface="Arial"/>
                <a:cs typeface="Arial"/>
                <a:sym typeface="Arial"/>
              </a:rPr>
              <a:t>new hut facilities along trail corridor</a:t>
            </a:r>
          </a:p>
          <a:p>
            <a:pPr marL="0" marR="0" lvl="0" indent="0" algn="l" defTabSz="914400" rtl="0" eaLnBrk="1" fontAlgn="auto" latinLnBrk="0" hangingPunct="1">
              <a:lnSpc>
                <a:spcPct val="100000"/>
              </a:lnSpc>
              <a:spcBef>
                <a:spcPts val="0"/>
              </a:spcBef>
              <a:spcAft>
                <a:spcPts val="1200"/>
              </a:spcAft>
              <a:buClr>
                <a:srgbClr val="30C4E2"/>
              </a:buClr>
              <a:buSzTx/>
              <a:buFont typeface="Arial"/>
              <a:buNone/>
              <a:tabLst/>
              <a:defRPr/>
            </a:pPr>
            <a:r>
              <a:rPr kumimoji="0" lang="en-US" sz="1800" b="1" i="0" u="none" strike="noStrike" kern="0" cap="none" spc="0" normalizeH="0" baseline="0" noProof="0">
                <a:ln>
                  <a:noFill/>
                </a:ln>
                <a:solidFill>
                  <a:srgbClr val="4C4C4D"/>
                </a:solidFill>
                <a:effectLst/>
                <a:uLnTx/>
                <a:uFillTx/>
                <a:latin typeface="Arial"/>
                <a:cs typeface="Arial"/>
                <a:sym typeface="Arial"/>
              </a:rPr>
              <a:t>65,000 </a:t>
            </a:r>
            <a:r>
              <a:rPr kumimoji="0" lang="en-US" sz="1800" b="0" i="0" u="none" strike="noStrike" kern="0" cap="none" spc="0" normalizeH="0" baseline="0" noProof="0">
                <a:ln>
                  <a:noFill/>
                </a:ln>
                <a:solidFill>
                  <a:srgbClr val="4C4C4D"/>
                </a:solidFill>
                <a:effectLst/>
                <a:uLnTx/>
                <a:uFillTx/>
                <a:latin typeface="Arial"/>
                <a:cs typeface="Arial"/>
                <a:sym typeface="Arial"/>
              </a:rPr>
              <a:t>annual visitors to the trail system (estimated)</a:t>
            </a:r>
          </a:p>
          <a:p>
            <a:pPr marL="0" marR="0" lvl="0" indent="0" algn="l" defTabSz="914400" rtl="0" eaLnBrk="1" fontAlgn="auto" latinLnBrk="0" hangingPunct="1">
              <a:lnSpc>
                <a:spcPct val="100000"/>
              </a:lnSpc>
              <a:spcBef>
                <a:spcPts val="0"/>
              </a:spcBef>
              <a:spcAft>
                <a:spcPts val="1200"/>
              </a:spcAft>
              <a:buClr>
                <a:srgbClr val="30C4E2"/>
              </a:buClr>
              <a:buSzTx/>
              <a:buFont typeface="Arial"/>
              <a:buNone/>
              <a:tabLst/>
              <a:defRPr/>
            </a:pPr>
            <a:r>
              <a:rPr kumimoji="0" lang="en-US" sz="1800" b="1" i="0" u="none" strike="noStrike" kern="0" cap="none" spc="0" normalizeH="0" baseline="0" noProof="0">
                <a:ln>
                  <a:noFill/>
                </a:ln>
                <a:solidFill>
                  <a:srgbClr val="4C4C4D"/>
                </a:solidFill>
                <a:effectLst/>
                <a:uLnTx/>
                <a:uFillTx/>
                <a:latin typeface="Arial"/>
                <a:cs typeface="Arial"/>
                <a:sym typeface="Arial"/>
              </a:rPr>
              <a:t>26,000</a:t>
            </a:r>
            <a:r>
              <a:rPr kumimoji="0" lang="en-US" sz="1800" b="0" i="0" u="none" strike="noStrike" kern="0" cap="none" spc="0" normalizeH="0" baseline="0" noProof="0">
                <a:ln>
                  <a:noFill/>
                </a:ln>
                <a:solidFill>
                  <a:srgbClr val="4C4C4D"/>
                </a:solidFill>
                <a:effectLst/>
                <a:uLnTx/>
                <a:uFillTx/>
                <a:latin typeface="Arial"/>
                <a:cs typeface="Arial"/>
                <a:sym typeface="Arial"/>
              </a:rPr>
              <a:t> visitor nights in huts</a:t>
            </a:r>
          </a:p>
        </p:txBody>
      </p:sp>
      <p:sp>
        <p:nvSpPr>
          <p:cNvPr id="6" name="Rectangle 5">
            <a:extLst>
              <a:ext uri="{FF2B5EF4-FFF2-40B4-BE49-F238E27FC236}">
                <a16:creationId xmlns:a16="http://schemas.microsoft.com/office/drawing/2014/main" id="{99D79D26-248E-494B-AB0A-C8E2CACE2DF1}"/>
              </a:ext>
            </a:extLst>
          </p:cNvPr>
          <p:cNvSpPr/>
          <p:nvPr/>
        </p:nvSpPr>
        <p:spPr>
          <a:xfrm>
            <a:off x="170707" y="1217583"/>
            <a:ext cx="3657600" cy="363736"/>
          </a:xfrm>
          <a:prstGeom prst="rect">
            <a:avLst/>
          </a:prstGeom>
          <a:ln w="12700">
            <a:solidFill>
              <a:srgbClr val="008B86"/>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8B86"/>
                </a:solidFill>
                <a:effectLst/>
                <a:uLnTx/>
                <a:uFillTx/>
                <a:latin typeface="Arial"/>
                <a:cs typeface="Arial"/>
                <a:sym typeface="Arial"/>
              </a:rPr>
              <a:t>Sustainable Tourism</a:t>
            </a:r>
          </a:p>
        </p:txBody>
      </p:sp>
      <p:sp>
        <p:nvSpPr>
          <p:cNvPr id="7" name="Rectangle 6">
            <a:extLst>
              <a:ext uri="{FF2B5EF4-FFF2-40B4-BE49-F238E27FC236}">
                <a16:creationId xmlns:a16="http://schemas.microsoft.com/office/drawing/2014/main" id="{30304418-D899-AD43-8B79-4594FD72165A}"/>
              </a:ext>
            </a:extLst>
          </p:cNvPr>
          <p:cNvSpPr/>
          <p:nvPr/>
        </p:nvSpPr>
        <p:spPr>
          <a:xfrm>
            <a:off x="5041181" y="1685283"/>
            <a:ext cx="3022810" cy="2339102"/>
          </a:xfrm>
          <a:prstGeom prst="rect">
            <a:avLst/>
          </a:prstGeom>
          <a:noFill/>
          <a:ln w="12700">
            <a:noFill/>
          </a:ln>
        </p:spPr>
        <p:txBody>
          <a:bodyPr wrap="square">
            <a:spAutoFit/>
          </a:bodyPr>
          <a:lstStyle/>
          <a:p>
            <a:pPr marL="0" marR="0" lvl="0" indent="0" algn="l" defTabSz="914400" rtl="0" eaLnBrk="1" fontAlgn="auto" latinLnBrk="0" hangingPunct="1">
              <a:lnSpc>
                <a:spcPct val="100000"/>
              </a:lnSpc>
              <a:spcBef>
                <a:spcPts val="0"/>
              </a:spcBef>
              <a:spcAft>
                <a:spcPts val="1200"/>
              </a:spcAft>
              <a:buClr>
                <a:srgbClr val="30C4E2"/>
              </a:buClr>
              <a:buSzTx/>
              <a:buFont typeface="Arial"/>
              <a:buNone/>
              <a:tabLst/>
              <a:defRPr/>
            </a:pPr>
            <a:r>
              <a:rPr kumimoji="0" lang="en-US" sz="1800" b="1" i="0" u="none" strike="noStrike" kern="0" cap="none" spc="0" normalizeH="0" baseline="0" noProof="0">
                <a:ln>
                  <a:noFill/>
                </a:ln>
                <a:solidFill>
                  <a:srgbClr val="4C4C4D"/>
                </a:solidFill>
                <a:effectLst/>
                <a:uLnTx/>
                <a:uFillTx/>
                <a:latin typeface="Arial"/>
                <a:cs typeface="Arial"/>
                <a:sym typeface="Arial"/>
              </a:rPr>
              <a:t>330 young adults trained </a:t>
            </a:r>
            <a:r>
              <a:rPr kumimoji="0" lang="en-US" sz="1800" b="0" i="0" u="none" strike="noStrike" kern="0" cap="none" spc="0" normalizeH="0" baseline="0" noProof="0">
                <a:ln>
                  <a:noFill/>
                </a:ln>
                <a:solidFill>
                  <a:srgbClr val="4C4C4D"/>
                </a:solidFill>
                <a:effectLst/>
                <a:uLnTx/>
                <a:uFillTx/>
                <a:latin typeface="Arial"/>
                <a:cs typeface="Arial"/>
                <a:sym typeface="Arial"/>
              </a:rPr>
              <a:t>through huts construction program </a:t>
            </a:r>
            <a:endParaRPr kumimoji="0" lang="en-US" sz="1800" b="0" i="0" u="none" strike="noStrike" kern="0" cap="none" spc="0" normalizeH="0" baseline="0" noProof="0">
              <a:ln>
                <a:noFill/>
              </a:ln>
              <a:solidFill>
                <a:srgbClr val="4C4C4D"/>
              </a:solidFill>
              <a:effectLst/>
              <a:highlight>
                <a:srgbClr val="FFFF00"/>
              </a:highlight>
              <a:uLnTx/>
              <a:uFillTx/>
              <a:latin typeface="Arial"/>
              <a:cs typeface="Arial"/>
              <a:sym typeface="Arial"/>
            </a:endParaRPr>
          </a:p>
          <a:p>
            <a:pPr marL="0" marR="0" lvl="0" indent="0" algn="l" defTabSz="914400" rtl="0" eaLnBrk="1" fontAlgn="auto" latinLnBrk="0" hangingPunct="1">
              <a:lnSpc>
                <a:spcPct val="100000"/>
              </a:lnSpc>
              <a:spcBef>
                <a:spcPts val="0"/>
              </a:spcBef>
              <a:spcAft>
                <a:spcPts val="1200"/>
              </a:spcAft>
              <a:buClr>
                <a:srgbClr val="30C4E2"/>
              </a:buClr>
              <a:buSzTx/>
              <a:buFont typeface="Arial"/>
              <a:buNone/>
              <a:tabLst/>
              <a:defRPr/>
            </a:pPr>
            <a:r>
              <a:rPr kumimoji="0" lang="en-US" sz="1800" b="1" i="0" u="none" strike="noStrike" kern="0" cap="none" spc="0" normalizeH="0" baseline="0" noProof="0">
                <a:ln>
                  <a:noFill/>
                </a:ln>
                <a:solidFill>
                  <a:srgbClr val="4C4C4D"/>
                </a:solidFill>
                <a:effectLst/>
                <a:uLnTx/>
                <a:uFillTx/>
                <a:latin typeface="Arial"/>
                <a:cs typeface="Arial"/>
                <a:sym typeface="Arial"/>
              </a:rPr>
              <a:t>$1.1MM </a:t>
            </a:r>
            <a:r>
              <a:rPr kumimoji="0" lang="en-US" sz="1800" b="0" i="0" u="none" strike="noStrike" kern="0" cap="none" spc="0" normalizeH="0" baseline="0" noProof="0">
                <a:ln>
                  <a:noFill/>
                </a:ln>
                <a:solidFill>
                  <a:srgbClr val="4C4C4D"/>
                </a:solidFill>
                <a:effectLst/>
                <a:uLnTx/>
                <a:uFillTx/>
                <a:latin typeface="Arial"/>
                <a:cs typeface="Arial"/>
                <a:sym typeface="Arial"/>
              </a:rPr>
              <a:t>in estimated wages earned</a:t>
            </a:r>
          </a:p>
          <a:p>
            <a:pPr marL="0" marR="0" lvl="0" indent="0" algn="l" defTabSz="914400" rtl="0" eaLnBrk="1" fontAlgn="auto" latinLnBrk="0" hangingPunct="1">
              <a:lnSpc>
                <a:spcPct val="100000"/>
              </a:lnSpc>
              <a:spcBef>
                <a:spcPts val="0"/>
              </a:spcBef>
              <a:spcAft>
                <a:spcPts val="1200"/>
              </a:spcAft>
              <a:buClr>
                <a:srgbClr val="30C4E2"/>
              </a:buClr>
              <a:buSzTx/>
              <a:buFont typeface="Arial"/>
              <a:buNone/>
              <a:tabLst/>
              <a:defRPr/>
            </a:pPr>
            <a:r>
              <a:rPr kumimoji="0" lang="en-US" sz="1800" b="1" i="0" u="none" strike="noStrike" kern="0" cap="none" spc="0" normalizeH="0" baseline="0" noProof="0">
                <a:ln>
                  <a:noFill/>
                </a:ln>
                <a:solidFill>
                  <a:srgbClr val="4C4C4D"/>
                </a:solidFill>
                <a:effectLst/>
                <a:uLnTx/>
                <a:uFillTx/>
                <a:latin typeface="Arial"/>
                <a:cs typeface="Arial"/>
                <a:sym typeface="Arial"/>
              </a:rPr>
              <a:t>2,340 weeks </a:t>
            </a:r>
            <a:r>
              <a:rPr kumimoji="0" lang="en-US" sz="1800" b="0" i="0" u="none" strike="noStrike" kern="0" cap="none" spc="0" normalizeH="0" baseline="0" noProof="0">
                <a:ln>
                  <a:noFill/>
                </a:ln>
                <a:solidFill>
                  <a:srgbClr val="4C4C4D"/>
                </a:solidFill>
                <a:effectLst/>
                <a:uLnTx/>
                <a:uFillTx/>
                <a:latin typeface="Arial"/>
                <a:cs typeface="Arial"/>
                <a:sym typeface="Arial"/>
              </a:rPr>
              <a:t>of employment</a:t>
            </a:r>
          </a:p>
        </p:txBody>
      </p:sp>
      <p:sp>
        <p:nvSpPr>
          <p:cNvPr id="8" name="Rectangle 7">
            <a:extLst>
              <a:ext uri="{FF2B5EF4-FFF2-40B4-BE49-F238E27FC236}">
                <a16:creationId xmlns:a16="http://schemas.microsoft.com/office/drawing/2014/main" id="{9B05ABED-AD71-CF4D-902C-B24895E75A08}"/>
              </a:ext>
            </a:extLst>
          </p:cNvPr>
          <p:cNvSpPr/>
          <p:nvPr/>
        </p:nvSpPr>
        <p:spPr>
          <a:xfrm>
            <a:off x="4279481" y="1217583"/>
            <a:ext cx="3657600" cy="363736"/>
          </a:xfrm>
          <a:prstGeom prst="rect">
            <a:avLst/>
          </a:prstGeom>
          <a:ln w="12700">
            <a:solidFill>
              <a:srgbClr val="4C4C4D"/>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4C4C4D"/>
                </a:solidFill>
                <a:effectLst/>
                <a:uLnTx/>
                <a:uFillTx/>
                <a:latin typeface="Arial"/>
                <a:cs typeface="Arial"/>
                <a:sym typeface="Arial"/>
              </a:rPr>
              <a:t>Service</a:t>
            </a:r>
          </a:p>
        </p:txBody>
      </p:sp>
      <p:sp>
        <p:nvSpPr>
          <p:cNvPr id="9" name="Rectangle 8">
            <a:extLst>
              <a:ext uri="{FF2B5EF4-FFF2-40B4-BE49-F238E27FC236}">
                <a16:creationId xmlns:a16="http://schemas.microsoft.com/office/drawing/2014/main" id="{C1B0DE69-305E-464F-9FE8-AFAB55569370}"/>
              </a:ext>
            </a:extLst>
          </p:cNvPr>
          <p:cNvSpPr/>
          <p:nvPr/>
        </p:nvSpPr>
        <p:spPr>
          <a:xfrm>
            <a:off x="943490" y="4596208"/>
            <a:ext cx="3022810" cy="2616101"/>
          </a:xfrm>
          <a:prstGeom prst="rect">
            <a:avLst/>
          </a:prstGeom>
          <a:noFill/>
          <a:ln w="12700">
            <a:noFill/>
          </a:ln>
        </p:spPr>
        <p:txBody>
          <a:bodyPr wrap="square">
            <a:spAutoFit/>
          </a:bodyPr>
          <a:lstStyle/>
          <a:p>
            <a:pPr marL="0" marR="0" lvl="0" indent="0" algn="l" defTabSz="914400" rtl="0" eaLnBrk="1" fontAlgn="auto" latinLnBrk="0" hangingPunct="1">
              <a:lnSpc>
                <a:spcPct val="100000"/>
              </a:lnSpc>
              <a:spcBef>
                <a:spcPts val="0"/>
              </a:spcBef>
              <a:spcAft>
                <a:spcPts val="1200"/>
              </a:spcAft>
              <a:buClr>
                <a:srgbClr val="30C4E2"/>
              </a:buClr>
              <a:buSzTx/>
              <a:buFont typeface="Arial"/>
              <a:buNone/>
              <a:tabLst/>
              <a:defRPr/>
            </a:pPr>
            <a:r>
              <a:rPr kumimoji="0" lang="en-US" sz="1800" b="0" i="0" u="none" strike="noStrike" kern="0" cap="none" spc="0" normalizeH="0" baseline="0" noProof="0">
                <a:ln>
                  <a:noFill/>
                </a:ln>
                <a:solidFill>
                  <a:srgbClr val="4C4C4D"/>
                </a:solidFill>
                <a:effectLst/>
                <a:uLnTx/>
                <a:uFillTx/>
                <a:latin typeface="Arial"/>
                <a:cs typeface="Arial"/>
                <a:sym typeface="Arial"/>
              </a:rPr>
              <a:t>Trail provides </a:t>
            </a:r>
            <a:r>
              <a:rPr kumimoji="0" lang="en-US" sz="1800" b="1" i="0" u="none" strike="noStrike" kern="0" cap="none" spc="0" normalizeH="0" baseline="0" noProof="0">
                <a:ln>
                  <a:noFill/>
                </a:ln>
                <a:solidFill>
                  <a:srgbClr val="4C4C4D"/>
                </a:solidFill>
                <a:effectLst/>
                <a:uLnTx/>
                <a:uFillTx/>
                <a:latin typeface="Arial"/>
                <a:cs typeface="Arial"/>
                <a:sym typeface="Arial"/>
              </a:rPr>
              <a:t>healthy activities </a:t>
            </a:r>
            <a:r>
              <a:rPr kumimoji="0" lang="en-US" sz="1800" b="0" i="0" u="none" strike="noStrike" kern="0" cap="none" spc="0" normalizeH="0" baseline="0" noProof="0">
                <a:ln>
                  <a:noFill/>
                </a:ln>
                <a:solidFill>
                  <a:srgbClr val="4C4C4D"/>
                </a:solidFill>
                <a:effectLst/>
                <a:uLnTx/>
                <a:uFillTx/>
                <a:latin typeface="Arial"/>
                <a:cs typeface="Arial"/>
                <a:sym typeface="Arial"/>
              </a:rPr>
              <a:t>for both local and out of state users</a:t>
            </a:r>
          </a:p>
          <a:p>
            <a:pPr marL="0" marR="0" lvl="0" indent="0" algn="l" defTabSz="914400" rtl="0" eaLnBrk="1" fontAlgn="auto" latinLnBrk="0" hangingPunct="1">
              <a:lnSpc>
                <a:spcPct val="100000"/>
              </a:lnSpc>
              <a:spcBef>
                <a:spcPts val="0"/>
              </a:spcBef>
              <a:spcAft>
                <a:spcPts val="1200"/>
              </a:spcAft>
              <a:buClr>
                <a:srgbClr val="30C4E2"/>
              </a:buClr>
              <a:buSzTx/>
              <a:buFont typeface="Arial"/>
              <a:buNone/>
              <a:tabLst/>
              <a:defRPr/>
            </a:pPr>
            <a:r>
              <a:rPr kumimoji="0" lang="en-US" sz="1800" b="0" i="0" u="none" strike="noStrike" kern="0" cap="none" spc="0" normalizeH="0" baseline="0" noProof="0">
                <a:ln>
                  <a:noFill/>
                </a:ln>
                <a:solidFill>
                  <a:srgbClr val="4C4C4D"/>
                </a:solidFill>
                <a:effectLst/>
                <a:uLnTx/>
                <a:uFillTx/>
                <a:latin typeface="Arial"/>
                <a:cs typeface="Arial"/>
                <a:sym typeface="Arial"/>
              </a:rPr>
              <a:t>Huts create </a:t>
            </a:r>
            <a:r>
              <a:rPr kumimoji="0" lang="en-US" sz="1800" b="1" i="0" u="none" strike="noStrike" kern="0" cap="none" spc="0" normalizeH="0" baseline="0" noProof="0">
                <a:ln>
                  <a:noFill/>
                </a:ln>
                <a:solidFill>
                  <a:srgbClr val="4C4C4D"/>
                </a:solidFill>
                <a:effectLst/>
                <a:uLnTx/>
                <a:uFillTx/>
                <a:latin typeface="Arial"/>
                <a:cs typeface="Arial"/>
                <a:sym typeface="Arial"/>
              </a:rPr>
              <a:t>new points of access </a:t>
            </a:r>
            <a:r>
              <a:rPr kumimoji="0" lang="en-US" sz="1800" b="0" i="0" u="none" strike="noStrike" kern="0" cap="none" spc="0" normalizeH="0" baseline="0" noProof="0">
                <a:ln>
                  <a:noFill/>
                </a:ln>
                <a:solidFill>
                  <a:srgbClr val="4C4C4D"/>
                </a:solidFill>
                <a:effectLst/>
                <a:uLnTx/>
                <a:uFillTx/>
                <a:latin typeface="Arial"/>
                <a:cs typeface="Arial"/>
                <a:sym typeface="Arial"/>
              </a:rPr>
              <a:t>for families, beginners, and experts alike </a:t>
            </a:r>
          </a:p>
          <a:p>
            <a:pPr marL="0" marR="0" lvl="0" indent="0" algn="l" defTabSz="914400" rtl="0" eaLnBrk="1" fontAlgn="auto" latinLnBrk="0" hangingPunct="1">
              <a:lnSpc>
                <a:spcPct val="100000"/>
              </a:lnSpc>
              <a:spcBef>
                <a:spcPts val="0"/>
              </a:spcBef>
              <a:spcAft>
                <a:spcPts val="1200"/>
              </a:spcAft>
              <a:buClr>
                <a:srgbClr val="000000"/>
              </a:buClr>
              <a:buSzTx/>
              <a:buFont typeface="Arial"/>
              <a:buNone/>
              <a:tabLst/>
              <a:defRPr/>
            </a:pPr>
            <a:endParaRPr kumimoji="0" lang="en-US" sz="1800" b="1" i="0" u="none" strike="noStrike" kern="0" cap="none" spc="0" normalizeH="0" baseline="0" noProof="0">
              <a:ln>
                <a:noFill/>
              </a:ln>
              <a:solidFill>
                <a:srgbClr val="4C4C4D"/>
              </a:solidFill>
              <a:effectLst/>
              <a:uLnTx/>
              <a:uFillTx/>
              <a:latin typeface="Arial"/>
              <a:cs typeface="Arial"/>
              <a:sym typeface="Arial"/>
            </a:endParaRPr>
          </a:p>
        </p:txBody>
      </p:sp>
      <p:sp>
        <p:nvSpPr>
          <p:cNvPr id="11" name="Rectangle 10">
            <a:extLst>
              <a:ext uri="{FF2B5EF4-FFF2-40B4-BE49-F238E27FC236}">
                <a16:creationId xmlns:a16="http://schemas.microsoft.com/office/drawing/2014/main" id="{FC843921-9C07-3944-A78B-61AF74DBD87B}"/>
              </a:ext>
            </a:extLst>
          </p:cNvPr>
          <p:cNvSpPr/>
          <p:nvPr/>
        </p:nvSpPr>
        <p:spPr>
          <a:xfrm>
            <a:off x="8292149" y="1217583"/>
            <a:ext cx="3657600" cy="363736"/>
          </a:xfrm>
          <a:prstGeom prst="rect">
            <a:avLst/>
          </a:prstGeom>
          <a:ln w="12700">
            <a:solidFill>
              <a:srgbClr val="035886"/>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25786"/>
                </a:solidFill>
                <a:effectLst/>
                <a:uLnTx/>
                <a:uFillTx/>
                <a:latin typeface="Arial"/>
                <a:cs typeface="Arial"/>
                <a:sym typeface="Arial"/>
              </a:rPr>
              <a:t>Economic Development </a:t>
            </a:r>
          </a:p>
        </p:txBody>
      </p:sp>
      <p:sp>
        <p:nvSpPr>
          <p:cNvPr id="17" name="Rectangle 16">
            <a:extLst>
              <a:ext uri="{FF2B5EF4-FFF2-40B4-BE49-F238E27FC236}">
                <a16:creationId xmlns:a16="http://schemas.microsoft.com/office/drawing/2014/main" id="{E6AFD144-8A1F-B44C-89F8-0AFDCDBB9F6C}"/>
              </a:ext>
            </a:extLst>
          </p:cNvPr>
          <p:cNvSpPr/>
          <p:nvPr/>
        </p:nvSpPr>
        <p:spPr>
          <a:xfrm>
            <a:off x="9077497" y="4596208"/>
            <a:ext cx="3022810" cy="1631216"/>
          </a:xfrm>
          <a:prstGeom prst="rect">
            <a:avLst/>
          </a:prstGeom>
          <a:noFill/>
          <a:ln w="12700">
            <a:noFill/>
          </a:ln>
        </p:spPr>
        <p:txBody>
          <a:bodyPr wrap="square">
            <a:spAutoFit/>
          </a:bodyPr>
          <a:lstStyle/>
          <a:p>
            <a:pPr marL="0" marR="0" lvl="0" indent="0" algn="l" defTabSz="914400" rtl="0" eaLnBrk="1" fontAlgn="auto" latinLnBrk="0" hangingPunct="1">
              <a:lnSpc>
                <a:spcPct val="100000"/>
              </a:lnSpc>
              <a:spcBef>
                <a:spcPts val="0"/>
              </a:spcBef>
              <a:spcAft>
                <a:spcPts val="1200"/>
              </a:spcAft>
              <a:buClr>
                <a:srgbClr val="30C4E2"/>
              </a:buClr>
              <a:buSzTx/>
              <a:buFont typeface="Arial"/>
              <a:buNone/>
              <a:tabLst/>
              <a:defRPr/>
            </a:pPr>
            <a:r>
              <a:rPr kumimoji="0" lang="en-US" sz="1800" b="0" i="0" u="none" strike="noStrike" kern="0" cap="none" spc="0" normalizeH="0" baseline="0" noProof="0">
                <a:ln>
                  <a:noFill/>
                </a:ln>
                <a:solidFill>
                  <a:srgbClr val="4C4C4D"/>
                </a:solidFill>
                <a:effectLst/>
                <a:uLnTx/>
                <a:uFillTx/>
                <a:latin typeface="Arial"/>
                <a:cs typeface="Arial"/>
                <a:sym typeface="Arial"/>
              </a:rPr>
              <a:t>Hut to hut trail system connects</a:t>
            </a:r>
            <a:r>
              <a:rPr kumimoji="0" lang="en-US" sz="1800" b="1" i="0" u="none" strike="noStrike" kern="0" cap="none" spc="0" normalizeH="0" baseline="0" noProof="0">
                <a:ln>
                  <a:noFill/>
                </a:ln>
                <a:solidFill>
                  <a:srgbClr val="4C4C4D"/>
                </a:solidFill>
                <a:effectLst/>
                <a:uLnTx/>
                <a:uFillTx/>
                <a:latin typeface="Arial"/>
                <a:cs typeface="Arial"/>
                <a:sym typeface="Arial"/>
              </a:rPr>
              <a:t> 12 counties, 27 communities, </a:t>
            </a:r>
            <a:r>
              <a:rPr kumimoji="0" lang="en-US" sz="1800" b="0" i="0" u="none" strike="noStrike" kern="0" cap="none" spc="0" normalizeH="0" baseline="0" noProof="0">
                <a:ln>
                  <a:noFill/>
                </a:ln>
                <a:solidFill>
                  <a:srgbClr val="4C4C4D"/>
                </a:solidFill>
                <a:effectLst/>
                <a:uLnTx/>
                <a:uFillTx/>
                <a:latin typeface="Arial"/>
                <a:cs typeface="Arial"/>
                <a:sym typeface="Arial"/>
              </a:rPr>
              <a:t>and</a:t>
            </a:r>
            <a:r>
              <a:rPr kumimoji="0" lang="en-US" sz="1800" b="1" i="0" u="none" strike="noStrike" kern="0" cap="none" spc="0" normalizeH="0" baseline="0" noProof="0">
                <a:ln>
                  <a:noFill/>
                </a:ln>
                <a:solidFill>
                  <a:srgbClr val="4C4C4D"/>
                </a:solidFill>
                <a:effectLst/>
                <a:uLnTx/>
                <a:uFillTx/>
                <a:latin typeface="Arial"/>
                <a:cs typeface="Arial"/>
                <a:sym typeface="Arial"/>
              </a:rPr>
              <a:t> 23 trail organizations</a:t>
            </a:r>
          </a:p>
          <a:p>
            <a:pPr marL="0" marR="0" lvl="0" indent="0" algn="l" defTabSz="914400" rtl="0" eaLnBrk="1" fontAlgn="auto" latinLnBrk="0" hangingPunct="1">
              <a:lnSpc>
                <a:spcPct val="100000"/>
              </a:lnSpc>
              <a:spcBef>
                <a:spcPts val="0"/>
              </a:spcBef>
              <a:spcAft>
                <a:spcPts val="1200"/>
              </a:spcAft>
              <a:buClr>
                <a:srgbClr val="30C4E2"/>
              </a:buClr>
              <a:buSzTx/>
              <a:buFont typeface="Arial"/>
              <a:buNone/>
              <a:tabLst/>
              <a:defRPr/>
            </a:pPr>
            <a:endParaRPr kumimoji="0" lang="en-US" sz="1800" b="0" i="0" u="none" strike="noStrike" kern="0" cap="none" spc="0" normalizeH="0" baseline="0" noProof="0">
              <a:ln>
                <a:noFill/>
              </a:ln>
              <a:solidFill>
                <a:srgbClr val="4C4C4D"/>
              </a:solidFill>
              <a:effectLst/>
              <a:uLnTx/>
              <a:uFillTx/>
              <a:latin typeface="Arial"/>
              <a:cs typeface="Arial"/>
              <a:sym typeface="Arial"/>
            </a:endParaRPr>
          </a:p>
        </p:txBody>
      </p:sp>
      <p:grpSp>
        <p:nvGrpSpPr>
          <p:cNvPr id="13" name="Group 12">
            <a:extLst>
              <a:ext uri="{FF2B5EF4-FFF2-40B4-BE49-F238E27FC236}">
                <a16:creationId xmlns:a16="http://schemas.microsoft.com/office/drawing/2014/main" id="{F33811A6-4572-9C41-AE02-FDB2433A2119}"/>
              </a:ext>
            </a:extLst>
          </p:cNvPr>
          <p:cNvGrpSpPr/>
          <p:nvPr/>
        </p:nvGrpSpPr>
        <p:grpSpPr>
          <a:xfrm>
            <a:off x="165947" y="4120619"/>
            <a:ext cx="11807450" cy="402336"/>
            <a:chOff x="165947" y="4120619"/>
            <a:chExt cx="11807450" cy="402336"/>
          </a:xfrm>
        </p:grpSpPr>
        <p:sp>
          <p:nvSpPr>
            <p:cNvPr id="10" name="Rectangle 9">
              <a:extLst>
                <a:ext uri="{FF2B5EF4-FFF2-40B4-BE49-F238E27FC236}">
                  <a16:creationId xmlns:a16="http://schemas.microsoft.com/office/drawing/2014/main" id="{21BB3C48-9AB2-9C4B-A596-1A22CC5938E3}"/>
                </a:ext>
              </a:extLst>
            </p:cNvPr>
            <p:cNvSpPr/>
            <p:nvPr/>
          </p:nvSpPr>
          <p:spPr>
            <a:xfrm>
              <a:off x="165947" y="4120619"/>
              <a:ext cx="3657600" cy="400110"/>
            </a:xfrm>
            <a:prstGeom prst="rect">
              <a:avLst/>
            </a:prstGeom>
            <a:ln>
              <a:solidFill>
                <a:srgbClr val="808184"/>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808184"/>
                  </a:solidFill>
                  <a:effectLst/>
                  <a:uLnTx/>
                  <a:uFillTx/>
                  <a:latin typeface="Arial"/>
                  <a:cs typeface="Arial"/>
                  <a:sym typeface="Arial"/>
                </a:rPr>
                <a:t>Health</a:t>
              </a:r>
            </a:p>
          </p:txBody>
        </p:sp>
        <p:sp>
          <p:nvSpPr>
            <p:cNvPr id="16" name="Rectangle 15">
              <a:extLst>
                <a:ext uri="{FF2B5EF4-FFF2-40B4-BE49-F238E27FC236}">
                  <a16:creationId xmlns:a16="http://schemas.microsoft.com/office/drawing/2014/main" id="{3287640C-3BEA-FF40-BFB9-0B7EFD7BC221}"/>
                </a:ext>
              </a:extLst>
            </p:cNvPr>
            <p:cNvSpPr/>
            <p:nvPr/>
          </p:nvSpPr>
          <p:spPr>
            <a:xfrm>
              <a:off x="8315797" y="4120619"/>
              <a:ext cx="3657600" cy="400110"/>
            </a:xfrm>
            <a:prstGeom prst="rect">
              <a:avLst/>
            </a:prstGeom>
            <a:ln w="12700">
              <a:solidFill>
                <a:srgbClr val="7AC14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7AC141"/>
                  </a:solidFill>
                  <a:effectLst/>
                  <a:uLnTx/>
                  <a:uFillTx/>
                  <a:latin typeface="Arial"/>
                  <a:cs typeface="Arial"/>
                  <a:sym typeface="Arial"/>
                </a:rPr>
                <a:t>Connectivity</a:t>
              </a:r>
            </a:p>
          </p:txBody>
        </p:sp>
        <p:sp>
          <p:nvSpPr>
            <p:cNvPr id="19" name="Rectangle 18">
              <a:extLst>
                <a:ext uri="{FF2B5EF4-FFF2-40B4-BE49-F238E27FC236}">
                  <a16:creationId xmlns:a16="http://schemas.microsoft.com/office/drawing/2014/main" id="{C62E335A-6334-9F4C-B6D9-8DA0A1CED18C}"/>
                </a:ext>
              </a:extLst>
            </p:cNvPr>
            <p:cNvSpPr/>
            <p:nvPr/>
          </p:nvSpPr>
          <p:spPr>
            <a:xfrm>
              <a:off x="4286256" y="4120619"/>
              <a:ext cx="3657600" cy="402336"/>
            </a:xfrm>
            <a:prstGeom prst="rect">
              <a:avLst/>
            </a:prstGeom>
            <a:ln w="12700">
              <a:solidFill>
                <a:srgbClr val="30C4E2"/>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30C4E2"/>
                  </a:solidFill>
                  <a:effectLst/>
                  <a:uLnTx/>
                  <a:uFillTx/>
                  <a:latin typeface="Arial"/>
                  <a:cs typeface="Arial"/>
                  <a:sym typeface="Arial"/>
                </a:rPr>
                <a:t>Conservation</a:t>
              </a:r>
            </a:p>
          </p:txBody>
        </p:sp>
      </p:grpSp>
      <p:sp>
        <p:nvSpPr>
          <p:cNvPr id="20" name="Rectangle 19">
            <a:extLst>
              <a:ext uri="{FF2B5EF4-FFF2-40B4-BE49-F238E27FC236}">
                <a16:creationId xmlns:a16="http://schemas.microsoft.com/office/drawing/2014/main" id="{DA1DBA6D-276D-004E-88F2-BAF7405F11D5}"/>
              </a:ext>
            </a:extLst>
          </p:cNvPr>
          <p:cNvSpPr/>
          <p:nvPr/>
        </p:nvSpPr>
        <p:spPr>
          <a:xfrm>
            <a:off x="5034862" y="4596208"/>
            <a:ext cx="3022810" cy="2185214"/>
          </a:xfrm>
          <a:prstGeom prst="rect">
            <a:avLst/>
          </a:prstGeom>
          <a:noFill/>
          <a:ln w="12700">
            <a:noFill/>
          </a:ln>
        </p:spPr>
        <p:txBody>
          <a:bodyPr wrap="square">
            <a:spAutoFit/>
          </a:bodyPr>
          <a:lstStyle/>
          <a:p>
            <a:pPr marL="0" marR="0" lvl="0" indent="0" algn="l" defTabSz="914400" rtl="0" eaLnBrk="1" fontAlgn="auto" latinLnBrk="0" hangingPunct="1">
              <a:lnSpc>
                <a:spcPct val="100000"/>
              </a:lnSpc>
              <a:spcBef>
                <a:spcPts val="0"/>
              </a:spcBef>
              <a:spcAft>
                <a:spcPts val="1200"/>
              </a:spcAft>
              <a:buClr>
                <a:srgbClr val="30C4E2"/>
              </a:buClr>
              <a:buSzTx/>
              <a:buFont typeface="Arial"/>
              <a:buNone/>
              <a:tabLst/>
              <a:defRPr/>
            </a:pPr>
            <a:r>
              <a:rPr kumimoji="0" lang="en-US" sz="1800" b="0" i="0" u="none" strike="noStrike" kern="0" cap="none" spc="0" normalizeH="0" baseline="0" noProof="0">
                <a:ln>
                  <a:noFill/>
                </a:ln>
                <a:solidFill>
                  <a:srgbClr val="4C4C4D"/>
                </a:solidFill>
                <a:effectLst/>
                <a:uLnTx/>
                <a:uFillTx/>
                <a:latin typeface="Arial"/>
                <a:cs typeface="Arial"/>
                <a:sym typeface="Arial"/>
              </a:rPr>
              <a:t>Up to </a:t>
            </a:r>
            <a:r>
              <a:rPr kumimoji="0" lang="en-US" sz="1800" b="1" i="0" u="none" strike="noStrike" kern="0" cap="none" spc="0" normalizeH="0" baseline="0" noProof="0">
                <a:ln>
                  <a:noFill/>
                </a:ln>
                <a:solidFill>
                  <a:srgbClr val="4C4C4D"/>
                </a:solidFill>
                <a:effectLst/>
                <a:uLnTx/>
                <a:uFillTx/>
                <a:latin typeface="Arial"/>
                <a:cs typeface="Arial"/>
                <a:sym typeface="Arial"/>
              </a:rPr>
              <a:t>84,000 acres </a:t>
            </a:r>
            <a:r>
              <a:rPr kumimoji="0" lang="en-US" sz="1800" b="0" i="0" u="none" strike="noStrike" kern="0" cap="none" spc="0" normalizeH="0" baseline="0" noProof="0">
                <a:ln>
                  <a:noFill/>
                </a:ln>
                <a:solidFill>
                  <a:srgbClr val="4C4C4D"/>
                </a:solidFill>
                <a:effectLst/>
                <a:uLnTx/>
                <a:uFillTx/>
                <a:latin typeface="Arial"/>
                <a:cs typeface="Arial"/>
                <a:sym typeface="Arial"/>
              </a:rPr>
              <a:t>of private and public land conserved by project</a:t>
            </a:r>
          </a:p>
          <a:p>
            <a:pPr marL="0" marR="0" lvl="0" indent="0" algn="l" defTabSz="914400" rtl="0" eaLnBrk="1" fontAlgn="auto" latinLnBrk="0" hangingPunct="1">
              <a:lnSpc>
                <a:spcPct val="100000"/>
              </a:lnSpc>
              <a:spcBef>
                <a:spcPts val="0"/>
              </a:spcBef>
              <a:spcAft>
                <a:spcPts val="1200"/>
              </a:spcAft>
              <a:buClr>
                <a:srgbClr val="30C4E2"/>
              </a:buClr>
              <a:buSzTx/>
              <a:buFont typeface="Arial"/>
              <a:buNone/>
              <a:tabLst/>
              <a:defRPr/>
            </a:pPr>
            <a:r>
              <a:rPr kumimoji="0" lang="en-US" sz="1800" b="0" i="0" u="none" strike="noStrike" kern="0" cap="none" spc="0" normalizeH="0" baseline="0" noProof="0">
                <a:ln>
                  <a:noFill/>
                </a:ln>
                <a:solidFill>
                  <a:srgbClr val="4C4C4D"/>
                </a:solidFill>
                <a:effectLst/>
                <a:uLnTx/>
                <a:uFillTx/>
                <a:latin typeface="Arial"/>
                <a:cs typeface="Arial"/>
                <a:sym typeface="Arial"/>
              </a:rPr>
              <a:t>Alignment with, protection of, and sustainable use of a </a:t>
            </a:r>
            <a:r>
              <a:rPr kumimoji="0" lang="en-US" sz="1800" b="1" i="0" u="none" strike="noStrike" kern="0" cap="none" spc="0" normalizeH="0" baseline="0" noProof="0">
                <a:ln>
                  <a:noFill/>
                </a:ln>
                <a:solidFill>
                  <a:srgbClr val="4C4C4D"/>
                </a:solidFill>
                <a:effectLst/>
                <a:uLnTx/>
                <a:uFillTx/>
                <a:latin typeface="Arial"/>
                <a:cs typeface="Arial"/>
                <a:sym typeface="Arial"/>
              </a:rPr>
              <a:t>climate resilience corridor</a:t>
            </a:r>
          </a:p>
        </p:txBody>
      </p:sp>
      <p:sp>
        <p:nvSpPr>
          <p:cNvPr id="22" name="Rectangle 21">
            <a:extLst>
              <a:ext uri="{FF2B5EF4-FFF2-40B4-BE49-F238E27FC236}">
                <a16:creationId xmlns:a16="http://schemas.microsoft.com/office/drawing/2014/main" id="{344759E9-2323-E143-85B6-8BA1334B88B6}"/>
              </a:ext>
            </a:extLst>
          </p:cNvPr>
          <p:cNvSpPr/>
          <p:nvPr/>
        </p:nvSpPr>
        <p:spPr>
          <a:xfrm>
            <a:off x="9053850" y="1685283"/>
            <a:ext cx="3022810" cy="2215991"/>
          </a:xfrm>
          <a:prstGeom prst="rect">
            <a:avLst/>
          </a:prstGeom>
          <a:noFill/>
          <a:ln w="12700">
            <a:noFill/>
          </a:ln>
        </p:spPr>
        <p:txBody>
          <a:bodyPr wrap="square">
            <a:spAutoFit/>
          </a:bodyPr>
          <a:lstStyle/>
          <a:p>
            <a:pPr marL="0" marR="0" lvl="0" indent="0" algn="l" defTabSz="914400" rtl="0" eaLnBrk="1" fontAlgn="auto" latinLnBrk="0" hangingPunct="1">
              <a:lnSpc>
                <a:spcPct val="100000"/>
              </a:lnSpc>
              <a:spcBef>
                <a:spcPts val="0"/>
              </a:spcBef>
              <a:spcAft>
                <a:spcPts val="1200"/>
              </a:spcAft>
              <a:buClr>
                <a:srgbClr val="30C4E2"/>
              </a:buClr>
              <a:buSzTx/>
              <a:buFont typeface="Arial"/>
              <a:buNone/>
              <a:tabLst/>
              <a:defRPr/>
            </a:pPr>
            <a:r>
              <a:rPr kumimoji="0" lang="en-US" sz="1800" b="1" i="0" u="none" strike="noStrike" kern="0" cap="none" spc="0" normalizeH="0" baseline="0" noProof="0">
                <a:ln>
                  <a:noFill/>
                </a:ln>
                <a:solidFill>
                  <a:srgbClr val="4C4C4D"/>
                </a:solidFill>
                <a:effectLst/>
                <a:uLnTx/>
                <a:uFillTx/>
                <a:latin typeface="Arial"/>
                <a:cs typeface="Arial"/>
                <a:sym typeface="Arial"/>
              </a:rPr>
              <a:t>$31MM </a:t>
            </a:r>
            <a:r>
              <a:rPr kumimoji="0" lang="en-US" sz="1800" b="0" i="0" u="none" strike="noStrike" kern="0" cap="none" spc="0" normalizeH="0" baseline="0" noProof="0">
                <a:ln>
                  <a:noFill/>
                </a:ln>
                <a:solidFill>
                  <a:srgbClr val="4C4C4D"/>
                </a:solidFill>
                <a:effectLst/>
                <a:uLnTx/>
                <a:uFillTx/>
                <a:latin typeface="Arial"/>
                <a:cs typeface="Arial"/>
                <a:sym typeface="Arial"/>
              </a:rPr>
              <a:t>in total new spending</a:t>
            </a:r>
          </a:p>
          <a:p>
            <a:pPr marL="0" marR="0" lvl="0" indent="0" algn="l" defTabSz="914400" rtl="0" eaLnBrk="1" fontAlgn="auto" latinLnBrk="0" hangingPunct="1">
              <a:lnSpc>
                <a:spcPct val="100000"/>
              </a:lnSpc>
              <a:spcBef>
                <a:spcPts val="0"/>
              </a:spcBef>
              <a:spcAft>
                <a:spcPts val="1200"/>
              </a:spcAft>
              <a:buClr>
                <a:srgbClr val="30C4E2"/>
              </a:buClr>
              <a:buSzTx/>
              <a:buFont typeface="Arial"/>
              <a:buNone/>
              <a:tabLst/>
              <a:defRPr/>
            </a:pPr>
            <a:r>
              <a:rPr kumimoji="0" lang="en-US" sz="1800" b="1" i="0" u="none" strike="noStrike" kern="0" cap="none" spc="0" normalizeH="0" baseline="0" noProof="0">
                <a:ln>
                  <a:noFill/>
                </a:ln>
                <a:solidFill>
                  <a:srgbClr val="4C4C4D"/>
                </a:solidFill>
                <a:effectLst/>
                <a:uLnTx/>
                <a:uFillTx/>
                <a:latin typeface="Arial"/>
                <a:cs typeface="Arial"/>
                <a:sym typeface="Arial"/>
              </a:rPr>
              <a:t>$11MM </a:t>
            </a:r>
            <a:r>
              <a:rPr kumimoji="0" lang="en-US" sz="1800" b="0" i="0" u="none" strike="noStrike" kern="0" cap="none" spc="0" normalizeH="0" baseline="0" noProof="0">
                <a:ln>
                  <a:noFill/>
                </a:ln>
                <a:solidFill>
                  <a:srgbClr val="4C4C4D"/>
                </a:solidFill>
                <a:effectLst/>
                <a:uLnTx/>
                <a:uFillTx/>
                <a:latin typeface="Arial"/>
                <a:cs typeface="Arial"/>
                <a:sym typeface="Arial"/>
              </a:rPr>
              <a:t>in increased earnings</a:t>
            </a:r>
          </a:p>
          <a:p>
            <a:pPr marL="0" marR="0" lvl="0" indent="0" algn="l" defTabSz="914400" rtl="0" eaLnBrk="1" fontAlgn="auto" latinLnBrk="0" hangingPunct="1">
              <a:lnSpc>
                <a:spcPct val="100000"/>
              </a:lnSpc>
              <a:spcBef>
                <a:spcPts val="0"/>
              </a:spcBef>
              <a:spcAft>
                <a:spcPts val="1200"/>
              </a:spcAft>
              <a:buClr>
                <a:srgbClr val="30C4E2"/>
              </a:buClr>
              <a:buSzTx/>
              <a:buFont typeface="Arial"/>
              <a:buNone/>
              <a:tabLst/>
              <a:defRPr/>
            </a:pPr>
            <a:r>
              <a:rPr kumimoji="0" lang="en-US" sz="1800" b="1" i="0" u="none" strike="noStrike" kern="0" cap="none" spc="0" normalizeH="0" baseline="0" noProof="0">
                <a:ln>
                  <a:noFill/>
                </a:ln>
                <a:solidFill>
                  <a:srgbClr val="4C4C4D"/>
                </a:solidFill>
                <a:effectLst/>
                <a:uLnTx/>
                <a:uFillTx/>
                <a:latin typeface="Arial"/>
                <a:cs typeface="Arial"/>
                <a:sym typeface="Arial"/>
              </a:rPr>
              <a:t>$2MM </a:t>
            </a:r>
            <a:r>
              <a:rPr kumimoji="0" lang="en-US" sz="1800" b="0" i="0" u="none" strike="noStrike" kern="0" cap="none" spc="0" normalizeH="0" baseline="0" noProof="0">
                <a:ln>
                  <a:noFill/>
                </a:ln>
                <a:solidFill>
                  <a:srgbClr val="4C4C4D"/>
                </a:solidFill>
                <a:effectLst/>
                <a:uLnTx/>
                <a:uFillTx/>
                <a:latin typeface="Arial"/>
                <a:cs typeface="Arial"/>
                <a:sym typeface="Arial"/>
              </a:rPr>
              <a:t>in state taxes</a:t>
            </a:r>
          </a:p>
          <a:p>
            <a:pPr marL="0" marR="0" lvl="0" indent="0" algn="l" defTabSz="914400" rtl="0" eaLnBrk="1" fontAlgn="auto" latinLnBrk="0" hangingPunct="1">
              <a:lnSpc>
                <a:spcPct val="100000"/>
              </a:lnSpc>
              <a:spcBef>
                <a:spcPts val="0"/>
              </a:spcBef>
              <a:spcAft>
                <a:spcPts val="1200"/>
              </a:spcAft>
              <a:buClr>
                <a:srgbClr val="30C4E2"/>
              </a:buClr>
              <a:buSzTx/>
              <a:buFont typeface="Arial"/>
              <a:buNone/>
              <a:tabLst/>
              <a:defRPr/>
            </a:pPr>
            <a:r>
              <a:rPr kumimoji="0" lang="en-US" sz="1800" b="1" i="0" u="none" strike="noStrike" kern="0" cap="none" spc="0" normalizeH="0" baseline="0" noProof="0">
                <a:ln>
                  <a:noFill/>
                </a:ln>
                <a:solidFill>
                  <a:srgbClr val="4C4C4D"/>
                </a:solidFill>
                <a:effectLst/>
                <a:uLnTx/>
                <a:uFillTx/>
                <a:latin typeface="Arial"/>
                <a:cs typeface="Arial"/>
                <a:sym typeface="Arial"/>
              </a:rPr>
              <a:t>112</a:t>
            </a:r>
            <a:r>
              <a:rPr kumimoji="0" lang="en-US" sz="1800" b="0" i="0" u="none" strike="noStrike" kern="0" cap="none" spc="0" normalizeH="0" baseline="0" noProof="0">
                <a:ln>
                  <a:noFill/>
                </a:ln>
                <a:solidFill>
                  <a:srgbClr val="4C4C4D"/>
                </a:solidFill>
                <a:effectLst/>
                <a:uLnTx/>
                <a:uFillTx/>
                <a:latin typeface="Arial"/>
                <a:cs typeface="Arial"/>
                <a:sym typeface="Arial"/>
              </a:rPr>
              <a:t> new jobs</a:t>
            </a:r>
          </a:p>
        </p:txBody>
      </p:sp>
      <p:grpSp>
        <p:nvGrpSpPr>
          <p:cNvPr id="3" name="Group 2">
            <a:extLst>
              <a:ext uri="{FF2B5EF4-FFF2-40B4-BE49-F238E27FC236}">
                <a16:creationId xmlns:a16="http://schemas.microsoft.com/office/drawing/2014/main" id="{262CF6FA-E904-A946-A95E-2CDED98DBCED}"/>
              </a:ext>
            </a:extLst>
          </p:cNvPr>
          <p:cNvGrpSpPr/>
          <p:nvPr/>
        </p:nvGrpSpPr>
        <p:grpSpPr>
          <a:xfrm>
            <a:off x="-9114" y="4352849"/>
            <a:ext cx="9305050" cy="1163782"/>
            <a:chOff x="-9114" y="4365206"/>
            <a:chExt cx="9305050" cy="1163782"/>
          </a:xfrm>
        </p:grpSpPr>
        <p:pic>
          <p:nvPicPr>
            <p:cNvPr id="26" name="Picture 25" descr="Logo&#10;&#10;Description automatically generated">
              <a:extLst>
                <a:ext uri="{FF2B5EF4-FFF2-40B4-BE49-F238E27FC236}">
                  <a16:creationId xmlns:a16="http://schemas.microsoft.com/office/drawing/2014/main" id="{04C99386-AA9B-784F-921F-26F545010B6C}"/>
                </a:ext>
              </a:extLst>
            </p:cNvPr>
            <p:cNvPicPr>
              <a:picLocks noChangeAspect="1"/>
            </p:cNvPicPr>
            <p:nvPr/>
          </p:nvPicPr>
          <p:blipFill>
            <a:blip r:embed="rId3"/>
            <a:stretch>
              <a:fillRect/>
            </a:stretch>
          </p:blipFill>
          <p:spPr>
            <a:xfrm>
              <a:off x="-9114" y="4365206"/>
              <a:ext cx="1163782" cy="1163782"/>
            </a:xfrm>
            <a:prstGeom prst="rect">
              <a:avLst/>
            </a:prstGeom>
          </p:spPr>
        </p:pic>
        <p:pic>
          <p:nvPicPr>
            <p:cNvPr id="27" name="Picture 26" descr="Logo&#10;&#10;Description automatically generated">
              <a:extLst>
                <a:ext uri="{FF2B5EF4-FFF2-40B4-BE49-F238E27FC236}">
                  <a16:creationId xmlns:a16="http://schemas.microsoft.com/office/drawing/2014/main" id="{47BB83D3-F921-8D41-9846-BDB33C5365FD}"/>
                </a:ext>
              </a:extLst>
            </p:cNvPr>
            <p:cNvPicPr>
              <a:picLocks noChangeAspect="1"/>
            </p:cNvPicPr>
            <p:nvPr/>
          </p:nvPicPr>
          <p:blipFill>
            <a:blip r:embed="rId4"/>
            <a:stretch>
              <a:fillRect/>
            </a:stretch>
          </p:blipFill>
          <p:spPr>
            <a:xfrm>
              <a:off x="8132154" y="4365206"/>
              <a:ext cx="1163782" cy="1163782"/>
            </a:xfrm>
            <a:prstGeom prst="rect">
              <a:avLst/>
            </a:prstGeom>
          </p:spPr>
        </p:pic>
        <p:pic>
          <p:nvPicPr>
            <p:cNvPr id="23" name="Picture 22" descr="Logo&#10;&#10;Description automatically generated">
              <a:extLst>
                <a:ext uri="{FF2B5EF4-FFF2-40B4-BE49-F238E27FC236}">
                  <a16:creationId xmlns:a16="http://schemas.microsoft.com/office/drawing/2014/main" id="{05C6FF17-BFE9-7045-A31B-80997FF2C976}"/>
                </a:ext>
              </a:extLst>
            </p:cNvPr>
            <p:cNvPicPr>
              <a:picLocks noChangeAspect="1"/>
            </p:cNvPicPr>
            <p:nvPr/>
          </p:nvPicPr>
          <p:blipFill>
            <a:blip r:embed="rId5"/>
            <a:stretch>
              <a:fillRect/>
            </a:stretch>
          </p:blipFill>
          <p:spPr>
            <a:xfrm>
              <a:off x="4118763" y="4365206"/>
              <a:ext cx="1163782" cy="1163782"/>
            </a:xfrm>
            <a:prstGeom prst="rect">
              <a:avLst/>
            </a:prstGeom>
          </p:spPr>
        </p:pic>
      </p:grpSp>
      <p:grpSp>
        <p:nvGrpSpPr>
          <p:cNvPr id="14" name="Group 13">
            <a:extLst>
              <a:ext uri="{FF2B5EF4-FFF2-40B4-BE49-F238E27FC236}">
                <a16:creationId xmlns:a16="http://schemas.microsoft.com/office/drawing/2014/main" id="{6B3A4A60-B4E5-B34F-9076-01D3E1E73F90}"/>
              </a:ext>
            </a:extLst>
          </p:cNvPr>
          <p:cNvGrpSpPr/>
          <p:nvPr/>
        </p:nvGrpSpPr>
        <p:grpSpPr>
          <a:xfrm>
            <a:off x="-9114" y="1442546"/>
            <a:ext cx="9305050" cy="1163782"/>
            <a:chOff x="-9114" y="1491974"/>
            <a:chExt cx="9305050" cy="1163782"/>
          </a:xfrm>
        </p:grpSpPr>
        <p:pic>
          <p:nvPicPr>
            <p:cNvPr id="25" name="Picture 24" descr="Logo&#10;&#10;Description automatically generated">
              <a:extLst>
                <a:ext uri="{FF2B5EF4-FFF2-40B4-BE49-F238E27FC236}">
                  <a16:creationId xmlns:a16="http://schemas.microsoft.com/office/drawing/2014/main" id="{0077DEB9-534A-E041-AA5B-9E0D2797526B}"/>
                </a:ext>
              </a:extLst>
            </p:cNvPr>
            <p:cNvPicPr>
              <a:picLocks noChangeAspect="1"/>
            </p:cNvPicPr>
            <p:nvPr/>
          </p:nvPicPr>
          <p:blipFill>
            <a:blip r:embed="rId6"/>
            <a:stretch>
              <a:fillRect/>
            </a:stretch>
          </p:blipFill>
          <p:spPr>
            <a:xfrm>
              <a:off x="8132154" y="1491974"/>
              <a:ext cx="1163782" cy="1163782"/>
            </a:xfrm>
            <a:prstGeom prst="rect">
              <a:avLst/>
            </a:prstGeom>
          </p:spPr>
        </p:pic>
        <p:pic>
          <p:nvPicPr>
            <p:cNvPr id="12" name="Picture 11" descr="A picture containing logo&#10;&#10;Description automatically generated">
              <a:extLst>
                <a:ext uri="{FF2B5EF4-FFF2-40B4-BE49-F238E27FC236}">
                  <a16:creationId xmlns:a16="http://schemas.microsoft.com/office/drawing/2014/main" id="{CD2AE8CC-F727-494F-80EF-B17A78911B30}"/>
                </a:ext>
              </a:extLst>
            </p:cNvPr>
            <p:cNvPicPr>
              <a:picLocks noChangeAspect="1"/>
            </p:cNvPicPr>
            <p:nvPr/>
          </p:nvPicPr>
          <p:blipFill>
            <a:blip r:embed="rId7"/>
            <a:stretch>
              <a:fillRect/>
            </a:stretch>
          </p:blipFill>
          <p:spPr>
            <a:xfrm>
              <a:off x="-9114" y="1491974"/>
              <a:ext cx="1163782" cy="1163782"/>
            </a:xfrm>
            <a:prstGeom prst="rect">
              <a:avLst/>
            </a:prstGeom>
          </p:spPr>
        </p:pic>
        <p:pic>
          <p:nvPicPr>
            <p:cNvPr id="24" name="Picture 23" descr="Icon&#10;&#10;Description automatically generated">
              <a:extLst>
                <a:ext uri="{FF2B5EF4-FFF2-40B4-BE49-F238E27FC236}">
                  <a16:creationId xmlns:a16="http://schemas.microsoft.com/office/drawing/2014/main" id="{B7C7D232-0007-074D-A19E-F23E63A4545B}"/>
                </a:ext>
              </a:extLst>
            </p:cNvPr>
            <p:cNvPicPr>
              <a:picLocks noChangeAspect="1"/>
            </p:cNvPicPr>
            <p:nvPr/>
          </p:nvPicPr>
          <p:blipFill>
            <a:blip r:embed="rId8"/>
            <a:stretch>
              <a:fillRect/>
            </a:stretch>
          </p:blipFill>
          <p:spPr>
            <a:xfrm>
              <a:off x="4122314" y="1491974"/>
              <a:ext cx="1163782" cy="1163782"/>
            </a:xfrm>
            <a:prstGeom prst="rect">
              <a:avLst/>
            </a:prstGeom>
          </p:spPr>
        </p:pic>
      </p:grpSp>
    </p:spTree>
    <p:extLst>
      <p:ext uri="{BB962C8B-B14F-4D97-AF65-F5344CB8AC3E}">
        <p14:creationId xmlns:p14="http://schemas.microsoft.com/office/powerpoint/2010/main" val="20490610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02E8F0D-7CDF-4948-AB40-254B3269F1EF}"/>
              </a:ext>
            </a:extLst>
          </p:cNvPr>
          <p:cNvSpPr>
            <a:spLocks noGrp="1"/>
          </p:cNvSpPr>
          <p:nvPr>
            <p:ph type="body" idx="1"/>
          </p:nvPr>
        </p:nvSpPr>
        <p:spPr>
          <a:xfrm>
            <a:off x="-861" y="78284"/>
            <a:ext cx="9802850" cy="807555"/>
          </a:xfrm>
        </p:spPr>
        <p:txBody>
          <a:bodyPr/>
          <a:lstStyle/>
          <a:p>
            <a:r>
              <a:rPr lang="en-US" sz="2400" dirty="0"/>
              <a:t>Strategic partnerships and appropriate governance unlock capital and drive transformative value to Vermont </a:t>
            </a:r>
          </a:p>
        </p:txBody>
      </p:sp>
      <p:grpSp>
        <p:nvGrpSpPr>
          <p:cNvPr id="5" name="Group 4">
            <a:extLst>
              <a:ext uri="{FF2B5EF4-FFF2-40B4-BE49-F238E27FC236}">
                <a16:creationId xmlns:a16="http://schemas.microsoft.com/office/drawing/2014/main" id="{E6DEF69E-4FE8-7449-B7D1-5A443C84FB91}"/>
              </a:ext>
            </a:extLst>
          </p:cNvPr>
          <p:cNvGrpSpPr/>
          <p:nvPr/>
        </p:nvGrpSpPr>
        <p:grpSpPr>
          <a:xfrm>
            <a:off x="5930367" y="2057350"/>
            <a:ext cx="6337405" cy="3805210"/>
            <a:chOff x="-301204" y="1784217"/>
            <a:chExt cx="6337405" cy="3805210"/>
          </a:xfrm>
        </p:grpSpPr>
        <p:grpSp>
          <p:nvGrpSpPr>
            <p:cNvPr id="14" name="Group 13">
              <a:extLst>
                <a:ext uri="{FF2B5EF4-FFF2-40B4-BE49-F238E27FC236}">
                  <a16:creationId xmlns:a16="http://schemas.microsoft.com/office/drawing/2014/main" id="{40F4BB55-9D5D-A040-9E4F-69960B1E074D}"/>
                </a:ext>
              </a:extLst>
            </p:cNvPr>
            <p:cNvGrpSpPr/>
            <p:nvPr/>
          </p:nvGrpSpPr>
          <p:grpSpPr>
            <a:xfrm>
              <a:off x="-301204" y="1784217"/>
              <a:ext cx="6337405" cy="3805210"/>
              <a:chOff x="5060606" y="1934729"/>
              <a:chExt cx="6337405" cy="3805210"/>
            </a:xfrm>
          </p:grpSpPr>
          <p:grpSp>
            <p:nvGrpSpPr>
              <p:cNvPr id="15" name="Group 14">
                <a:extLst>
                  <a:ext uri="{FF2B5EF4-FFF2-40B4-BE49-F238E27FC236}">
                    <a16:creationId xmlns:a16="http://schemas.microsoft.com/office/drawing/2014/main" id="{9FB81B0F-E7D9-164B-BD0B-6F2A1C3A9041}"/>
                  </a:ext>
                </a:extLst>
              </p:cNvPr>
              <p:cNvGrpSpPr>
                <a:grpSpLocks noChangeAspect="1"/>
              </p:cNvGrpSpPr>
              <p:nvPr/>
            </p:nvGrpSpPr>
            <p:grpSpPr>
              <a:xfrm>
                <a:off x="6884152" y="2112848"/>
                <a:ext cx="3475399" cy="3468676"/>
                <a:chOff x="2857514" y="1834612"/>
                <a:chExt cx="3435520" cy="3427522"/>
              </a:xfrm>
            </p:grpSpPr>
            <p:sp>
              <p:nvSpPr>
                <p:cNvPr id="50" name="Freeform: Shape 54">
                  <a:extLst>
                    <a:ext uri="{FF2B5EF4-FFF2-40B4-BE49-F238E27FC236}">
                      <a16:creationId xmlns:a16="http://schemas.microsoft.com/office/drawing/2014/main" id="{4955DB47-C26B-F045-80F6-5C7B1D345B51}"/>
                    </a:ext>
                  </a:extLst>
                </p:cNvPr>
                <p:cNvSpPr/>
                <p:nvPr/>
              </p:nvSpPr>
              <p:spPr>
                <a:xfrm>
                  <a:off x="3086636" y="1834612"/>
                  <a:ext cx="1468297" cy="1491767"/>
                </a:xfrm>
                <a:custGeom>
                  <a:avLst/>
                  <a:gdLst>
                    <a:gd name="connsiteX0" fmla="*/ 1957729 w 1957729"/>
                    <a:gd name="connsiteY0" fmla="*/ 0 h 1989023"/>
                    <a:gd name="connsiteX1" fmla="*/ 1957729 w 1957729"/>
                    <a:gd name="connsiteY1" fmla="*/ 732098 h 1989023"/>
                    <a:gd name="connsiteX2" fmla="*/ 1941234 w 1957729"/>
                    <a:gd name="connsiteY2" fmla="*/ 760125 h 1989023"/>
                    <a:gd name="connsiteX3" fmla="*/ 1908514 w 1957729"/>
                    <a:gd name="connsiteY3" fmla="*/ 759198 h 1989023"/>
                    <a:gd name="connsiteX4" fmla="*/ 1721533 w 1957729"/>
                    <a:gd name="connsiteY4" fmla="*/ 718393 h 1989023"/>
                    <a:gd name="connsiteX5" fmla="*/ 1612498 w 1957729"/>
                    <a:gd name="connsiteY5" fmla="*/ 803403 h 1989023"/>
                    <a:gd name="connsiteX6" fmla="*/ 1593283 w 1957729"/>
                    <a:gd name="connsiteY6" fmla="*/ 959615 h 1989023"/>
                    <a:gd name="connsiteX7" fmla="*/ 1690082 w 1957729"/>
                    <a:gd name="connsiteY7" fmla="*/ 1083265 h 1989023"/>
                    <a:gd name="connsiteX8" fmla="*/ 1909420 w 1957729"/>
                    <a:gd name="connsiteY8" fmla="*/ 1054929 h 1989023"/>
                    <a:gd name="connsiteX9" fmla="*/ 1941505 w 1957729"/>
                    <a:gd name="connsiteY9" fmla="*/ 1054929 h 1989023"/>
                    <a:gd name="connsiteX10" fmla="*/ 1957729 w 1957729"/>
                    <a:gd name="connsiteY10" fmla="*/ 1082647 h 1989023"/>
                    <a:gd name="connsiteX11" fmla="*/ 1957729 w 1957729"/>
                    <a:gd name="connsiteY11" fmla="*/ 1746473 h 1989023"/>
                    <a:gd name="connsiteX12" fmla="*/ 1871068 w 1957729"/>
                    <a:gd name="connsiteY12" fmla="*/ 1755181 h 1989023"/>
                    <a:gd name="connsiteX13" fmla="*/ 1530494 w 1957729"/>
                    <a:gd name="connsiteY13" fmla="*/ 1982636 h 1989023"/>
                    <a:gd name="connsiteX14" fmla="*/ 1527015 w 1957729"/>
                    <a:gd name="connsiteY14" fmla="*/ 1989023 h 1989023"/>
                    <a:gd name="connsiteX15" fmla="*/ 953215 w 1957729"/>
                    <a:gd name="connsiteY15" fmla="*/ 1675241 h 1989023"/>
                    <a:gd name="connsiteX16" fmla="*/ 860041 w 1957729"/>
                    <a:gd name="connsiteY16" fmla="*/ 1676993 h 1989023"/>
                    <a:gd name="connsiteX17" fmla="*/ 814814 w 1957729"/>
                    <a:gd name="connsiteY17" fmla="*/ 1758293 h 1989023"/>
                    <a:gd name="connsiteX18" fmla="*/ 762246 w 1957729"/>
                    <a:gd name="connsiteY18" fmla="*/ 1911517 h 1989023"/>
                    <a:gd name="connsiteX19" fmla="*/ 653755 w 1957729"/>
                    <a:gd name="connsiteY19" fmla="*/ 1928519 h 1989023"/>
                    <a:gd name="connsiteX20" fmla="*/ 564297 w 1957729"/>
                    <a:gd name="connsiteY20" fmla="*/ 1864633 h 1989023"/>
                    <a:gd name="connsiteX21" fmla="*/ 548708 w 1957729"/>
                    <a:gd name="connsiteY21" fmla="*/ 1775089 h 1989023"/>
                    <a:gd name="connsiteX22" fmla="*/ 645235 w 1957729"/>
                    <a:gd name="connsiteY22" fmla="*/ 1668853 h 1989023"/>
                    <a:gd name="connsiteX23" fmla="*/ 692909 w 1957729"/>
                    <a:gd name="connsiteY23" fmla="*/ 1587243 h 1989023"/>
                    <a:gd name="connsiteX24" fmla="*/ 644601 w 1957729"/>
                    <a:gd name="connsiteY24" fmla="*/ 1506252 h 1989023"/>
                    <a:gd name="connsiteX25" fmla="*/ 0 w 1957729"/>
                    <a:gd name="connsiteY25" fmla="*/ 1153540 h 1989023"/>
                    <a:gd name="connsiteX26" fmla="*/ 1071653 w 1957729"/>
                    <a:gd name="connsiteY26" fmla="*/ 189304 h 1989023"/>
                    <a:gd name="connsiteX27" fmla="*/ 1189482 w 1957729"/>
                    <a:gd name="connsiteY27" fmla="*/ 142331 h 1989023"/>
                    <a:gd name="connsiteX28" fmla="*/ 1225720 w 1957729"/>
                    <a:gd name="connsiteY28" fmla="*/ 129068 h 1989023"/>
                    <a:gd name="connsiteX29" fmla="*/ 1347159 w 1957729"/>
                    <a:gd name="connsiteY29" fmla="*/ 89679 h 1989023"/>
                    <a:gd name="connsiteX30" fmla="*/ 1428280 w 1957729"/>
                    <a:gd name="connsiteY30" fmla="*/ 68821 h 1989023"/>
                    <a:gd name="connsiteX31" fmla="*/ 1498550 w 1957729"/>
                    <a:gd name="connsiteY31" fmla="*/ 51066 h 1989023"/>
                    <a:gd name="connsiteX32" fmla="*/ 1582279 w 1957729"/>
                    <a:gd name="connsiteY32" fmla="*/ 35755 h 1989023"/>
                    <a:gd name="connsiteX33" fmla="*/ 1700830 w 1957729"/>
                    <a:gd name="connsiteY33" fmla="*/ 17662 h 1989023"/>
                    <a:gd name="connsiteX34" fmla="*/ 1774253 w 1957729"/>
                    <a:gd name="connsiteY34" fmla="*/ 9265 h 1989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957729" h="1989023">
                      <a:moveTo>
                        <a:pt x="1957729" y="0"/>
                      </a:moveTo>
                      <a:lnTo>
                        <a:pt x="1957729" y="732098"/>
                      </a:lnTo>
                      <a:cubicBezTo>
                        <a:pt x="1957729" y="749203"/>
                        <a:pt x="1946128" y="757446"/>
                        <a:pt x="1941234" y="760125"/>
                      </a:cubicBezTo>
                      <a:cubicBezTo>
                        <a:pt x="1936339" y="762907"/>
                        <a:pt x="1922925" y="768369"/>
                        <a:pt x="1908514" y="759198"/>
                      </a:cubicBezTo>
                      <a:cubicBezTo>
                        <a:pt x="1844072" y="719321"/>
                        <a:pt x="1777818" y="704689"/>
                        <a:pt x="1721533" y="718393"/>
                      </a:cubicBezTo>
                      <a:cubicBezTo>
                        <a:pt x="1676668" y="729419"/>
                        <a:pt x="1638783" y="758889"/>
                        <a:pt x="1612498" y="803403"/>
                      </a:cubicBezTo>
                      <a:cubicBezTo>
                        <a:pt x="1585307" y="849360"/>
                        <a:pt x="1578238" y="906342"/>
                        <a:pt x="1593283" y="959615"/>
                      </a:cubicBezTo>
                      <a:cubicBezTo>
                        <a:pt x="1607876" y="1012887"/>
                        <a:pt x="1643314" y="1057917"/>
                        <a:pt x="1690082" y="1083265"/>
                      </a:cubicBezTo>
                      <a:cubicBezTo>
                        <a:pt x="1776821" y="1130458"/>
                        <a:pt x="1853589" y="1086872"/>
                        <a:pt x="1909420" y="1054929"/>
                      </a:cubicBezTo>
                      <a:cubicBezTo>
                        <a:pt x="1923831" y="1046685"/>
                        <a:pt x="1936611" y="1052146"/>
                        <a:pt x="1941505" y="1054929"/>
                      </a:cubicBezTo>
                      <a:cubicBezTo>
                        <a:pt x="1946400" y="1057608"/>
                        <a:pt x="1957729" y="1065851"/>
                        <a:pt x="1957729" y="1082647"/>
                      </a:cubicBezTo>
                      <a:lnTo>
                        <a:pt x="1957729" y="1746473"/>
                      </a:lnTo>
                      <a:lnTo>
                        <a:pt x="1871068" y="1755181"/>
                      </a:lnTo>
                      <a:cubicBezTo>
                        <a:pt x="1729782" y="1783998"/>
                        <a:pt x="1608500" y="1867549"/>
                        <a:pt x="1530494" y="1982636"/>
                      </a:cubicBezTo>
                      <a:lnTo>
                        <a:pt x="1527015" y="1989023"/>
                      </a:lnTo>
                      <a:lnTo>
                        <a:pt x="953215" y="1675241"/>
                      </a:lnTo>
                      <a:cubicBezTo>
                        <a:pt x="923577" y="1659064"/>
                        <a:pt x="888773" y="1659682"/>
                        <a:pt x="860041" y="1676993"/>
                      </a:cubicBezTo>
                      <a:cubicBezTo>
                        <a:pt x="831038" y="1694407"/>
                        <a:pt x="814180" y="1724805"/>
                        <a:pt x="814814" y="1758293"/>
                      </a:cubicBezTo>
                      <a:cubicBezTo>
                        <a:pt x="815993" y="1827434"/>
                        <a:pt x="813002" y="1879264"/>
                        <a:pt x="762246" y="1911517"/>
                      </a:cubicBezTo>
                      <a:cubicBezTo>
                        <a:pt x="731430" y="1931301"/>
                        <a:pt x="691640" y="1937380"/>
                        <a:pt x="653755" y="1928519"/>
                      </a:cubicBezTo>
                      <a:cubicBezTo>
                        <a:pt x="615960" y="1919451"/>
                        <a:pt x="583240" y="1896266"/>
                        <a:pt x="564297" y="1864633"/>
                      </a:cubicBezTo>
                      <a:cubicBezTo>
                        <a:pt x="546261" y="1834132"/>
                        <a:pt x="541095" y="1804044"/>
                        <a:pt x="548708" y="1775089"/>
                      </a:cubicBezTo>
                      <a:cubicBezTo>
                        <a:pt x="559131" y="1736139"/>
                        <a:pt x="594207" y="1697395"/>
                        <a:pt x="645235" y="1668853"/>
                      </a:cubicBezTo>
                      <a:cubicBezTo>
                        <a:pt x="675145" y="1652057"/>
                        <a:pt x="693181" y="1621659"/>
                        <a:pt x="692909" y="1587243"/>
                      </a:cubicBezTo>
                      <a:cubicBezTo>
                        <a:pt x="692637" y="1552827"/>
                        <a:pt x="674601" y="1522636"/>
                        <a:pt x="644601" y="1506252"/>
                      </a:cubicBezTo>
                      <a:lnTo>
                        <a:pt x="0" y="1153540"/>
                      </a:lnTo>
                      <a:cubicBezTo>
                        <a:pt x="242507" y="727590"/>
                        <a:pt x="618666" y="387294"/>
                        <a:pt x="1071653" y="189304"/>
                      </a:cubicBezTo>
                      <a:lnTo>
                        <a:pt x="1189482" y="142331"/>
                      </a:lnTo>
                      <a:lnTo>
                        <a:pt x="1225720" y="129068"/>
                      </a:lnTo>
                      <a:lnTo>
                        <a:pt x="1347159" y="89679"/>
                      </a:lnTo>
                      <a:lnTo>
                        <a:pt x="1428280" y="68821"/>
                      </a:lnTo>
                      <a:lnTo>
                        <a:pt x="1498550" y="51066"/>
                      </a:lnTo>
                      <a:lnTo>
                        <a:pt x="1582279" y="35755"/>
                      </a:lnTo>
                      <a:lnTo>
                        <a:pt x="1700830" y="17662"/>
                      </a:lnTo>
                      <a:lnTo>
                        <a:pt x="1774253" y="9265"/>
                      </a:lnTo>
                      <a:close/>
                    </a:path>
                  </a:pathLst>
                </a:custGeom>
                <a:solidFill>
                  <a:srgbClr val="30C4E2"/>
                </a:solidFill>
                <a:ln w="12700">
                  <a:miter lim="400000"/>
                </a:ln>
              </p:spPr>
              <p:txBody>
                <a:bodyPr wrap="square" lIns="28575" tIns="28575" rIns="28575" bIns="28575"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sz="3000">
                      <a:solidFill>
                        <a:srgbClr val="FFFFFF"/>
                      </a:solidFill>
                    </a:defRPr>
                  </a:pPr>
                  <a:endParaRPr kumimoji="0" sz="2250" b="0" i="0" u="none" strike="noStrike" kern="0" cap="none" spc="0" normalizeH="0" baseline="0" noProof="0">
                    <a:ln>
                      <a:noFill/>
                    </a:ln>
                    <a:solidFill>
                      <a:srgbClr val="FFFFFF"/>
                    </a:solidFill>
                    <a:effectLst/>
                    <a:uLnTx/>
                    <a:uFillTx/>
                    <a:latin typeface="Arial"/>
                    <a:cs typeface="Arial"/>
                    <a:sym typeface="Arial"/>
                  </a:endParaRPr>
                </a:p>
              </p:txBody>
            </p:sp>
            <p:sp>
              <p:nvSpPr>
                <p:cNvPr id="51" name="Freeform: Shape 55">
                  <a:extLst>
                    <a:ext uri="{FF2B5EF4-FFF2-40B4-BE49-F238E27FC236}">
                      <a16:creationId xmlns:a16="http://schemas.microsoft.com/office/drawing/2014/main" id="{F89040A6-0A0F-0F4A-A470-8A97E0A9C2D5}"/>
                    </a:ext>
                  </a:extLst>
                </p:cNvPr>
                <p:cNvSpPr/>
                <p:nvPr/>
              </p:nvSpPr>
              <p:spPr>
                <a:xfrm>
                  <a:off x="4323962" y="1835322"/>
                  <a:ext cx="1767374" cy="1508778"/>
                </a:xfrm>
                <a:custGeom>
                  <a:avLst/>
                  <a:gdLst>
                    <a:gd name="connsiteX0" fmla="*/ 372214 w 2356498"/>
                    <a:gd name="connsiteY0" fmla="*/ 0 h 2011704"/>
                    <a:gd name="connsiteX1" fmla="*/ 564447 w 2356498"/>
                    <a:gd name="connsiteY1" fmla="*/ 9707 h 2011704"/>
                    <a:gd name="connsiteX2" fmla="*/ 2340809 w 2356498"/>
                    <a:gd name="connsiteY2" fmla="*/ 1194262 h 2011704"/>
                    <a:gd name="connsiteX3" fmla="*/ 2356498 w 2356498"/>
                    <a:gd name="connsiteY3" fmla="*/ 1226829 h 2011704"/>
                    <a:gd name="connsiteX4" fmla="*/ 1711044 w 2356498"/>
                    <a:gd name="connsiteY4" fmla="*/ 1551818 h 2011704"/>
                    <a:gd name="connsiteX5" fmla="*/ 1678314 w 2356498"/>
                    <a:gd name="connsiteY5" fmla="*/ 1549756 h 2011704"/>
                    <a:gd name="connsiteX6" fmla="*/ 1664256 w 2356498"/>
                    <a:gd name="connsiteY6" fmla="*/ 1520159 h 2011704"/>
                    <a:gd name="connsiteX7" fmla="*/ 1616590 w 2356498"/>
                    <a:gd name="connsiteY7" fmla="*/ 1335665 h 2011704"/>
                    <a:gd name="connsiteX8" fmla="*/ 1491383 w 2356498"/>
                    <a:gd name="connsiteY8" fmla="*/ 1276883 h 2011704"/>
                    <a:gd name="connsiteX9" fmla="*/ 1342893 w 2356498"/>
                    <a:gd name="connsiteY9" fmla="*/ 1330199 h 2011704"/>
                    <a:gd name="connsiteX10" fmla="*/ 1275677 w 2356498"/>
                    <a:gd name="connsiteY10" fmla="*/ 1472102 h 2011704"/>
                    <a:gd name="connsiteX11" fmla="*/ 1400005 w 2356498"/>
                    <a:gd name="connsiteY11" fmla="*/ 1654429 h 2011704"/>
                    <a:gd name="connsiteX12" fmla="*/ 1414392 w 2356498"/>
                    <a:gd name="connsiteY12" fmla="*/ 1683099 h 2011704"/>
                    <a:gd name="connsiteX13" fmla="*/ 1396600 w 2356498"/>
                    <a:gd name="connsiteY13" fmla="*/ 1709911 h 2011704"/>
                    <a:gd name="connsiteX14" fmla="*/ 796921 w 2356498"/>
                    <a:gd name="connsiteY14" fmla="*/ 2011704 h 2011704"/>
                    <a:gd name="connsiteX15" fmla="*/ 780576 w 2356498"/>
                    <a:gd name="connsiteY15" fmla="*/ 1981689 h 2011704"/>
                    <a:gd name="connsiteX16" fmla="*/ 440001 w 2356498"/>
                    <a:gd name="connsiteY16" fmla="*/ 1754234 h 2011704"/>
                    <a:gd name="connsiteX17" fmla="*/ 372214 w 2356498"/>
                    <a:gd name="connsiteY17" fmla="*/ 1747422 h 2011704"/>
                    <a:gd name="connsiteX18" fmla="*/ 372214 w 2356498"/>
                    <a:gd name="connsiteY18" fmla="*/ 1081664 h 2011704"/>
                    <a:gd name="connsiteX19" fmla="*/ 325865 w 2356498"/>
                    <a:gd name="connsiteY19" fmla="*/ 1001329 h 2011704"/>
                    <a:gd name="connsiteX20" fmla="*/ 232620 w 2356498"/>
                    <a:gd name="connsiteY20" fmla="*/ 1001019 h 2011704"/>
                    <a:gd name="connsiteX21" fmla="*/ 72597 w 2356498"/>
                    <a:gd name="connsiteY21" fmla="*/ 1028657 h 2011704"/>
                    <a:gd name="connsiteX22" fmla="*/ 5381 w 2356498"/>
                    <a:gd name="connsiteY22" fmla="*/ 942237 h 2011704"/>
                    <a:gd name="connsiteX23" fmla="*/ 18451 w 2356498"/>
                    <a:gd name="connsiteY23" fmla="*/ 833232 h 2011704"/>
                    <a:gd name="connsiteX24" fmla="*/ 89621 w 2356498"/>
                    <a:gd name="connsiteY24" fmla="*/ 776513 h 2011704"/>
                    <a:gd name="connsiteX25" fmla="*/ 229544 w 2356498"/>
                    <a:gd name="connsiteY25" fmla="*/ 809720 h 2011704"/>
                    <a:gd name="connsiteX26" fmla="*/ 324328 w 2356498"/>
                    <a:gd name="connsiteY26" fmla="*/ 812195 h 2011704"/>
                    <a:gd name="connsiteX27" fmla="*/ 372214 w 2356498"/>
                    <a:gd name="connsiteY27" fmla="*/ 730828 h 201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356498" h="2011704">
                      <a:moveTo>
                        <a:pt x="372214" y="0"/>
                      </a:moveTo>
                      <a:lnTo>
                        <a:pt x="564447" y="9707"/>
                      </a:lnTo>
                      <a:cubicBezTo>
                        <a:pt x="1332934" y="87751"/>
                        <a:pt x="1988892" y="546440"/>
                        <a:pt x="2340809" y="1194262"/>
                      </a:cubicBezTo>
                      <a:lnTo>
                        <a:pt x="2356498" y="1226829"/>
                      </a:lnTo>
                      <a:lnTo>
                        <a:pt x="1711044" y="1551818"/>
                      </a:lnTo>
                      <a:cubicBezTo>
                        <a:pt x="1695777" y="1559450"/>
                        <a:pt x="1683257" y="1552747"/>
                        <a:pt x="1678314" y="1549756"/>
                      </a:cubicBezTo>
                      <a:cubicBezTo>
                        <a:pt x="1673482" y="1546353"/>
                        <a:pt x="1662718" y="1537278"/>
                        <a:pt x="1664256" y="1520159"/>
                      </a:cubicBezTo>
                      <a:cubicBezTo>
                        <a:pt x="1671285" y="1444979"/>
                        <a:pt x="1654152" y="1379494"/>
                        <a:pt x="1616590" y="1335665"/>
                      </a:cubicBezTo>
                      <a:cubicBezTo>
                        <a:pt x="1586387" y="1300602"/>
                        <a:pt x="1543004" y="1280183"/>
                        <a:pt x="1491383" y="1276883"/>
                      </a:cubicBezTo>
                      <a:cubicBezTo>
                        <a:pt x="1438226" y="1273480"/>
                        <a:pt x="1384079" y="1292971"/>
                        <a:pt x="1342893" y="1330199"/>
                      </a:cubicBezTo>
                      <a:cubicBezTo>
                        <a:pt x="1301597" y="1367325"/>
                        <a:pt x="1277215" y="1419095"/>
                        <a:pt x="1275677" y="1472102"/>
                      </a:cubicBezTo>
                      <a:cubicBezTo>
                        <a:pt x="1272602" y="1570381"/>
                        <a:pt x="1346298" y="1619160"/>
                        <a:pt x="1400005" y="1654429"/>
                      </a:cubicBezTo>
                      <a:cubicBezTo>
                        <a:pt x="1414063" y="1663608"/>
                        <a:pt x="1414722" y="1677633"/>
                        <a:pt x="1414392" y="1683099"/>
                      </a:cubicBezTo>
                      <a:cubicBezTo>
                        <a:pt x="1414063" y="1688564"/>
                        <a:pt x="1411647" y="1702280"/>
                        <a:pt x="1396600" y="1709911"/>
                      </a:cubicBezTo>
                      <a:lnTo>
                        <a:pt x="796921" y="2011704"/>
                      </a:lnTo>
                      <a:lnTo>
                        <a:pt x="780576" y="1981689"/>
                      </a:lnTo>
                      <a:cubicBezTo>
                        <a:pt x="702570" y="1866602"/>
                        <a:pt x="581287" y="1783051"/>
                        <a:pt x="440001" y="1754234"/>
                      </a:cubicBezTo>
                      <a:lnTo>
                        <a:pt x="372214" y="1747422"/>
                      </a:lnTo>
                      <a:lnTo>
                        <a:pt x="372214" y="1081664"/>
                      </a:lnTo>
                      <a:cubicBezTo>
                        <a:pt x="372214" y="1048148"/>
                        <a:pt x="354861" y="1018035"/>
                        <a:pt x="325865" y="1001329"/>
                      </a:cubicBezTo>
                      <a:cubicBezTo>
                        <a:pt x="296760" y="984519"/>
                        <a:pt x="261944" y="984210"/>
                        <a:pt x="232620" y="1001019"/>
                      </a:cubicBezTo>
                      <a:cubicBezTo>
                        <a:pt x="172103" y="1035051"/>
                        <a:pt x="125425" y="1057326"/>
                        <a:pt x="72597" y="1028657"/>
                      </a:cubicBezTo>
                      <a:cubicBezTo>
                        <a:pt x="40197" y="1011332"/>
                        <a:pt x="15705" y="979672"/>
                        <a:pt x="5381" y="942237"/>
                      </a:cubicBezTo>
                      <a:cubicBezTo>
                        <a:pt x="-5053" y="904802"/>
                        <a:pt x="-111" y="864892"/>
                        <a:pt x="18451" y="833232"/>
                      </a:cubicBezTo>
                      <a:cubicBezTo>
                        <a:pt x="36463" y="802707"/>
                        <a:pt x="60296" y="783525"/>
                        <a:pt x="89621" y="776513"/>
                      </a:cubicBezTo>
                      <a:cubicBezTo>
                        <a:pt x="129050" y="766819"/>
                        <a:pt x="180121" y="778988"/>
                        <a:pt x="229544" y="809720"/>
                      </a:cubicBezTo>
                      <a:cubicBezTo>
                        <a:pt x="258869" y="827973"/>
                        <a:pt x="294015" y="828901"/>
                        <a:pt x="324328" y="812195"/>
                      </a:cubicBezTo>
                      <a:cubicBezTo>
                        <a:pt x="354202" y="795385"/>
                        <a:pt x="372214" y="764963"/>
                        <a:pt x="372214" y="730828"/>
                      </a:cubicBezTo>
                      <a:close/>
                    </a:path>
                  </a:pathLst>
                </a:custGeom>
                <a:solidFill>
                  <a:srgbClr val="025786"/>
                </a:solidFill>
                <a:ln w="12700">
                  <a:miter lim="400000"/>
                </a:ln>
              </p:spPr>
              <p:txBody>
                <a:bodyPr wrap="square" lIns="28575" tIns="28575" rIns="28575" bIns="28575"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sz="3000">
                      <a:solidFill>
                        <a:srgbClr val="FFFFFF"/>
                      </a:solidFill>
                    </a:defRPr>
                  </a:pPr>
                  <a:endParaRPr kumimoji="0" sz="2250" b="0" i="0" u="none" strike="noStrike" kern="0" cap="none" spc="0" normalizeH="0" baseline="0" noProof="0">
                    <a:ln>
                      <a:noFill/>
                    </a:ln>
                    <a:solidFill>
                      <a:srgbClr val="FFFFFF"/>
                    </a:solidFill>
                    <a:effectLst/>
                    <a:uLnTx/>
                    <a:uFillTx/>
                    <a:latin typeface="Arial"/>
                    <a:cs typeface="Arial"/>
                    <a:sym typeface="Arial"/>
                  </a:endParaRPr>
                </a:p>
              </p:txBody>
            </p:sp>
            <p:sp>
              <p:nvSpPr>
                <p:cNvPr id="52" name="Freeform: Shape 56">
                  <a:extLst>
                    <a:ext uri="{FF2B5EF4-FFF2-40B4-BE49-F238E27FC236}">
                      <a16:creationId xmlns:a16="http://schemas.microsoft.com/office/drawing/2014/main" id="{0A29EF7A-23AE-054D-9F18-D26B417BAD25}"/>
                    </a:ext>
                  </a:extLst>
                </p:cNvPr>
                <p:cNvSpPr/>
                <p:nvPr/>
              </p:nvSpPr>
              <p:spPr>
                <a:xfrm>
                  <a:off x="2857515" y="2747298"/>
                  <a:ext cx="1348021" cy="1550728"/>
                </a:xfrm>
                <a:custGeom>
                  <a:avLst/>
                  <a:gdLst>
                    <a:gd name="connsiteX0" fmla="*/ 267357 w 1797361"/>
                    <a:gd name="connsiteY0" fmla="*/ 0 h 2067637"/>
                    <a:gd name="connsiteX1" fmla="*/ 912260 w 1797361"/>
                    <a:gd name="connsiteY1" fmla="*/ 352608 h 2067637"/>
                    <a:gd name="connsiteX2" fmla="*/ 929009 w 1797361"/>
                    <a:gd name="connsiteY2" fmla="*/ 380659 h 2067637"/>
                    <a:gd name="connsiteX3" fmla="*/ 912568 w 1797361"/>
                    <a:gd name="connsiteY3" fmla="*/ 408998 h 2067637"/>
                    <a:gd name="connsiteX4" fmla="*/ 786691 w 1797361"/>
                    <a:gd name="connsiteY4" fmla="*/ 552703 h 2067637"/>
                    <a:gd name="connsiteX5" fmla="*/ 808989 w 1797361"/>
                    <a:gd name="connsiteY5" fmla="*/ 688844 h 2067637"/>
                    <a:gd name="connsiteX6" fmla="*/ 937024 w 1797361"/>
                    <a:gd name="connsiteY6" fmla="*/ 780754 h 2067637"/>
                    <a:gd name="connsiteX7" fmla="*/ 1092496 w 1797361"/>
                    <a:gd name="connsiteY7" fmla="*/ 755479 h 2067637"/>
                    <a:gd name="connsiteX8" fmla="*/ 1173160 w 1797361"/>
                    <a:gd name="connsiteY8" fmla="*/ 549926 h 2067637"/>
                    <a:gd name="connsiteX9" fmla="*/ 1188779 w 1797361"/>
                    <a:gd name="connsiteY9" fmla="*/ 521971 h 2067637"/>
                    <a:gd name="connsiteX10" fmla="*/ 1220839 w 1797361"/>
                    <a:gd name="connsiteY10" fmla="*/ 521300 h 2067637"/>
                    <a:gd name="connsiteX11" fmla="*/ 1797361 w 1797361"/>
                    <a:gd name="connsiteY11" fmla="*/ 836659 h 2067637"/>
                    <a:gd name="connsiteX12" fmla="*/ 1785964 w 1797361"/>
                    <a:gd name="connsiteY12" fmla="*/ 857587 h 2067637"/>
                    <a:gd name="connsiteX13" fmla="*/ 1743324 w 1797361"/>
                    <a:gd name="connsiteY13" fmla="*/ 1068099 h 2067637"/>
                    <a:gd name="connsiteX14" fmla="*/ 1785964 w 1797361"/>
                    <a:gd name="connsiteY14" fmla="*/ 1278611 h 2067637"/>
                    <a:gd name="connsiteX15" fmla="*/ 1789042 w 1797361"/>
                    <a:gd name="connsiteY15" fmla="*/ 1284263 h 2067637"/>
                    <a:gd name="connsiteX16" fmla="*/ 1202445 w 1797361"/>
                    <a:gd name="connsiteY16" fmla="*/ 1579506 h 2067637"/>
                    <a:gd name="connsiteX17" fmla="*/ 1151478 w 1797361"/>
                    <a:gd name="connsiteY17" fmla="*/ 1657151 h 2067637"/>
                    <a:gd name="connsiteX18" fmla="*/ 1192992 w 1797361"/>
                    <a:gd name="connsiteY18" fmla="*/ 1740348 h 2067637"/>
                    <a:gd name="connsiteX19" fmla="*/ 1289892 w 1797361"/>
                    <a:gd name="connsiteY19" fmla="*/ 1870075 h 2067637"/>
                    <a:gd name="connsiteX20" fmla="*/ 1242829 w 1797361"/>
                    <a:gd name="connsiteY20" fmla="*/ 1968974 h 2067637"/>
                    <a:gd name="connsiteX21" fmla="*/ 1139250 w 1797361"/>
                    <a:gd name="connsiteY21" fmla="*/ 2006504 h 2067637"/>
                    <a:gd name="connsiteX22" fmla="*/ 1056428 w 1797361"/>
                    <a:gd name="connsiteY22" fmla="*/ 1968687 h 2067637"/>
                    <a:gd name="connsiteX23" fmla="*/ 1023135 w 1797361"/>
                    <a:gd name="connsiteY23" fmla="*/ 1829194 h 2067637"/>
                    <a:gd name="connsiteX24" fmla="*/ 982546 w 1797361"/>
                    <a:gd name="connsiteY24" fmla="*/ 1743987 h 2067637"/>
                    <a:gd name="connsiteX25" fmla="*/ 888112 w 1797361"/>
                    <a:gd name="connsiteY25" fmla="*/ 1737572 h 2067637"/>
                    <a:gd name="connsiteX26" fmla="*/ 232563 w 1797361"/>
                    <a:gd name="connsiteY26" fmla="*/ 2067637 h 2067637"/>
                    <a:gd name="connsiteX27" fmla="*/ 225990 w 1797361"/>
                    <a:gd name="connsiteY27" fmla="*/ 2053993 h 2067637"/>
                    <a:gd name="connsiteX28" fmla="*/ 143713 w 1797361"/>
                    <a:gd name="connsiteY28" fmla="*/ 1859623 h 2067637"/>
                    <a:gd name="connsiteX29" fmla="*/ 127229 w 1797361"/>
                    <a:gd name="connsiteY29" fmla="*/ 1814587 h 2067637"/>
                    <a:gd name="connsiteX30" fmla="*/ 72805 w 1797361"/>
                    <a:gd name="connsiteY30" fmla="*/ 1631236 h 2067637"/>
                    <a:gd name="connsiteX31" fmla="*/ 56915 w 1797361"/>
                    <a:gd name="connsiteY31" fmla="*/ 1569439 h 2067637"/>
                    <a:gd name="connsiteX32" fmla="*/ 24950 w 1797361"/>
                    <a:gd name="connsiteY32" fmla="*/ 1387930 h 2067637"/>
                    <a:gd name="connsiteX33" fmla="*/ 13706 w 1797361"/>
                    <a:gd name="connsiteY33" fmla="*/ 1314258 h 2067637"/>
                    <a:gd name="connsiteX34" fmla="*/ 10680 w 1797361"/>
                    <a:gd name="connsiteY34" fmla="*/ 1279791 h 2067637"/>
                    <a:gd name="connsiteX35" fmla="*/ 0 w 1797361"/>
                    <a:gd name="connsiteY35" fmla="*/ 1068279 h 2067637"/>
                    <a:gd name="connsiteX36" fmla="*/ 56 w 1797361"/>
                    <a:gd name="connsiteY36" fmla="*/ 1066483 h 2067637"/>
                    <a:gd name="connsiteX37" fmla="*/ 10355 w 1797361"/>
                    <a:gd name="connsiteY37" fmla="*/ 862515 h 2067637"/>
                    <a:gd name="connsiteX38" fmla="*/ 14998 w 1797361"/>
                    <a:gd name="connsiteY38" fmla="*/ 813156 h 2067637"/>
                    <a:gd name="connsiteX39" fmla="*/ 43046 w 1797361"/>
                    <a:gd name="connsiteY39" fmla="*/ 629373 h 2067637"/>
                    <a:gd name="connsiteX40" fmla="*/ 57476 w 1797361"/>
                    <a:gd name="connsiteY40" fmla="*/ 564253 h 2067637"/>
                    <a:gd name="connsiteX41" fmla="*/ 88466 w 1797361"/>
                    <a:gd name="connsiteY41" fmla="*/ 443729 h 2067637"/>
                    <a:gd name="connsiteX42" fmla="*/ 107798 w 1797361"/>
                    <a:gd name="connsiteY42" fmla="*/ 376405 h 2067637"/>
                    <a:gd name="connsiteX43" fmla="*/ 130737 w 1797361"/>
                    <a:gd name="connsiteY43" fmla="*/ 311702 h 2067637"/>
                    <a:gd name="connsiteX44" fmla="*/ 157234 w 1797361"/>
                    <a:gd name="connsiteY44" fmla="*/ 239308 h 2067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797361" h="2067637">
                      <a:moveTo>
                        <a:pt x="267357" y="0"/>
                      </a:moveTo>
                      <a:lnTo>
                        <a:pt x="912260" y="352608"/>
                      </a:lnTo>
                      <a:cubicBezTo>
                        <a:pt x="927262" y="360841"/>
                        <a:pt x="929009" y="374819"/>
                        <a:pt x="929009" y="380659"/>
                      </a:cubicBezTo>
                      <a:cubicBezTo>
                        <a:pt x="929009" y="386404"/>
                        <a:pt x="927571" y="400765"/>
                        <a:pt x="912568" y="408998"/>
                      </a:cubicBezTo>
                      <a:cubicBezTo>
                        <a:pt x="846290" y="446145"/>
                        <a:pt x="801693" y="496983"/>
                        <a:pt x="786691" y="552703"/>
                      </a:cubicBezTo>
                      <a:cubicBezTo>
                        <a:pt x="774771" y="597413"/>
                        <a:pt x="782375" y="644325"/>
                        <a:pt x="808989" y="688844"/>
                      </a:cubicBezTo>
                      <a:cubicBezTo>
                        <a:pt x="836220" y="734512"/>
                        <a:pt x="882871" y="768020"/>
                        <a:pt x="937024" y="780754"/>
                      </a:cubicBezTo>
                      <a:cubicBezTo>
                        <a:pt x="991074" y="793296"/>
                        <a:pt x="1047899" y="784105"/>
                        <a:pt x="1092496" y="755479"/>
                      </a:cubicBezTo>
                      <a:cubicBezTo>
                        <a:pt x="1175626" y="702248"/>
                        <a:pt x="1174393" y="614168"/>
                        <a:pt x="1173160" y="549926"/>
                      </a:cubicBezTo>
                      <a:cubicBezTo>
                        <a:pt x="1172851" y="533172"/>
                        <a:pt x="1184155" y="524651"/>
                        <a:pt x="1188779" y="521971"/>
                      </a:cubicBezTo>
                      <a:cubicBezTo>
                        <a:pt x="1193300" y="519194"/>
                        <a:pt x="1206145" y="513450"/>
                        <a:pt x="1220839" y="521300"/>
                      </a:cubicBezTo>
                      <a:lnTo>
                        <a:pt x="1797361" y="836659"/>
                      </a:lnTo>
                      <a:lnTo>
                        <a:pt x="1785964" y="857587"/>
                      </a:lnTo>
                      <a:cubicBezTo>
                        <a:pt x="1758507" y="922290"/>
                        <a:pt x="1743324" y="993427"/>
                        <a:pt x="1743324" y="1068099"/>
                      </a:cubicBezTo>
                      <a:cubicBezTo>
                        <a:pt x="1743324" y="1142771"/>
                        <a:pt x="1758507" y="1213908"/>
                        <a:pt x="1785964" y="1278611"/>
                      </a:cubicBezTo>
                      <a:lnTo>
                        <a:pt x="1789042" y="1284263"/>
                      </a:lnTo>
                      <a:lnTo>
                        <a:pt x="1202445" y="1579506"/>
                      </a:lnTo>
                      <a:cubicBezTo>
                        <a:pt x="1172543" y="1594729"/>
                        <a:pt x="1153328" y="1623642"/>
                        <a:pt x="1151478" y="1657151"/>
                      </a:cubicBezTo>
                      <a:cubicBezTo>
                        <a:pt x="1149320" y="1690660"/>
                        <a:pt x="1164939" y="1721775"/>
                        <a:pt x="1192992" y="1740348"/>
                      </a:cubicBezTo>
                      <a:cubicBezTo>
                        <a:pt x="1250741" y="1778357"/>
                        <a:pt x="1291741" y="1810047"/>
                        <a:pt x="1289892" y="1870075"/>
                      </a:cubicBezTo>
                      <a:cubicBezTo>
                        <a:pt x="1288967" y="1906839"/>
                        <a:pt x="1271498" y="1942837"/>
                        <a:pt x="1242829" y="1968974"/>
                      </a:cubicBezTo>
                      <a:cubicBezTo>
                        <a:pt x="1213749" y="1995206"/>
                        <a:pt x="1176242" y="2008897"/>
                        <a:pt x="1139250" y="2006504"/>
                      </a:cubicBezTo>
                      <a:cubicBezTo>
                        <a:pt x="1103799" y="2004014"/>
                        <a:pt x="1075952" y="1991568"/>
                        <a:pt x="1056428" y="1968687"/>
                      </a:cubicBezTo>
                      <a:cubicBezTo>
                        <a:pt x="1030122" y="1938241"/>
                        <a:pt x="1017997" y="1887117"/>
                        <a:pt x="1023135" y="1829194"/>
                      </a:cubicBezTo>
                      <a:cubicBezTo>
                        <a:pt x="1026217" y="1795111"/>
                        <a:pt x="1010906" y="1763134"/>
                        <a:pt x="982546" y="1743987"/>
                      </a:cubicBezTo>
                      <a:cubicBezTo>
                        <a:pt x="954082" y="1724743"/>
                        <a:pt x="918939" y="1722349"/>
                        <a:pt x="888112" y="1737572"/>
                      </a:cubicBezTo>
                      <a:lnTo>
                        <a:pt x="232563" y="2067637"/>
                      </a:lnTo>
                      <a:lnTo>
                        <a:pt x="225990" y="2053993"/>
                      </a:lnTo>
                      <a:lnTo>
                        <a:pt x="143713" y="1859623"/>
                      </a:lnTo>
                      <a:lnTo>
                        <a:pt x="127229" y="1814587"/>
                      </a:lnTo>
                      <a:lnTo>
                        <a:pt x="72805" y="1631236"/>
                      </a:lnTo>
                      <a:lnTo>
                        <a:pt x="56915" y="1569439"/>
                      </a:lnTo>
                      <a:lnTo>
                        <a:pt x="24950" y="1387930"/>
                      </a:lnTo>
                      <a:lnTo>
                        <a:pt x="13706" y="1314258"/>
                      </a:lnTo>
                      <a:lnTo>
                        <a:pt x="10680" y="1279791"/>
                      </a:lnTo>
                      <a:lnTo>
                        <a:pt x="0" y="1068279"/>
                      </a:lnTo>
                      <a:lnTo>
                        <a:pt x="56" y="1066483"/>
                      </a:lnTo>
                      <a:lnTo>
                        <a:pt x="10355" y="862515"/>
                      </a:lnTo>
                      <a:lnTo>
                        <a:pt x="14998" y="813156"/>
                      </a:lnTo>
                      <a:lnTo>
                        <a:pt x="43046" y="629373"/>
                      </a:lnTo>
                      <a:lnTo>
                        <a:pt x="57476" y="564253"/>
                      </a:lnTo>
                      <a:lnTo>
                        <a:pt x="88466" y="443729"/>
                      </a:lnTo>
                      <a:lnTo>
                        <a:pt x="107798" y="376405"/>
                      </a:lnTo>
                      <a:lnTo>
                        <a:pt x="130737" y="311702"/>
                      </a:lnTo>
                      <a:lnTo>
                        <a:pt x="157234" y="239308"/>
                      </a:lnTo>
                      <a:close/>
                    </a:path>
                  </a:pathLst>
                </a:custGeom>
                <a:solidFill>
                  <a:srgbClr val="008B85"/>
                </a:solidFill>
                <a:ln w="12700">
                  <a:miter lim="400000"/>
                </a:ln>
              </p:spPr>
              <p:txBody>
                <a:bodyPr wrap="square" lIns="28575" tIns="28575" rIns="28575" bIns="28575"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sz="3000">
                      <a:solidFill>
                        <a:srgbClr val="FFFFFF"/>
                      </a:solidFill>
                    </a:defRPr>
                  </a:pPr>
                  <a:endParaRPr kumimoji="0" sz="2250" b="0" i="0" u="none" strike="noStrike" kern="0" cap="none" spc="0" normalizeH="0" baseline="0" noProof="0">
                    <a:ln>
                      <a:noFill/>
                    </a:ln>
                    <a:solidFill>
                      <a:srgbClr val="FFFFFF"/>
                    </a:solidFill>
                    <a:effectLst/>
                    <a:uLnTx/>
                    <a:uFillTx/>
                    <a:latin typeface="Arial"/>
                    <a:cs typeface="Arial"/>
                    <a:sym typeface="Arial"/>
                  </a:endParaRPr>
                </a:p>
              </p:txBody>
            </p:sp>
            <p:sp>
              <p:nvSpPr>
                <p:cNvPr id="53" name="Freeform: Shape 57">
                  <a:extLst>
                    <a:ext uri="{FF2B5EF4-FFF2-40B4-BE49-F238E27FC236}">
                      <a16:creationId xmlns:a16="http://schemas.microsoft.com/office/drawing/2014/main" id="{2DC124D6-17FD-EF41-8F78-43C2D775BA73}"/>
                    </a:ext>
                  </a:extLst>
                </p:cNvPr>
                <p:cNvSpPr/>
                <p:nvPr/>
              </p:nvSpPr>
              <p:spPr>
                <a:xfrm>
                  <a:off x="4947343" y="2800892"/>
                  <a:ext cx="1345691" cy="1549703"/>
                </a:xfrm>
                <a:custGeom>
                  <a:avLst/>
                  <a:gdLst>
                    <a:gd name="connsiteX0" fmla="*/ 1559112 w 1794255"/>
                    <a:gd name="connsiteY0" fmla="*/ 0 h 2066270"/>
                    <a:gd name="connsiteX1" fmla="*/ 1593182 w 1794255"/>
                    <a:gd name="connsiteY1" fmla="*/ 70724 h 2066270"/>
                    <a:gd name="connsiteX2" fmla="*/ 1631163 w 1794255"/>
                    <a:gd name="connsiteY2" fmla="*/ 160332 h 2066270"/>
                    <a:gd name="connsiteX3" fmla="*/ 1678830 w 1794255"/>
                    <a:gd name="connsiteY3" fmla="*/ 290569 h 2066270"/>
                    <a:gd name="connsiteX4" fmla="*/ 1707339 w 1794255"/>
                    <a:gd name="connsiteY4" fmla="*/ 386631 h 2066270"/>
                    <a:gd name="connsiteX5" fmla="*/ 1741718 w 1794255"/>
                    <a:gd name="connsiteY5" fmla="*/ 520333 h 2066270"/>
                    <a:gd name="connsiteX6" fmla="*/ 1760957 w 1794255"/>
                    <a:gd name="connsiteY6" fmla="*/ 629759 h 2066270"/>
                    <a:gd name="connsiteX7" fmla="*/ 1782213 w 1794255"/>
                    <a:gd name="connsiteY7" fmla="*/ 769036 h 2066270"/>
                    <a:gd name="connsiteX8" fmla="*/ 1782833 w 1794255"/>
                    <a:gd name="connsiteY8" fmla="*/ 776115 h 2066270"/>
                    <a:gd name="connsiteX9" fmla="*/ 1794255 w 1794255"/>
                    <a:gd name="connsiteY9" fmla="*/ 1002317 h 2066270"/>
                    <a:gd name="connsiteX10" fmla="*/ 1793760 w 1794255"/>
                    <a:gd name="connsiteY10" fmla="*/ 1018152 h 2066270"/>
                    <a:gd name="connsiteX11" fmla="*/ 1784798 w 1794255"/>
                    <a:gd name="connsiteY11" fmla="*/ 1195636 h 2066270"/>
                    <a:gd name="connsiteX12" fmla="*/ 1777676 w 1794255"/>
                    <a:gd name="connsiteY12" fmla="*/ 1271362 h 2066270"/>
                    <a:gd name="connsiteX13" fmla="*/ 1754778 w 1794255"/>
                    <a:gd name="connsiteY13" fmla="*/ 1421401 h 2066270"/>
                    <a:gd name="connsiteX14" fmla="*/ 1725687 w 1794255"/>
                    <a:gd name="connsiteY14" fmla="*/ 1552682 h 2066270"/>
                    <a:gd name="connsiteX15" fmla="*/ 1723150 w 1794255"/>
                    <a:gd name="connsiteY15" fmla="*/ 1562550 h 2066270"/>
                    <a:gd name="connsiteX16" fmla="*/ 1686592 w 1794255"/>
                    <a:gd name="connsiteY16" fmla="*/ 1689865 h 2066270"/>
                    <a:gd name="connsiteX17" fmla="*/ 1527033 w 1794255"/>
                    <a:gd name="connsiteY17" fmla="*/ 2066270 h 2066270"/>
                    <a:gd name="connsiteX18" fmla="*/ 882131 w 1794255"/>
                    <a:gd name="connsiteY18" fmla="*/ 1713662 h 2066270"/>
                    <a:gd name="connsiteX19" fmla="*/ 865381 w 1794255"/>
                    <a:gd name="connsiteY19" fmla="*/ 1685611 h 2066270"/>
                    <a:gd name="connsiteX20" fmla="*/ 881822 w 1794255"/>
                    <a:gd name="connsiteY20" fmla="*/ 1657655 h 2066270"/>
                    <a:gd name="connsiteX21" fmla="*/ 1007700 w 1794255"/>
                    <a:gd name="connsiteY21" fmla="*/ 1513855 h 2066270"/>
                    <a:gd name="connsiteX22" fmla="*/ 985401 w 1794255"/>
                    <a:gd name="connsiteY22" fmla="*/ 1377426 h 2066270"/>
                    <a:gd name="connsiteX23" fmla="*/ 857366 w 1794255"/>
                    <a:gd name="connsiteY23" fmla="*/ 1285517 h 2066270"/>
                    <a:gd name="connsiteX24" fmla="*/ 701895 w 1794255"/>
                    <a:gd name="connsiteY24" fmla="*/ 1310792 h 2066270"/>
                    <a:gd name="connsiteX25" fmla="*/ 621231 w 1794255"/>
                    <a:gd name="connsiteY25" fmla="*/ 1516344 h 2066270"/>
                    <a:gd name="connsiteX26" fmla="*/ 605612 w 1794255"/>
                    <a:gd name="connsiteY26" fmla="*/ 1544300 h 2066270"/>
                    <a:gd name="connsiteX27" fmla="*/ 573551 w 1794255"/>
                    <a:gd name="connsiteY27" fmla="*/ 1544970 h 2066270"/>
                    <a:gd name="connsiteX28" fmla="*/ 0 w 1794255"/>
                    <a:gd name="connsiteY28" fmla="*/ 1231237 h 2066270"/>
                    <a:gd name="connsiteX29" fmla="*/ 8292 w 1794255"/>
                    <a:gd name="connsiteY29" fmla="*/ 1216011 h 2066270"/>
                    <a:gd name="connsiteX30" fmla="*/ 50931 w 1794255"/>
                    <a:gd name="connsiteY30" fmla="*/ 1005499 h 2066270"/>
                    <a:gd name="connsiteX31" fmla="*/ 8292 w 1794255"/>
                    <a:gd name="connsiteY31" fmla="*/ 794987 h 2066270"/>
                    <a:gd name="connsiteX32" fmla="*/ 2111 w 1794255"/>
                    <a:gd name="connsiteY32" fmla="*/ 783638 h 2066270"/>
                    <a:gd name="connsiteX33" fmla="*/ 591945 w 1794255"/>
                    <a:gd name="connsiteY33" fmla="*/ 486764 h 2066270"/>
                    <a:gd name="connsiteX34" fmla="*/ 642912 w 1794255"/>
                    <a:gd name="connsiteY34" fmla="*/ 409119 h 2066270"/>
                    <a:gd name="connsiteX35" fmla="*/ 601399 w 1794255"/>
                    <a:gd name="connsiteY35" fmla="*/ 325922 h 2066270"/>
                    <a:gd name="connsiteX36" fmla="*/ 504499 w 1794255"/>
                    <a:gd name="connsiteY36" fmla="*/ 196195 h 2066270"/>
                    <a:gd name="connsiteX37" fmla="*/ 551561 w 1794255"/>
                    <a:gd name="connsiteY37" fmla="*/ 97297 h 2066270"/>
                    <a:gd name="connsiteX38" fmla="*/ 655140 w 1794255"/>
                    <a:gd name="connsiteY38" fmla="*/ 59767 h 2066270"/>
                    <a:gd name="connsiteX39" fmla="*/ 737963 w 1794255"/>
                    <a:gd name="connsiteY39" fmla="*/ 97584 h 2066270"/>
                    <a:gd name="connsiteX40" fmla="*/ 771256 w 1794255"/>
                    <a:gd name="connsiteY40" fmla="*/ 237076 h 2066270"/>
                    <a:gd name="connsiteX41" fmla="*/ 811845 w 1794255"/>
                    <a:gd name="connsiteY41" fmla="*/ 322284 h 2066270"/>
                    <a:gd name="connsiteX42" fmla="*/ 906279 w 1794255"/>
                    <a:gd name="connsiteY42" fmla="*/ 328698 h 2066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794255" h="2066270">
                      <a:moveTo>
                        <a:pt x="1559112" y="0"/>
                      </a:moveTo>
                      <a:lnTo>
                        <a:pt x="1593182" y="70724"/>
                      </a:lnTo>
                      <a:lnTo>
                        <a:pt x="1631163" y="160332"/>
                      </a:lnTo>
                      <a:lnTo>
                        <a:pt x="1678830" y="290569"/>
                      </a:lnTo>
                      <a:lnTo>
                        <a:pt x="1707339" y="386631"/>
                      </a:lnTo>
                      <a:lnTo>
                        <a:pt x="1741718" y="520333"/>
                      </a:lnTo>
                      <a:lnTo>
                        <a:pt x="1760957" y="629759"/>
                      </a:lnTo>
                      <a:lnTo>
                        <a:pt x="1782213" y="769036"/>
                      </a:lnTo>
                      <a:lnTo>
                        <a:pt x="1782833" y="776115"/>
                      </a:lnTo>
                      <a:lnTo>
                        <a:pt x="1794255" y="1002317"/>
                      </a:lnTo>
                      <a:lnTo>
                        <a:pt x="1793760" y="1018152"/>
                      </a:lnTo>
                      <a:lnTo>
                        <a:pt x="1784798" y="1195636"/>
                      </a:lnTo>
                      <a:lnTo>
                        <a:pt x="1777676" y="1271362"/>
                      </a:lnTo>
                      <a:lnTo>
                        <a:pt x="1754778" y="1421401"/>
                      </a:lnTo>
                      <a:lnTo>
                        <a:pt x="1725687" y="1552682"/>
                      </a:lnTo>
                      <a:lnTo>
                        <a:pt x="1723150" y="1562550"/>
                      </a:lnTo>
                      <a:lnTo>
                        <a:pt x="1686592" y="1689865"/>
                      </a:lnTo>
                      <a:cubicBezTo>
                        <a:pt x="1644591" y="1820861"/>
                        <a:pt x="1591000" y="1946716"/>
                        <a:pt x="1527033" y="2066270"/>
                      </a:cubicBezTo>
                      <a:lnTo>
                        <a:pt x="882131" y="1713662"/>
                      </a:lnTo>
                      <a:cubicBezTo>
                        <a:pt x="867128" y="1705429"/>
                        <a:pt x="865381" y="1691451"/>
                        <a:pt x="865381" y="1685611"/>
                      </a:cubicBezTo>
                      <a:cubicBezTo>
                        <a:pt x="865381" y="1680154"/>
                        <a:pt x="866923" y="1665793"/>
                        <a:pt x="881822" y="1657655"/>
                      </a:cubicBezTo>
                      <a:cubicBezTo>
                        <a:pt x="948101" y="1620412"/>
                        <a:pt x="992697" y="1569575"/>
                        <a:pt x="1007700" y="1513855"/>
                      </a:cubicBezTo>
                      <a:cubicBezTo>
                        <a:pt x="1019619" y="1469144"/>
                        <a:pt x="1012015" y="1421945"/>
                        <a:pt x="985401" y="1377426"/>
                      </a:cubicBezTo>
                      <a:cubicBezTo>
                        <a:pt x="958171" y="1331759"/>
                        <a:pt x="911519" y="1298250"/>
                        <a:pt x="857366" y="1285517"/>
                      </a:cubicBezTo>
                      <a:cubicBezTo>
                        <a:pt x="803316" y="1272975"/>
                        <a:pt x="746800" y="1282166"/>
                        <a:pt x="701895" y="1310792"/>
                      </a:cubicBezTo>
                      <a:cubicBezTo>
                        <a:pt x="618764" y="1364023"/>
                        <a:pt x="619998" y="1452103"/>
                        <a:pt x="621231" y="1516344"/>
                      </a:cubicBezTo>
                      <a:cubicBezTo>
                        <a:pt x="621539" y="1533098"/>
                        <a:pt x="610544" y="1541619"/>
                        <a:pt x="605612" y="1544300"/>
                      </a:cubicBezTo>
                      <a:cubicBezTo>
                        <a:pt x="600782" y="1547076"/>
                        <a:pt x="588246" y="1552821"/>
                        <a:pt x="573551" y="1544970"/>
                      </a:cubicBezTo>
                      <a:lnTo>
                        <a:pt x="0" y="1231237"/>
                      </a:lnTo>
                      <a:lnTo>
                        <a:pt x="8292" y="1216011"/>
                      </a:lnTo>
                      <a:cubicBezTo>
                        <a:pt x="35748" y="1151308"/>
                        <a:pt x="50931" y="1080171"/>
                        <a:pt x="50931" y="1005499"/>
                      </a:cubicBezTo>
                      <a:cubicBezTo>
                        <a:pt x="50931" y="930827"/>
                        <a:pt x="35748" y="859690"/>
                        <a:pt x="8292" y="794987"/>
                      </a:cubicBezTo>
                      <a:lnTo>
                        <a:pt x="2111" y="783638"/>
                      </a:lnTo>
                      <a:lnTo>
                        <a:pt x="591945" y="486764"/>
                      </a:lnTo>
                      <a:cubicBezTo>
                        <a:pt x="621847" y="471541"/>
                        <a:pt x="641063" y="442628"/>
                        <a:pt x="642912" y="409119"/>
                      </a:cubicBezTo>
                      <a:cubicBezTo>
                        <a:pt x="645070" y="375611"/>
                        <a:pt x="629451" y="344495"/>
                        <a:pt x="601399" y="325922"/>
                      </a:cubicBezTo>
                      <a:cubicBezTo>
                        <a:pt x="543649" y="287913"/>
                        <a:pt x="502649" y="256224"/>
                        <a:pt x="504499" y="196195"/>
                      </a:cubicBezTo>
                      <a:cubicBezTo>
                        <a:pt x="505424" y="159431"/>
                        <a:pt x="522892" y="123433"/>
                        <a:pt x="551561" y="97297"/>
                      </a:cubicBezTo>
                      <a:cubicBezTo>
                        <a:pt x="580642" y="71064"/>
                        <a:pt x="618764" y="57373"/>
                        <a:pt x="655140" y="59767"/>
                      </a:cubicBezTo>
                      <a:cubicBezTo>
                        <a:pt x="690592" y="62256"/>
                        <a:pt x="718439" y="74702"/>
                        <a:pt x="737963" y="97584"/>
                      </a:cubicBezTo>
                      <a:cubicBezTo>
                        <a:pt x="764474" y="128316"/>
                        <a:pt x="776394" y="179154"/>
                        <a:pt x="771256" y="237076"/>
                      </a:cubicBezTo>
                      <a:cubicBezTo>
                        <a:pt x="768173" y="271159"/>
                        <a:pt x="783484" y="303136"/>
                        <a:pt x="811845" y="322284"/>
                      </a:cubicBezTo>
                      <a:cubicBezTo>
                        <a:pt x="840617" y="341527"/>
                        <a:pt x="875760" y="343921"/>
                        <a:pt x="906279" y="328698"/>
                      </a:cubicBezTo>
                      <a:close/>
                    </a:path>
                  </a:pathLst>
                </a:custGeom>
                <a:solidFill>
                  <a:srgbClr val="808184"/>
                </a:solidFill>
                <a:ln w="12700">
                  <a:noFill/>
                  <a:miter lim="400000"/>
                </a:ln>
              </p:spPr>
              <p:txBody>
                <a:bodyPr wrap="square" lIns="28575" tIns="28575" rIns="28575" bIns="28575"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sz="3000">
                      <a:solidFill>
                        <a:srgbClr val="FFFFFF"/>
                      </a:solidFill>
                    </a:defRPr>
                  </a:pPr>
                  <a:endParaRPr kumimoji="0" sz="2250" b="0" i="0" u="none" strike="noStrike" kern="0" cap="none" spc="0" normalizeH="0" baseline="0" noProof="0">
                    <a:ln>
                      <a:noFill/>
                    </a:ln>
                    <a:solidFill>
                      <a:srgbClr val="FFFFFF"/>
                    </a:solidFill>
                    <a:effectLst/>
                    <a:uLnTx/>
                    <a:uFillTx/>
                    <a:latin typeface="Arial"/>
                    <a:cs typeface="Arial"/>
                    <a:sym typeface="Arial"/>
                  </a:endParaRPr>
                </a:p>
              </p:txBody>
            </p:sp>
            <p:sp>
              <p:nvSpPr>
                <p:cNvPr id="54" name="Freeform: Shape 58">
                  <a:extLst>
                    <a:ext uri="{FF2B5EF4-FFF2-40B4-BE49-F238E27FC236}">
                      <a16:creationId xmlns:a16="http://schemas.microsoft.com/office/drawing/2014/main" id="{EE82C1F6-B05E-984E-BD59-9F73D16D11A4}"/>
                    </a:ext>
                  </a:extLst>
                </p:cNvPr>
                <p:cNvSpPr/>
                <p:nvPr/>
              </p:nvSpPr>
              <p:spPr>
                <a:xfrm>
                  <a:off x="3063723" y="3760245"/>
                  <a:ext cx="1775459" cy="1501889"/>
                </a:xfrm>
                <a:custGeom>
                  <a:avLst/>
                  <a:gdLst>
                    <a:gd name="connsiteX0" fmla="*/ 1550217 w 2367279"/>
                    <a:gd name="connsiteY0" fmla="*/ 0 h 2002519"/>
                    <a:gd name="connsiteX1" fmla="*/ 1561045 w 2367279"/>
                    <a:gd name="connsiteY1" fmla="*/ 19882 h 2002519"/>
                    <a:gd name="connsiteX2" fmla="*/ 1901619 w 2367279"/>
                    <a:gd name="connsiteY2" fmla="*/ 247338 h 2002519"/>
                    <a:gd name="connsiteX3" fmla="*/ 1995066 w 2367279"/>
                    <a:gd name="connsiteY3" fmla="*/ 256727 h 2002519"/>
                    <a:gd name="connsiteX4" fmla="*/ 1995066 w 2367279"/>
                    <a:gd name="connsiteY4" fmla="*/ 919836 h 2002519"/>
                    <a:gd name="connsiteX5" fmla="*/ 2041414 w 2367279"/>
                    <a:gd name="connsiteY5" fmla="*/ 1000264 h 2002519"/>
                    <a:gd name="connsiteX6" fmla="*/ 2134660 w 2367279"/>
                    <a:gd name="connsiteY6" fmla="*/ 1000573 h 2002519"/>
                    <a:gd name="connsiteX7" fmla="*/ 2294682 w 2367279"/>
                    <a:gd name="connsiteY7" fmla="*/ 972836 h 2002519"/>
                    <a:gd name="connsiteX8" fmla="*/ 2361898 w 2367279"/>
                    <a:gd name="connsiteY8" fmla="*/ 1059347 h 2002519"/>
                    <a:gd name="connsiteX9" fmla="*/ 2348829 w 2367279"/>
                    <a:gd name="connsiteY9" fmla="*/ 1168337 h 2002519"/>
                    <a:gd name="connsiteX10" fmla="*/ 2277659 w 2367279"/>
                    <a:gd name="connsiteY10" fmla="*/ 1225049 h 2002519"/>
                    <a:gd name="connsiteX11" fmla="*/ 2137735 w 2367279"/>
                    <a:gd name="connsiteY11" fmla="*/ 1191847 h 2002519"/>
                    <a:gd name="connsiteX12" fmla="*/ 2042952 w 2367279"/>
                    <a:gd name="connsiteY12" fmla="*/ 1189372 h 2002519"/>
                    <a:gd name="connsiteX13" fmla="*/ 1994736 w 2367279"/>
                    <a:gd name="connsiteY13" fmla="*/ 1270419 h 2002519"/>
                    <a:gd name="connsiteX14" fmla="*/ 1994736 w 2367279"/>
                    <a:gd name="connsiteY14" fmla="*/ 2002519 h 2002519"/>
                    <a:gd name="connsiteX15" fmla="*/ 1814712 w 2367279"/>
                    <a:gd name="connsiteY15" fmla="*/ 1993429 h 2002519"/>
                    <a:gd name="connsiteX16" fmla="*/ 1705046 w 2367279"/>
                    <a:gd name="connsiteY16" fmla="*/ 1980512 h 2002519"/>
                    <a:gd name="connsiteX17" fmla="*/ 1646915 w 2367279"/>
                    <a:gd name="connsiteY17" fmla="*/ 1971640 h 2002519"/>
                    <a:gd name="connsiteX18" fmla="*/ 1520890 w 2367279"/>
                    <a:gd name="connsiteY18" fmla="*/ 1947860 h 2002519"/>
                    <a:gd name="connsiteX19" fmla="*/ 0 w 2367279"/>
                    <a:gd name="connsiteY19" fmla="*/ 779809 h 2002519"/>
                    <a:gd name="connsiteX20" fmla="*/ 656236 w 2367279"/>
                    <a:gd name="connsiteY20" fmla="*/ 449437 h 2002519"/>
                    <a:gd name="connsiteX21" fmla="*/ 688965 w 2367279"/>
                    <a:gd name="connsiteY21" fmla="*/ 451499 h 2002519"/>
                    <a:gd name="connsiteX22" fmla="*/ 703023 w 2367279"/>
                    <a:gd name="connsiteY22" fmla="*/ 481092 h 2002519"/>
                    <a:gd name="connsiteX23" fmla="*/ 750690 w 2367279"/>
                    <a:gd name="connsiteY23" fmla="*/ 665870 h 2002519"/>
                    <a:gd name="connsiteX24" fmla="*/ 875896 w 2367279"/>
                    <a:gd name="connsiteY24" fmla="*/ 724644 h 2002519"/>
                    <a:gd name="connsiteX25" fmla="*/ 1024386 w 2367279"/>
                    <a:gd name="connsiteY25" fmla="*/ 671438 h 2002519"/>
                    <a:gd name="connsiteX26" fmla="*/ 1091602 w 2367279"/>
                    <a:gd name="connsiteY26" fmla="*/ 529452 h 2002519"/>
                    <a:gd name="connsiteX27" fmla="*/ 967275 w 2367279"/>
                    <a:gd name="connsiteY27" fmla="*/ 347046 h 2002519"/>
                    <a:gd name="connsiteX28" fmla="*/ 952887 w 2367279"/>
                    <a:gd name="connsiteY28" fmla="*/ 318484 h 2002519"/>
                    <a:gd name="connsiteX29" fmla="*/ 970679 w 2367279"/>
                    <a:gd name="connsiteY29" fmla="*/ 291675 h 2002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367279" h="2002519">
                      <a:moveTo>
                        <a:pt x="1550217" y="0"/>
                      </a:moveTo>
                      <a:lnTo>
                        <a:pt x="1561045" y="19882"/>
                      </a:lnTo>
                      <a:cubicBezTo>
                        <a:pt x="1639051" y="134970"/>
                        <a:pt x="1760333" y="218521"/>
                        <a:pt x="1901619" y="247338"/>
                      </a:cubicBezTo>
                      <a:lnTo>
                        <a:pt x="1995066" y="256727"/>
                      </a:lnTo>
                      <a:lnTo>
                        <a:pt x="1995066" y="919836"/>
                      </a:lnTo>
                      <a:cubicBezTo>
                        <a:pt x="1995066" y="953348"/>
                        <a:pt x="2012419" y="983560"/>
                        <a:pt x="2041414" y="1000264"/>
                      </a:cubicBezTo>
                      <a:cubicBezTo>
                        <a:pt x="2070519" y="1016968"/>
                        <a:pt x="2105335" y="1017277"/>
                        <a:pt x="2134660" y="1000573"/>
                      </a:cubicBezTo>
                      <a:cubicBezTo>
                        <a:pt x="2195176" y="966443"/>
                        <a:pt x="2241854" y="944274"/>
                        <a:pt x="2294682" y="972836"/>
                      </a:cubicBezTo>
                      <a:cubicBezTo>
                        <a:pt x="2327082" y="990262"/>
                        <a:pt x="2351574" y="1021917"/>
                        <a:pt x="2361898" y="1059347"/>
                      </a:cubicBezTo>
                      <a:cubicBezTo>
                        <a:pt x="2372332" y="1096777"/>
                        <a:pt x="2367390" y="1136682"/>
                        <a:pt x="2348829" y="1168337"/>
                      </a:cubicBezTo>
                      <a:cubicBezTo>
                        <a:pt x="2330817" y="1198858"/>
                        <a:pt x="2306983" y="1218037"/>
                        <a:pt x="2277659" y="1225049"/>
                      </a:cubicBezTo>
                      <a:cubicBezTo>
                        <a:pt x="2238230" y="1234742"/>
                        <a:pt x="2187159" y="1222574"/>
                        <a:pt x="2137735" y="1191847"/>
                      </a:cubicBezTo>
                      <a:cubicBezTo>
                        <a:pt x="2108410" y="1173493"/>
                        <a:pt x="2072935" y="1172668"/>
                        <a:pt x="2042952" y="1189372"/>
                      </a:cubicBezTo>
                      <a:cubicBezTo>
                        <a:pt x="2013078" y="1205767"/>
                        <a:pt x="1995066" y="1236288"/>
                        <a:pt x="1994736" y="1270419"/>
                      </a:cubicBezTo>
                      <a:lnTo>
                        <a:pt x="1994736" y="2002519"/>
                      </a:lnTo>
                      <a:lnTo>
                        <a:pt x="1814712" y="1993429"/>
                      </a:lnTo>
                      <a:lnTo>
                        <a:pt x="1705046" y="1980512"/>
                      </a:lnTo>
                      <a:lnTo>
                        <a:pt x="1646915" y="1971640"/>
                      </a:lnTo>
                      <a:lnTo>
                        <a:pt x="1520890" y="1947860"/>
                      </a:lnTo>
                      <a:cubicBezTo>
                        <a:pt x="859147" y="1799153"/>
                        <a:pt x="306351" y="1363916"/>
                        <a:pt x="0" y="779809"/>
                      </a:cubicBezTo>
                      <a:lnTo>
                        <a:pt x="656236" y="449437"/>
                      </a:lnTo>
                      <a:cubicBezTo>
                        <a:pt x="671502" y="441807"/>
                        <a:pt x="684352" y="448199"/>
                        <a:pt x="688965" y="451499"/>
                      </a:cubicBezTo>
                      <a:cubicBezTo>
                        <a:pt x="693798" y="454902"/>
                        <a:pt x="704561" y="463976"/>
                        <a:pt x="703023" y="481092"/>
                      </a:cubicBezTo>
                      <a:cubicBezTo>
                        <a:pt x="695994" y="556571"/>
                        <a:pt x="713128" y="622047"/>
                        <a:pt x="750690" y="665870"/>
                      </a:cubicBezTo>
                      <a:cubicBezTo>
                        <a:pt x="780893" y="700928"/>
                        <a:pt x="824276" y="721345"/>
                        <a:pt x="875896" y="724644"/>
                      </a:cubicBezTo>
                      <a:cubicBezTo>
                        <a:pt x="929054" y="728047"/>
                        <a:pt x="983200" y="708559"/>
                        <a:pt x="1024386" y="671438"/>
                      </a:cubicBezTo>
                      <a:cubicBezTo>
                        <a:pt x="1065683" y="634214"/>
                        <a:pt x="1090065" y="582452"/>
                        <a:pt x="1091602" y="529452"/>
                      </a:cubicBezTo>
                      <a:cubicBezTo>
                        <a:pt x="1094678" y="431083"/>
                        <a:pt x="1020982" y="382723"/>
                        <a:pt x="967275" y="347046"/>
                      </a:cubicBezTo>
                      <a:cubicBezTo>
                        <a:pt x="953216" y="337972"/>
                        <a:pt x="952557" y="323949"/>
                        <a:pt x="952887" y="318484"/>
                      </a:cubicBezTo>
                      <a:cubicBezTo>
                        <a:pt x="953216" y="313019"/>
                        <a:pt x="955633" y="299305"/>
                        <a:pt x="970679" y="291675"/>
                      </a:cubicBezTo>
                      <a:close/>
                    </a:path>
                  </a:pathLst>
                </a:custGeom>
                <a:solidFill>
                  <a:srgbClr val="7AC141"/>
                </a:solidFill>
                <a:ln w="12700">
                  <a:miter lim="400000"/>
                </a:ln>
              </p:spPr>
              <p:txBody>
                <a:bodyPr wrap="square" lIns="28575" tIns="28575" rIns="28575" bIns="28575"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sz="3000">
                      <a:solidFill>
                        <a:srgbClr val="FFFFFF"/>
                      </a:solidFill>
                    </a:defRPr>
                  </a:pPr>
                  <a:endParaRPr kumimoji="0" sz="2250" b="0" i="0" u="none" strike="noStrike" kern="0" cap="none" spc="0" normalizeH="0" baseline="0" noProof="0">
                    <a:ln>
                      <a:noFill/>
                    </a:ln>
                    <a:solidFill>
                      <a:srgbClr val="FFFFFF"/>
                    </a:solidFill>
                    <a:effectLst/>
                    <a:uLnTx/>
                    <a:uFillTx/>
                    <a:latin typeface="Arial"/>
                    <a:cs typeface="Arial"/>
                    <a:sym typeface="Arial"/>
                  </a:endParaRPr>
                </a:p>
              </p:txBody>
            </p:sp>
            <p:sp>
              <p:nvSpPr>
                <p:cNvPr id="55" name="Freeform: Shape 59">
                  <a:extLst>
                    <a:ext uri="{FF2B5EF4-FFF2-40B4-BE49-F238E27FC236}">
                      <a16:creationId xmlns:a16="http://schemas.microsoft.com/office/drawing/2014/main" id="{4E374F1C-FAFE-C748-ACD7-54E9E0B9F2E3}"/>
                    </a:ext>
                  </a:extLst>
                </p:cNvPr>
                <p:cNvSpPr/>
                <p:nvPr/>
              </p:nvSpPr>
              <p:spPr>
                <a:xfrm>
                  <a:off x="4598924" y="3765020"/>
                  <a:ext cx="1464042" cy="1496131"/>
                </a:xfrm>
                <a:custGeom>
                  <a:avLst/>
                  <a:gdLst>
                    <a:gd name="connsiteX0" fmla="*/ 421321 w 1952056"/>
                    <a:gd name="connsiteY0" fmla="*/ 0 h 1994841"/>
                    <a:gd name="connsiteX1" fmla="*/ 1004877 w 1952056"/>
                    <a:gd name="connsiteY1" fmla="*/ 319120 h 1994841"/>
                    <a:gd name="connsiteX2" fmla="*/ 1098051 w 1952056"/>
                    <a:gd name="connsiteY2" fmla="*/ 317265 h 1994841"/>
                    <a:gd name="connsiteX3" fmla="*/ 1143187 w 1952056"/>
                    <a:gd name="connsiteY3" fmla="*/ 235988 h 1994841"/>
                    <a:gd name="connsiteX4" fmla="*/ 1195756 w 1952056"/>
                    <a:gd name="connsiteY4" fmla="*/ 82806 h 1994841"/>
                    <a:gd name="connsiteX5" fmla="*/ 1304246 w 1952056"/>
                    <a:gd name="connsiteY5" fmla="*/ 65706 h 1994841"/>
                    <a:gd name="connsiteX6" fmla="*/ 1393794 w 1952056"/>
                    <a:gd name="connsiteY6" fmla="*/ 129678 h 1994841"/>
                    <a:gd name="connsiteX7" fmla="*/ 1409293 w 1952056"/>
                    <a:gd name="connsiteY7" fmla="*/ 219196 h 1994841"/>
                    <a:gd name="connsiteX8" fmla="*/ 1312766 w 1952056"/>
                    <a:gd name="connsiteY8" fmla="*/ 325506 h 1994841"/>
                    <a:gd name="connsiteX9" fmla="*/ 1265092 w 1952056"/>
                    <a:gd name="connsiteY9" fmla="*/ 407093 h 1994841"/>
                    <a:gd name="connsiteX10" fmla="*/ 1313129 w 1952056"/>
                    <a:gd name="connsiteY10" fmla="*/ 487444 h 1994841"/>
                    <a:gd name="connsiteX11" fmla="*/ 1952056 w 1952056"/>
                    <a:gd name="connsiteY11" fmla="*/ 837058 h 1994841"/>
                    <a:gd name="connsiteX12" fmla="*/ 1859689 w 1952056"/>
                    <a:gd name="connsiteY12" fmla="*/ 989099 h 1994841"/>
                    <a:gd name="connsiteX13" fmla="*/ 1730147 w 1952056"/>
                    <a:gd name="connsiteY13" fmla="*/ 1162335 h 1994841"/>
                    <a:gd name="connsiteX14" fmla="*/ 1722426 w 1952056"/>
                    <a:gd name="connsiteY14" fmla="*/ 1171316 h 1994841"/>
                    <a:gd name="connsiteX15" fmla="*/ 1580548 w 1952056"/>
                    <a:gd name="connsiteY15" fmla="*/ 1327421 h 1994841"/>
                    <a:gd name="connsiteX16" fmla="*/ 1053745 w 1952056"/>
                    <a:gd name="connsiteY16" fmla="*/ 1721067 h 1994841"/>
                    <a:gd name="connsiteX17" fmla="*/ 855581 w 1952056"/>
                    <a:gd name="connsiteY17" fmla="*/ 1816528 h 1994841"/>
                    <a:gd name="connsiteX18" fmla="*/ 849685 w 1952056"/>
                    <a:gd name="connsiteY18" fmla="*/ 1818879 h 1994841"/>
                    <a:gd name="connsiteX19" fmla="*/ 668019 w 1952056"/>
                    <a:gd name="connsiteY19" fmla="*/ 1885369 h 1994841"/>
                    <a:gd name="connsiteX20" fmla="*/ 628959 w 1952056"/>
                    <a:gd name="connsiteY20" fmla="*/ 1898040 h 1994841"/>
                    <a:gd name="connsiteX21" fmla="*/ 446707 w 1952056"/>
                    <a:gd name="connsiteY21" fmla="*/ 1944902 h 1994841"/>
                    <a:gd name="connsiteX22" fmla="*/ 371095 w 1952056"/>
                    <a:gd name="connsiteY22" fmla="*/ 1958730 h 1994841"/>
                    <a:gd name="connsiteX23" fmla="*/ 260305 w 1952056"/>
                    <a:gd name="connsiteY23" fmla="*/ 1975639 h 1994841"/>
                    <a:gd name="connsiteX24" fmla="*/ 160440 w 1952056"/>
                    <a:gd name="connsiteY24" fmla="*/ 1987061 h 1994841"/>
                    <a:gd name="connsiteX25" fmla="*/ 83592 w 1952056"/>
                    <a:gd name="connsiteY25" fmla="*/ 1990942 h 1994841"/>
                    <a:gd name="connsiteX26" fmla="*/ 0 w 1952056"/>
                    <a:gd name="connsiteY26" fmla="*/ 1994841 h 1994841"/>
                    <a:gd name="connsiteX27" fmla="*/ 0 w 1952056"/>
                    <a:gd name="connsiteY27" fmla="*/ 1262209 h 1994841"/>
                    <a:gd name="connsiteX28" fmla="*/ 16496 w 1952056"/>
                    <a:gd name="connsiteY28" fmla="*/ 1234189 h 1994841"/>
                    <a:gd name="connsiteX29" fmla="*/ 49215 w 1952056"/>
                    <a:gd name="connsiteY29" fmla="*/ 1235116 h 1994841"/>
                    <a:gd name="connsiteX30" fmla="*/ 236197 w 1952056"/>
                    <a:gd name="connsiteY30" fmla="*/ 1275910 h 1994841"/>
                    <a:gd name="connsiteX31" fmla="*/ 345231 w 1952056"/>
                    <a:gd name="connsiteY31" fmla="*/ 1190923 h 1994841"/>
                    <a:gd name="connsiteX32" fmla="*/ 364446 w 1952056"/>
                    <a:gd name="connsiteY32" fmla="*/ 1034755 h 1994841"/>
                    <a:gd name="connsiteX33" fmla="*/ 267647 w 1952056"/>
                    <a:gd name="connsiteY33" fmla="*/ 911035 h 1994841"/>
                    <a:gd name="connsiteX34" fmla="*/ 48309 w 1952056"/>
                    <a:gd name="connsiteY34" fmla="*/ 939364 h 1994841"/>
                    <a:gd name="connsiteX35" fmla="*/ 16224 w 1952056"/>
                    <a:gd name="connsiteY35" fmla="*/ 939364 h 1994841"/>
                    <a:gd name="connsiteX36" fmla="*/ 272 w 1952056"/>
                    <a:gd name="connsiteY36" fmla="*/ 911654 h 1994841"/>
                    <a:gd name="connsiteX37" fmla="*/ 272 w 1952056"/>
                    <a:gd name="connsiteY37" fmla="*/ 248317 h 1994841"/>
                    <a:gd name="connsiteX38" fmla="*/ 73386 w 1952056"/>
                    <a:gd name="connsiteY38" fmla="*/ 240971 h 1994841"/>
                    <a:gd name="connsiteX39" fmla="*/ 413961 w 1952056"/>
                    <a:gd name="connsiteY39" fmla="*/ 13515 h 199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52056" h="1994841">
                      <a:moveTo>
                        <a:pt x="421321" y="0"/>
                      </a:moveTo>
                      <a:lnTo>
                        <a:pt x="1004877" y="319120"/>
                      </a:lnTo>
                      <a:cubicBezTo>
                        <a:pt x="1034424" y="335190"/>
                        <a:pt x="1069319" y="334675"/>
                        <a:pt x="1098051" y="317265"/>
                      </a:cubicBezTo>
                      <a:cubicBezTo>
                        <a:pt x="1127054" y="299959"/>
                        <a:pt x="1143821" y="269467"/>
                        <a:pt x="1143187" y="235988"/>
                      </a:cubicBezTo>
                      <a:cubicBezTo>
                        <a:pt x="1142009" y="166865"/>
                        <a:pt x="1145090" y="115050"/>
                        <a:pt x="1195756" y="82806"/>
                      </a:cubicBezTo>
                      <a:cubicBezTo>
                        <a:pt x="1226662" y="63028"/>
                        <a:pt x="1266361" y="56950"/>
                        <a:pt x="1304246" y="65706"/>
                      </a:cubicBezTo>
                      <a:cubicBezTo>
                        <a:pt x="1342132" y="74874"/>
                        <a:pt x="1374852" y="98052"/>
                        <a:pt x="1393794" y="129678"/>
                      </a:cubicBezTo>
                      <a:cubicBezTo>
                        <a:pt x="1411740" y="160170"/>
                        <a:pt x="1416997" y="190250"/>
                        <a:pt x="1409293" y="219196"/>
                      </a:cubicBezTo>
                      <a:cubicBezTo>
                        <a:pt x="1398961" y="258238"/>
                        <a:pt x="1363794" y="296869"/>
                        <a:pt x="1312766" y="325506"/>
                      </a:cubicBezTo>
                      <a:cubicBezTo>
                        <a:pt x="1282856" y="342195"/>
                        <a:pt x="1265092" y="372687"/>
                        <a:pt x="1265092" y="407093"/>
                      </a:cubicBezTo>
                      <a:cubicBezTo>
                        <a:pt x="1265454" y="441500"/>
                        <a:pt x="1283491" y="471683"/>
                        <a:pt x="1313129" y="487444"/>
                      </a:cubicBezTo>
                      <a:lnTo>
                        <a:pt x="1952056" y="837058"/>
                      </a:lnTo>
                      <a:lnTo>
                        <a:pt x="1859689" y="989099"/>
                      </a:lnTo>
                      <a:lnTo>
                        <a:pt x="1730147" y="1162335"/>
                      </a:lnTo>
                      <a:lnTo>
                        <a:pt x="1722426" y="1171316"/>
                      </a:lnTo>
                      <a:lnTo>
                        <a:pt x="1580548" y="1327421"/>
                      </a:lnTo>
                      <a:cubicBezTo>
                        <a:pt x="1425417" y="1482553"/>
                        <a:pt x="1248092" y="1615492"/>
                        <a:pt x="1053745" y="1721067"/>
                      </a:cubicBezTo>
                      <a:lnTo>
                        <a:pt x="855581" y="1816528"/>
                      </a:lnTo>
                      <a:lnTo>
                        <a:pt x="849685" y="1818879"/>
                      </a:lnTo>
                      <a:lnTo>
                        <a:pt x="668019" y="1885369"/>
                      </a:lnTo>
                      <a:lnTo>
                        <a:pt x="628959" y="1898040"/>
                      </a:lnTo>
                      <a:lnTo>
                        <a:pt x="446707" y="1944902"/>
                      </a:lnTo>
                      <a:lnTo>
                        <a:pt x="371095" y="1958730"/>
                      </a:lnTo>
                      <a:lnTo>
                        <a:pt x="260305" y="1975639"/>
                      </a:lnTo>
                      <a:lnTo>
                        <a:pt x="160440" y="1987061"/>
                      </a:lnTo>
                      <a:lnTo>
                        <a:pt x="83592" y="1990942"/>
                      </a:lnTo>
                      <a:lnTo>
                        <a:pt x="0" y="1994841"/>
                      </a:lnTo>
                      <a:lnTo>
                        <a:pt x="0" y="1262209"/>
                      </a:lnTo>
                      <a:cubicBezTo>
                        <a:pt x="0" y="1245108"/>
                        <a:pt x="11602" y="1236867"/>
                        <a:pt x="16496" y="1234189"/>
                      </a:cubicBezTo>
                      <a:cubicBezTo>
                        <a:pt x="21390" y="1231408"/>
                        <a:pt x="34532" y="1225948"/>
                        <a:pt x="49215" y="1235116"/>
                      </a:cubicBezTo>
                      <a:cubicBezTo>
                        <a:pt x="113657" y="1274982"/>
                        <a:pt x="179912" y="1289610"/>
                        <a:pt x="236197" y="1275910"/>
                      </a:cubicBezTo>
                      <a:cubicBezTo>
                        <a:pt x="281061" y="1264887"/>
                        <a:pt x="318947" y="1235425"/>
                        <a:pt x="345231" y="1190923"/>
                      </a:cubicBezTo>
                      <a:cubicBezTo>
                        <a:pt x="372422" y="1144979"/>
                        <a:pt x="379491" y="1088013"/>
                        <a:pt x="364446" y="1034755"/>
                      </a:cubicBezTo>
                      <a:cubicBezTo>
                        <a:pt x="349854" y="981394"/>
                        <a:pt x="314415" y="936377"/>
                        <a:pt x="267647" y="911035"/>
                      </a:cubicBezTo>
                      <a:cubicBezTo>
                        <a:pt x="180909" y="863855"/>
                        <a:pt x="104141" y="907739"/>
                        <a:pt x="48309" y="939364"/>
                      </a:cubicBezTo>
                      <a:cubicBezTo>
                        <a:pt x="33626" y="947914"/>
                        <a:pt x="21118" y="942146"/>
                        <a:pt x="16224" y="939364"/>
                      </a:cubicBezTo>
                      <a:cubicBezTo>
                        <a:pt x="11602" y="936686"/>
                        <a:pt x="272" y="928445"/>
                        <a:pt x="272" y="911654"/>
                      </a:cubicBezTo>
                      <a:lnTo>
                        <a:pt x="272" y="248317"/>
                      </a:lnTo>
                      <a:lnTo>
                        <a:pt x="73386" y="240971"/>
                      </a:lnTo>
                      <a:cubicBezTo>
                        <a:pt x="214672" y="212154"/>
                        <a:pt x="335955" y="128603"/>
                        <a:pt x="413961" y="13515"/>
                      </a:cubicBezTo>
                      <a:close/>
                    </a:path>
                  </a:pathLst>
                </a:custGeom>
                <a:solidFill>
                  <a:srgbClr val="4C4C4D"/>
                </a:solidFill>
                <a:ln w="12700">
                  <a:miter lim="400000"/>
                </a:ln>
              </p:spPr>
              <p:txBody>
                <a:bodyPr wrap="square" lIns="28575" tIns="28575" rIns="28575" bIns="28575"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sz="3000">
                      <a:solidFill>
                        <a:srgbClr val="FFFFFF"/>
                      </a:solidFill>
                    </a:defRPr>
                  </a:pPr>
                  <a:endParaRPr kumimoji="0" sz="2250" b="0" i="0" u="none" strike="noStrike" kern="0" cap="none" spc="0" normalizeH="0" baseline="0" noProof="0">
                    <a:ln>
                      <a:noFill/>
                    </a:ln>
                    <a:solidFill>
                      <a:srgbClr val="FFFFFF"/>
                    </a:solidFill>
                    <a:effectLst/>
                    <a:uLnTx/>
                    <a:uFillTx/>
                    <a:latin typeface="Arial"/>
                    <a:cs typeface="Arial"/>
                    <a:sym typeface="Arial"/>
                  </a:endParaRPr>
                </a:p>
              </p:txBody>
            </p:sp>
            <p:grpSp>
              <p:nvGrpSpPr>
                <p:cNvPr id="56" name="Group 55">
                  <a:extLst>
                    <a:ext uri="{FF2B5EF4-FFF2-40B4-BE49-F238E27FC236}">
                      <a16:creationId xmlns:a16="http://schemas.microsoft.com/office/drawing/2014/main" id="{80C31793-45C2-8643-9D69-1EB7BF3A0983}"/>
                    </a:ext>
                  </a:extLst>
                </p:cNvPr>
                <p:cNvGrpSpPr/>
                <p:nvPr/>
              </p:nvGrpSpPr>
              <p:grpSpPr>
                <a:xfrm>
                  <a:off x="2857514" y="1834613"/>
                  <a:ext cx="3435519" cy="3427521"/>
                  <a:chOff x="3810018" y="1303150"/>
                  <a:chExt cx="4580693" cy="4570028"/>
                </a:xfrm>
              </p:grpSpPr>
              <p:sp>
                <p:nvSpPr>
                  <p:cNvPr id="57" name="Freeform: Shape 67">
                    <a:extLst>
                      <a:ext uri="{FF2B5EF4-FFF2-40B4-BE49-F238E27FC236}">
                        <a16:creationId xmlns:a16="http://schemas.microsoft.com/office/drawing/2014/main" id="{F541EB4E-0A63-754F-8785-D4373083ADA7}"/>
                      </a:ext>
                    </a:extLst>
                  </p:cNvPr>
                  <p:cNvSpPr/>
                  <p:nvPr/>
                </p:nvSpPr>
                <p:spPr>
                  <a:xfrm>
                    <a:off x="4115514" y="1303150"/>
                    <a:ext cx="1957729" cy="1298682"/>
                  </a:xfrm>
                  <a:custGeom>
                    <a:avLst/>
                    <a:gdLst>
                      <a:gd name="connsiteX0" fmla="*/ 1957729 w 1957729"/>
                      <a:gd name="connsiteY0" fmla="*/ 0 h 1298682"/>
                      <a:gd name="connsiteX1" fmla="*/ 1957729 w 1957729"/>
                      <a:gd name="connsiteY1" fmla="*/ 302259 h 1298682"/>
                      <a:gd name="connsiteX2" fmla="*/ 1778465 w 1957729"/>
                      <a:gd name="connsiteY2" fmla="*/ 311311 h 1298682"/>
                      <a:gd name="connsiteX3" fmla="*/ 342064 w 1957729"/>
                      <a:gd name="connsiteY3" fmla="*/ 1172252 h 1298682"/>
                      <a:gd name="connsiteX4" fmla="*/ 265256 w 1957729"/>
                      <a:gd name="connsiteY4" fmla="*/ 1298682 h 1298682"/>
                      <a:gd name="connsiteX5" fmla="*/ 0 w 1957729"/>
                      <a:gd name="connsiteY5" fmla="*/ 1153540 h 1298682"/>
                      <a:gd name="connsiteX6" fmla="*/ 1071653 w 1957729"/>
                      <a:gd name="connsiteY6" fmla="*/ 189304 h 1298682"/>
                      <a:gd name="connsiteX7" fmla="*/ 1189482 w 1957729"/>
                      <a:gd name="connsiteY7" fmla="*/ 142331 h 1298682"/>
                      <a:gd name="connsiteX8" fmla="*/ 1225720 w 1957729"/>
                      <a:gd name="connsiteY8" fmla="*/ 129068 h 1298682"/>
                      <a:gd name="connsiteX9" fmla="*/ 1347159 w 1957729"/>
                      <a:gd name="connsiteY9" fmla="*/ 89679 h 1298682"/>
                      <a:gd name="connsiteX10" fmla="*/ 1428280 w 1957729"/>
                      <a:gd name="connsiteY10" fmla="*/ 68821 h 1298682"/>
                      <a:gd name="connsiteX11" fmla="*/ 1498550 w 1957729"/>
                      <a:gd name="connsiteY11" fmla="*/ 51066 h 1298682"/>
                      <a:gd name="connsiteX12" fmla="*/ 1582279 w 1957729"/>
                      <a:gd name="connsiteY12" fmla="*/ 35755 h 1298682"/>
                      <a:gd name="connsiteX13" fmla="*/ 1700830 w 1957729"/>
                      <a:gd name="connsiteY13" fmla="*/ 17662 h 1298682"/>
                      <a:gd name="connsiteX14" fmla="*/ 1774253 w 1957729"/>
                      <a:gd name="connsiteY14" fmla="*/ 9265 h 1298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7729" h="1298682">
                        <a:moveTo>
                          <a:pt x="1957729" y="0"/>
                        </a:moveTo>
                        <a:lnTo>
                          <a:pt x="1957729" y="302259"/>
                        </a:lnTo>
                        <a:lnTo>
                          <a:pt x="1778465" y="311311"/>
                        </a:lnTo>
                        <a:cubicBezTo>
                          <a:pt x="1180658" y="372022"/>
                          <a:pt x="661634" y="699226"/>
                          <a:pt x="342064" y="1172252"/>
                        </a:cubicBezTo>
                        <a:lnTo>
                          <a:pt x="265256" y="1298682"/>
                        </a:lnTo>
                        <a:lnTo>
                          <a:pt x="0" y="1153540"/>
                        </a:lnTo>
                        <a:cubicBezTo>
                          <a:pt x="242507" y="727590"/>
                          <a:pt x="618666" y="387294"/>
                          <a:pt x="1071653" y="189304"/>
                        </a:cubicBezTo>
                        <a:lnTo>
                          <a:pt x="1189482" y="142331"/>
                        </a:lnTo>
                        <a:lnTo>
                          <a:pt x="1225720" y="129068"/>
                        </a:lnTo>
                        <a:lnTo>
                          <a:pt x="1347159" y="89679"/>
                        </a:lnTo>
                        <a:lnTo>
                          <a:pt x="1428280" y="68821"/>
                        </a:lnTo>
                        <a:lnTo>
                          <a:pt x="1498550" y="51066"/>
                        </a:lnTo>
                        <a:lnTo>
                          <a:pt x="1582279" y="35755"/>
                        </a:lnTo>
                        <a:lnTo>
                          <a:pt x="1700830" y="17662"/>
                        </a:lnTo>
                        <a:lnTo>
                          <a:pt x="1774253" y="9265"/>
                        </a:lnTo>
                        <a:close/>
                      </a:path>
                    </a:pathLst>
                  </a:custGeom>
                  <a:solidFill>
                    <a:srgbClr val="30C4E2"/>
                  </a:solidFill>
                  <a:ln w="12700">
                    <a:miter lim="400000"/>
                  </a:ln>
                </p:spPr>
                <p:txBody>
                  <a:bodyPr wrap="square" lIns="28575" tIns="28575" rIns="28575" bIns="28575"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250" b="0" i="0" u="none" strike="noStrike" kern="0" cap="none" spc="0" normalizeH="0" baseline="0" noProof="0">
                      <a:ln>
                        <a:noFill/>
                      </a:ln>
                      <a:solidFill>
                        <a:srgbClr val="FFFFFF"/>
                      </a:solidFill>
                      <a:effectLst/>
                      <a:uLnTx/>
                      <a:uFillTx/>
                      <a:latin typeface="Arial"/>
                      <a:cs typeface="Arial"/>
                      <a:sym typeface="Arial"/>
                    </a:endParaRPr>
                  </a:p>
                </p:txBody>
              </p:sp>
              <p:sp>
                <p:nvSpPr>
                  <p:cNvPr id="58" name="Freeform: Shape 68">
                    <a:extLst>
                      <a:ext uri="{FF2B5EF4-FFF2-40B4-BE49-F238E27FC236}">
                        <a16:creationId xmlns:a16="http://schemas.microsoft.com/office/drawing/2014/main" id="{9B894F90-20BA-4943-9DAD-5728D1E443C8}"/>
                      </a:ext>
                    </a:extLst>
                  </p:cNvPr>
                  <p:cNvSpPr/>
                  <p:nvPr/>
                </p:nvSpPr>
                <p:spPr>
                  <a:xfrm>
                    <a:off x="6137497" y="1304096"/>
                    <a:ext cx="1984284" cy="1364652"/>
                  </a:xfrm>
                  <a:custGeom>
                    <a:avLst/>
                    <a:gdLst>
                      <a:gd name="connsiteX0" fmla="*/ 0 w 1984284"/>
                      <a:gd name="connsiteY0" fmla="*/ 0 h 1364652"/>
                      <a:gd name="connsiteX1" fmla="*/ 192233 w 1984284"/>
                      <a:gd name="connsiteY1" fmla="*/ 9707 h 1364652"/>
                      <a:gd name="connsiteX2" fmla="*/ 1968595 w 1984284"/>
                      <a:gd name="connsiteY2" fmla="*/ 1194262 h 1364652"/>
                      <a:gd name="connsiteX3" fmla="*/ 1984284 w 1984284"/>
                      <a:gd name="connsiteY3" fmla="*/ 1226829 h 1364652"/>
                      <a:gd name="connsiteX4" fmla="*/ 1710558 w 1984284"/>
                      <a:gd name="connsiteY4" fmla="*/ 1364652 h 1364652"/>
                      <a:gd name="connsiteX5" fmla="*/ 1695896 w 1984284"/>
                      <a:gd name="connsiteY5" fmla="*/ 1334217 h 1364652"/>
                      <a:gd name="connsiteX6" fmla="*/ 160525 w 1984284"/>
                      <a:gd name="connsiteY6" fmla="*/ 310365 h 1364652"/>
                      <a:gd name="connsiteX7" fmla="*/ 0 w 1984284"/>
                      <a:gd name="connsiteY7" fmla="*/ 302260 h 1364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84284" h="1364652">
                        <a:moveTo>
                          <a:pt x="0" y="0"/>
                        </a:moveTo>
                        <a:lnTo>
                          <a:pt x="192233" y="9707"/>
                        </a:lnTo>
                        <a:cubicBezTo>
                          <a:pt x="960720" y="87751"/>
                          <a:pt x="1616678" y="546440"/>
                          <a:pt x="1968595" y="1194262"/>
                        </a:cubicBezTo>
                        <a:lnTo>
                          <a:pt x="1984284" y="1226829"/>
                        </a:lnTo>
                        <a:lnTo>
                          <a:pt x="1710558" y="1364652"/>
                        </a:lnTo>
                        <a:lnTo>
                          <a:pt x="1695896" y="1334217"/>
                        </a:lnTo>
                        <a:cubicBezTo>
                          <a:pt x="1391722" y="774282"/>
                          <a:pt x="824754" y="377822"/>
                          <a:pt x="160525" y="310365"/>
                        </a:cubicBezTo>
                        <a:lnTo>
                          <a:pt x="0" y="302260"/>
                        </a:lnTo>
                        <a:close/>
                      </a:path>
                    </a:pathLst>
                  </a:custGeom>
                  <a:solidFill>
                    <a:srgbClr val="025786"/>
                  </a:solidFill>
                  <a:ln w="12700">
                    <a:miter lim="400000"/>
                  </a:ln>
                </p:spPr>
                <p:txBody>
                  <a:bodyPr wrap="square" lIns="28575" tIns="28575" rIns="28575" bIns="28575"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250" b="0" i="0" u="none" strike="noStrike" kern="0" cap="none" spc="0" normalizeH="0" baseline="0" noProof="0">
                      <a:ln>
                        <a:noFill/>
                      </a:ln>
                      <a:solidFill>
                        <a:srgbClr val="FFFFFF"/>
                      </a:solidFill>
                      <a:effectLst/>
                      <a:uLnTx/>
                      <a:uFillTx/>
                      <a:latin typeface="Arial"/>
                      <a:cs typeface="Arial"/>
                      <a:sym typeface="Arial"/>
                    </a:endParaRPr>
                  </a:p>
                </p:txBody>
              </p:sp>
              <p:sp>
                <p:nvSpPr>
                  <p:cNvPr id="59" name="Freeform: Shape 69">
                    <a:extLst>
                      <a:ext uri="{FF2B5EF4-FFF2-40B4-BE49-F238E27FC236}">
                        <a16:creationId xmlns:a16="http://schemas.microsoft.com/office/drawing/2014/main" id="{D01729B8-0A7A-A345-8C31-BD43ABECE2F5}"/>
                      </a:ext>
                    </a:extLst>
                  </p:cNvPr>
                  <p:cNvSpPr/>
                  <p:nvPr/>
                </p:nvSpPr>
                <p:spPr>
                  <a:xfrm>
                    <a:off x="3810018" y="2520064"/>
                    <a:ext cx="535046" cy="2067637"/>
                  </a:xfrm>
                  <a:custGeom>
                    <a:avLst/>
                    <a:gdLst>
                      <a:gd name="connsiteX0" fmla="*/ 267357 w 535046"/>
                      <a:gd name="connsiteY0" fmla="*/ 0 h 2067637"/>
                      <a:gd name="connsiteX1" fmla="*/ 535046 w 535046"/>
                      <a:gd name="connsiteY1" fmla="*/ 146362 h 2067637"/>
                      <a:gd name="connsiteX2" fmla="*/ 465386 w 535046"/>
                      <a:gd name="connsiteY2" fmla="*/ 290968 h 2067637"/>
                      <a:gd name="connsiteX3" fmla="*/ 310112 w 535046"/>
                      <a:gd name="connsiteY3" fmla="*/ 1060066 h 2067637"/>
                      <a:gd name="connsiteX4" fmla="*/ 465386 w 535046"/>
                      <a:gd name="connsiteY4" fmla="*/ 1829164 h 2067637"/>
                      <a:gd name="connsiteX5" fmla="*/ 512393 w 535046"/>
                      <a:gd name="connsiteY5" fmla="*/ 1926745 h 2067637"/>
                      <a:gd name="connsiteX6" fmla="*/ 232563 w 535046"/>
                      <a:gd name="connsiteY6" fmla="*/ 2067637 h 2067637"/>
                      <a:gd name="connsiteX7" fmla="*/ 225990 w 535046"/>
                      <a:gd name="connsiteY7" fmla="*/ 2053993 h 2067637"/>
                      <a:gd name="connsiteX8" fmla="*/ 143713 w 535046"/>
                      <a:gd name="connsiteY8" fmla="*/ 1859623 h 2067637"/>
                      <a:gd name="connsiteX9" fmla="*/ 127229 w 535046"/>
                      <a:gd name="connsiteY9" fmla="*/ 1814587 h 2067637"/>
                      <a:gd name="connsiteX10" fmla="*/ 72805 w 535046"/>
                      <a:gd name="connsiteY10" fmla="*/ 1631236 h 2067637"/>
                      <a:gd name="connsiteX11" fmla="*/ 56915 w 535046"/>
                      <a:gd name="connsiteY11" fmla="*/ 1569439 h 2067637"/>
                      <a:gd name="connsiteX12" fmla="*/ 24950 w 535046"/>
                      <a:gd name="connsiteY12" fmla="*/ 1387930 h 2067637"/>
                      <a:gd name="connsiteX13" fmla="*/ 13706 w 535046"/>
                      <a:gd name="connsiteY13" fmla="*/ 1314258 h 2067637"/>
                      <a:gd name="connsiteX14" fmla="*/ 10680 w 535046"/>
                      <a:gd name="connsiteY14" fmla="*/ 1279791 h 2067637"/>
                      <a:gd name="connsiteX15" fmla="*/ 0 w 535046"/>
                      <a:gd name="connsiteY15" fmla="*/ 1068279 h 2067637"/>
                      <a:gd name="connsiteX16" fmla="*/ 56 w 535046"/>
                      <a:gd name="connsiteY16" fmla="*/ 1066483 h 2067637"/>
                      <a:gd name="connsiteX17" fmla="*/ 10355 w 535046"/>
                      <a:gd name="connsiteY17" fmla="*/ 862515 h 2067637"/>
                      <a:gd name="connsiteX18" fmla="*/ 14998 w 535046"/>
                      <a:gd name="connsiteY18" fmla="*/ 813156 h 2067637"/>
                      <a:gd name="connsiteX19" fmla="*/ 43046 w 535046"/>
                      <a:gd name="connsiteY19" fmla="*/ 629373 h 2067637"/>
                      <a:gd name="connsiteX20" fmla="*/ 57476 w 535046"/>
                      <a:gd name="connsiteY20" fmla="*/ 564253 h 2067637"/>
                      <a:gd name="connsiteX21" fmla="*/ 88466 w 535046"/>
                      <a:gd name="connsiteY21" fmla="*/ 443729 h 2067637"/>
                      <a:gd name="connsiteX22" fmla="*/ 107798 w 535046"/>
                      <a:gd name="connsiteY22" fmla="*/ 376405 h 2067637"/>
                      <a:gd name="connsiteX23" fmla="*/ 130737 w 535046"/>
                      <a:gd name="connsiteY23" fmla="*/ 311702 h 2067637"/>
                      <a:gd name="connsiteX24" fmla="*/ 157234 w 535046"/>
                      <a:gd name="connsiteY24" fmla="*/ 239308 h 2067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5046" h="2067637">
                        <a:moveTo>
                          <a:pt x="267357" y="0"/>
                        </a:moveTo>
                        <a:lnTo>
                          <a:pt x="535046" y="146362"/>
                        </a:lnTo>
                        <a:lnTo>
                          <a:pt x="465386" y="290968"/>
                        </a:lnTo>
                        <a:cubicBezTo>
                          <a:pt x="365401" y="527358"/>
                          <a:pt x="310112" y="787255"/>
                          <a:pt x="310112" y="1060066"/>
                        </a:cubicBezTo>
                        <a:cubicBezTo>
                          <a:pt x="310112" y="1332877"/>
                          <a:pt x="365401" y="1592774"/>
                          <a:pt x="465386" y="1829164"/>
                        </a:cubicBezTo>
                        <a:lnTo>
                          <a:pt x="512393" y="1926745"/>
                        </a:lnTo>
                        <a:lnTo>
                          <a:pt x="232563" y="2067637"/>
                        </a:lnTo>
                        <a:lnTo>
                          <a:pt x="225990" y="2053993"/>
                        </a:lnTo>
                        <a:lnTo>
                          <a:pt x="143713" y="1859623"/>
                        </a:lnTo>
                        <a:lnTo>
                          <a:pt x="127229" y="1814587"/>
                        </a:lnTo>
                        <a:lnTo>
                          <a:pt x="72805" y="1631236"/>
                        </a:lnTo>
                        <a:lnTo>
                          <a:pt x="56915" y="1569439"/>
                        </a:lnTo>
                        <a:lnTo>
                          <a:pt x="24950" y="1387930"/>
                        </a:lnTo>
                        <a:lnTo>
                          <a:pt x="13706" y="1314258"/>
                        </a:lnTo>
                        <a:lnTo>
                          <a:pt x="10680" y="1279791"/>
                        </a:lnTo>
                        <a:lnTo>
                          <a:pt x="0" y="1068279"/>
                        </a:lnTo>
                        <a:lnTo>
                          <a:pt x="56" y="1066483"/>
                        </a:lnTo>
                        <a:lnTo>
                          <a:pt x="10355" y="862515"/>
                        </a:lnTo>
                        <a:lnTo>
                          <a:pt x="14998" y="813156"/>
                        </a:lnTo>
                        <a:lnTo>
                          <a:pt x="43046" y="629373"/>
                        </a:lnTo>
                        <a:lnTo>
                          <a:pt x="57476" y="564253"/>
                        </a:lnTo>
                        <a:lnTo>
                          <a:pt x="88466" y="443729"/>
                        </a:lnTo>
                        <a:lnTo>
                          <a:pt x="107798" y="376405"/>
                        </a:lnTo>
                        <a:lnTo>
                          <a:pt x="130737" y="311702"/>
                        </a:lnTo>
                        <a:lnTo>
                          <a:pt x="157234" y="239308"/>
                        </a:lnTo>
                        <a:close/>
                      </a:path>
                    </a:pathLst>
                  </a:custGeom>
                  <a:solidFill>
                    <a:srgbClr val="008B85"/>
                  </a:solidFill>
                  <a:ln w="12700">
                    <a:miter lim="400000"/>
                  </a:ln>
                </p:spPr>
                <p:txBody>
                  <a:bodyPr wrap="square" lIns="28575" tIns="28575" rIns="28575" bIns="28575"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250" b="0" i="0" u="none" strike="noStrike" kern="0" cap="none" spc="0" normalizeH="0" baseline="0" noProof="0">
                      <a:ln>
                        <a:noFill/>
                      </a:ln>
                      <a:solidFill>
                        <a:srgbClr val="FFFFFF"/>
                      </a:solidFill>
                      <a:effectLst/>
                      <a:uLnTx/>
                      <a:uFillTx/>
                      <a:latin typeface="Arial"/>
                      <a:cs typeface="Arial"/>
                      <a:sym typeface="Arial"/>
                    </a:endParaRPr>
                  </a:p>
                </p:txBody>
              </p:sp>
              <p:sp>
                <p:nvSpPr>
                  <p:cNvPr id="60" name="Freeform: Shape 70">
                    <a:extLst>
                      <a:ext uri="{FF2B5EF4-FFF2-40B4-BE49-F238E27FC236}">
                        <a16:creationId xmlns:a16="http://schemas.microsoft.com/office/drawing/2014/main" id="{5C5B69CC-63FE-C445-B1C6-FC7DBC8A4B86}"/>
                      </a:ext>
                    </a:extLst>
                  </p:cNvPr>
                  <p:cNvSpPr/>
                  <p:nvPr/>
                </p:nvSpPr>
                <p:spPr>
                  <a:xfrm>
                    <a:off x="7852467" y="2591523"/>
                    <a:ext cx="538244" cy="2066270"/>
                  </a:xfrm>
                  <a:custGeom>
                    <a:avLst/>
                    <a:gdLst>
                      <a:gd name="connsiteX0" fmla="*/ 303101 w 538244"/>
                      <a:gd name="connsiteY0" fmla="*/ 0 h 2066270"/>
                      <a:gd name="connsiteX1" fmla="*/ 337171 w 538244"/>
                      <a:gd name="connsiteY1" fmla="*/ 70724 h 2066270"/>
                      <a:gd name="connsiteX2" fmla="*/ 375152 w 538244"/>
                      <a:gd name="connsiteY2" fmla="*/ 160332 h 2066270"/>
                      <a:gd name="connsiteX3" fmla="*/ 422819 w 538244"/>
                      <a:gd name="connsiteY3" fmla="*/ 290569 h 2066270"/>
                      <a:gd name="connsiteX4" fmla="*/ 451328 w 538244"/>
                      <a:gd name="connsiteY4" fmla="*/ 386631 h 2066270"/>
                      <a:gd name="connsiteX5" fmla="*/ 485707 w 538244"/>
                      <a:gd name="connsiteY5" fmla="*/ 520333 h 2066270"/>
                      <a:gd name="connsiteX6" fmla="*/ 504946 w 538244"/>
                      <a:gd name="connsiteY6" fmla="*/ 629759 h 2066270"/>
                      <a:gd name="connsiteX7" fmla="*/ 526202 w 538244"/>
                      <a:gd name="connsiteY7" fmla="*/ 769036 h 2066270"/>
                      <a:gd name="connsiteX8" fmla="*/ 526822 w 538244"/>
                      <a:gd name="connsiteY8" fmla="*/ 776115 h 2066270"/>
                      <a:gd name="connsiteX9" fmla="*/ 538244 w 538244"/>
                      <a:gd name="connsiteY9" fmla="*/ 1002317 h 2066270"/>
                      <a:gd name="connsiteX10" fmla="*/ 537749 w 538244"/>
                      <a:gd name="connsiteY10" fmla="*/ 1018152 h 2066270"/>
                      <a:gd name="connsiteX11" fmla="*/ 528787 w 538244"/>
                      <a:gd name="connsiteY11" fmla="*/ 1195636 h 2066270"/>
                      <a:gd name="connsiteX12" fmla="*/ 521665 w 538244"/>
                      <a:gd name="connsiteY12" fmla="*/ 1271362 h 2066270"/>
                      <a:gd name="connsiteX13" fmla="*/ 498767 w 538244"/>
                      <a:gd name="connsiteY13" fmla="*/ 1421401 h 2066270"/>
                      <a:gd name="connsiteX14" fmla="*/ 469676 w 538244"/>
                      <a:gd name="connsiteY14" fmla="*/ 1552682 h 2066270"/>
                      <a:gd name="connsiteX15" fmla="*/ 467139 w 538244"/>
                      <a:gd name="connsiteY15" fmla="*/ 1562550 h 2066270"/>
                      <a:gd name="connsiteX16" fmla="*/ 430581 w 538244"/>
                      <a:gd name="connsiteY16" fmla="*/ 1689865 h 2066270"/>
                      <a:gd name="connsiteX17" fmla="*/ 271022 w 538244"/>
                      <a:gd name="connsiteY17" fmla="*/ 2066270 h 2066270"/>
                      <a:gd name="connsiteX18" fmla="*/ 0 w 538244"/>
                      <a:gd name="connsiteY18" fmla="*/ 1918086 h 2066270"/>
                      <a:gd name="connsiteX19" fmla="*/ 72992 w 538244"/>
                      <a:gd name="connsiteY19" fmla="*/ 1766564 h 2066270"/>
                      <a:gd name="connsiteX20" fmla="*/ 228265 w 538244"/>
                      <a:gd name="connsiteY20" fmla="*/ 997466 h 2066270"/>
                      <a:gd name="connsiteX21" fmla="*/ 72992 w 538244"/>
                      <a:gd name="connsiteY21" fmla="*/ 228368 h 2066270"/>
                      <a:gd name="connsiteX22" fmla="*/ 29373 w 538244"/>
                      <a:gd name="connsiteY22" fmla="*/ 137821 h 2066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8244" h="2066270">
                        <a:moveTo>
                          <a:pt x="303101" y="0"/>
                        </a:moveTo>
                        <a:lnTo>
                          <a:pt x="337171" y="70724"/>
                        </a:lnTo>
                        <a:lnTo>
                          <a:pt x="375152" y="160332"/>
                        </a:lnTo>
                        <a:lnTo>
                          <a:pt x="422819" y="290569"/>
                        </a:lnTo>
                        <a:lnTo>
                          <a:pt x="451328" y="386631"/>
                        </a:lnTo>
                        <a:lnTo>
                          <a:pt x="485707" y="520333"/>
                        </a:lnTo>
                        <a:lnTo>
                          <a:pt x="504946" y="629759"/>
                        </a:lnTo>
                        <a:lnTo>
                          <a:pt x="526202" y="769036"/>
                        </a:lnTo>
                        <a:lnTo>
                          <a:pt x="526822" y="776115"/>
                        </a:lnTo>
                        <a:lnTo>
                          <a:pt x="538244" y="1002317"/>
                        </a:lnTo>
                        <a:lnTo>
                          <a:pt x="537749" y="1018152"/>
                        </a:lnTo>
                        <a:lnTo>
                          <a:pt x="528787" y="1195636"/>
                        </a:lnTo>
                        <a:lnTo>
                          <a:pt x="521665" y="1271362"/>
                        </a:lnTo>
                        <a:lnTo>
                          <a:pt x="498767" y="1421401"/>
                        </a:lnTo>
                        <a:lnTo>
                          <a:pt x="469676" y="1552682"/>
                        </a:lnTo>
                        <a:lnTo>
                          <a:pt x="467139" y="1562550"/>
                        </a:lnTo>
                        <a:lnTo>
                          <a:pt x="430581" y="1689865"/>
                        </a:lnTo>
                        <a:cubicBezTo>
                          <a:pt x="388580" y="1820861"/>
                          <a:pt x="334989" y="1946716"/>
                          <a:pt x="271022" y="2066270"/>
                        </a:cubicBezTo>
                        <a:lnTo>
                          <a:pt x="0" y="1918086"/>
                        </a:lnTo>
                        <a:lnTo>
                          <a:pt x="72992" y="1766564"/>
                        </a:lnTo>
                        <a:cubicBezTo>
                          <a:pt x="172976" y="1530174"/>
                          <a:pt x="228265" y="1270277"/>
                          <a:pt x="228265" y="997466"/>
                        </a:cubicBezTo>
                        <a:cubicBezTo>
                          <a:pt x="228265" y="724655"/>
                          <a:pt x="172976" y="464758"/>
                          <a:pt x="72992" y="228368"/>
                        </a:cubicBezTo>
                        <a:lnTo>
                          <a:pt x="29373" y="137821"/>
                        </a:lnTo>
                        <a:close/>
                      </a:path>
                    </a:pathLst>
                  </a:custGeom>
                  <a:solidFill>
                    <a:srgbClr val="808184"/>
                  </a:solidFill>
                  <a:ln w="12700">
                    <a:noFill/>
                    <a:miter lim="400000"/>
                  </a:ln>
                </p:spPr>
                <p:txBody>
                  <a:bodyPr wrap="square" lIns="28575" tIns="28575" rIns="28575" bIns="28575"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250" b="0" i="0" u="none" strike="noStrike" kern="0" cap="none" spc="0" normalizeH="0" baseline="0" noProof="0">
                      <a:ln>
                        <a:noFill/>
                      </a:ln>
                      <a:solidFill>
                        <a:srgbClr val="FFFFFF"/>
                      </a:solidFill>
                      <a:effectLst/>
                      <a:uLnTx/>
                      <a:uFillTx/>
                      <a:latin typeface="Arial"/>
                      <a:cs typeface="Arial"/>
                      <a:sym typeface="Arial"/>
                    </a:endParaRPr>
                  </a:p>
                </p:txBody>
              </p:sp>
              <p:sp>
                <p:nvSpPr>
                  <p:cNvPr id="61" name="Freeform: Shape 71">
                    <a:extLst>
                      <a:ext uri="{FF2B5EF4-FFF2-40B4-BE49-F238E27FC236}">
                        <a16:creationId xmlns:a16="http://schemas.microsoft.com/office/drawing/2014/main" id="{D6535971-FCF3-BE4C-AC90-FE109023568F}"/>
                      </a:ext>
                    </a:extLst>
                  </p:cNvPr>
                  <p:cNvSpPr/>
                  <p:nvPr/>
                </p:nvSpPr>
                <p:spPr>
                  <a:xfrm>
                    <a:off x="4084963" y="4514510"/>
                    <a:ext cx="1994736" cy="1358668"/>
                  </a:xfrm>
                  <a:custGeom>
                    <a:avLst/>
                    <a:gdLst>
                      <a:gd name="connsiteX0" fmla="*/ 270061 w 1994736"/>
                      <a:gd name="connsiteY0" fmla="*/ 0 h 1358668"/>
                      <a:gd name="connsiteX1" fmla="*/ 273644 w 1994736"/>
                      <a:gd name="connsiteY1" fmla="*/ 7437 h 1358668"/>
                      <a:gd name="connsiteX2" fmla="*/ 1809016 w 1994736"/>
                      <a:gd name="connsiteY2" fmla="*/ 1031289 h 1358668"/>
                      <a:gd name="connsiteX3" fmla="*/ 1994736 w 1994736"/>
                      <a:gd name="connsiteY3" fmla="*/ 1040667 h 1358668"/>
                      <a:gd name="connsiteX4" fmla="*/ 1994736 w 1994736"/>
                      <a:gd name="connsiteY4" fmla="*/ 1358668 h 1358668"/>
                      <a:gd name="connsiteX5" fmla="*/ 1814712 w 1994736"/>
                      <a:gd name="connsiteY5" fmla="*/ 1349578 h 1358668"/>
                      <a:gd name="connsiteX6" fmla="*/ 1705046 w 1994736"/>
                      <a:gd name="connsiteY6" fmla="*/ 1336661 h 1358668"/>
                      <a:gd name="connsiteX7" fmla="*/ 1646915 w 1994736"/>
                      <a:gd name="connsiteY7" fmla="*/ 1327789 h 1358668"/>
                      <a:gd name="connsiteX8" fmla="*/ 1520890 w 1994736"/>
                      <a:gd name="connsiteY8" fmla="*/ 1304009 h 1358668"/>
                      <a:gd name="connsiteX9" fmla="*/ 0 w 1994736"/>
                      <a:gd name="connsiteY9" fmla="*/ 135958 h 1358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94736" h="1358668">
                        <a:moveTo>
                          <a:pt x="270061" y="0"/>
                        </a:moveTo>
                        <a:lnTo>
                          <a:pt x="273644" y="7437"/>
                        </a:lnTo>
                        <a:cubicBezTo>
                          <a:pt x="577819" y="567372"/>
                          <a:pt x="1144786" y="963833"/>
                          <a:pt x="1809016" y="1031289"/>
                        </a:cubicBezTo>
                        <a:lnTo>
                          <a:pt x="1994736" y="1040667"/>
                        </a:lnTo>
                        <a:lnTo>
                          <a:pt x="1994736" y="1358668"/>
                        </a:lnTo>
                        <a:lnTo>
                          <a:pt x="1814712" y="1349578"/>
                        </a:lnTo>
                        <a:lnTo>
                          <a:pt x="1705046" y="1336661"/>
                        </a:lnTo>
                        <a:lnTo>
                          <a:pt x="1646915" y="1327789"/>
                        </a:lnTo>
                        <a:lnTo>
                          <a:pt x="1520890" y="1304009"/>
                        </a:lnTo>
                        <a:cubicBezTo>
                          <a:pt x="859147" y="1155302"/>
                          <a:pt x="306351" y="720065"/>
                          <a:pt x="0" y="135958"/>
                        </a:cubicBezTo>
                        <a:close/>
                      </a:path>
                    </a:pathLst>
                  </a:custGeom>
                  <a:solidFill>
                    <a:srgbClr val="7AC141"/>
                  </a:solidFill>
                  <a:ln w="12700">
                    <a:miter lim="400000"/>
                  </a:ln>
                </p:spPr>
                <p:txBody>
                  <a:bodyPr wrap="square" lIns="28575" tIns="28575" rIns="28575" bIns="28575"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250" b="0" i="0" u="none" strike="noStrike" kern="0" cap="none" spc="0" normalizeH="0" baseline="0" noProof="0">
                      <a:ln>
                        <a:noFill/>
                      </a:ln>
                      <a:solidFill>
                        <a:srgbClr val="FFFFFF"/>
                      </a:solidFill>
                      <a:effectLst/>
                      <a:uLnTx/>
                      <a:uFillTx/>
                      <a:latin typeface="Arial"/>
                      <a:cs typeface="Arial"/>
                      <a:sym typeface="Arial"/>
                    </a:endParaRPr>
                  </a:p>
                </p:txBody>
              </p:sp>
              <p:sp>
                <p:nvSpPr>
                  <p:cNvPr id="62" name="Freeform: Shape 72">
                    <a:extLst>
                      <a:ext uri="{FF2B5EF4-FFF2-40B4-BE49-F238E27FC236}">
                        <a16:creationId xmlns:a16="http://schemas.microsoft.com/office/drawing/2014/main" id="{C0539CCD-BD62-2B46-B530-8726F1430185}"/>
                      </a:ext>
                    </a:extLst>
                  </p:cNvPr>
                  <p:cNvSpPr/>
                  <p:nvPr/>
                </p:nvSpPr>
                <p:spPr>
                  <a:xfrm>
                    <a:off x="6131898" y="4563250"/>
                    <a:ext cx="1952056" cy="1308617"/>
                  </a:xfrm>
                  <a:custGeom>
                    <a:avLst/>
                    <a:gdLst>
                      <a:gd name="connsiteX0" fmla="*/ 1676403 w 1952056"/>
                      <a:gd name="connsiteY0" fmla="*/ 0 h 1308617"/>
                      <a:gd name="connsiteX1" fmla="*/ 1952056 w 1952056"/>
                      <a:gd name="connsiteY1" fmla="*/ 150834 h 1308617"/>
                      <a:gd name="connsiteX2" fmla="*/ 1859689 w 1952056"/>
                      <a:gd name="connsiteY2" fmla="*/ 302875 h 1308617"/>
                      <a:gd name="connsiteX3" fmla="*/ 1730147 w 1952056"/>
                      <a:gd name="connsiteY3" fmla="*/ 476111 h 1308617"/>
                      <a:gd name="connsiteX4" fmla="*/ 1722426 w 1952056"/>
                      <a:gd name="connsiteY4" fmla="*/ 485092 h 1308617"/>
                      <a:gd name="connsiteX5" fmla="*/ 1580548 w 1952056"/>
                      <a:gd name="connsiteY5" fmla="*/ 641197 h 1308617"/>
                      <a:gd name="connsiteX6" fmla="*/ 1053745 w 1952056"/>
                      <a:gd name="connsiteY6" fmla="*/ 1034843 h 1308617"/>
                      <a:gd name="connsiteX7" fmla="*/ 855581 w 1952056"/>
                      <a:gd name="connsiteY7" fmla="*/ 1130304 h 1308617"/>
                      <a:gd name="connsiteX8" fmla="*/ 849685 w 1952056"/>
                      <a:gd name="connsiteY8" fmla="*/ 1132655 h 1308617"/>
                      <a:gd name="connsiteX9" fmla="*/ 668019 w 1952056"/>
                      <a:gd name="connsiteY9" fmla="*/ 1199145 h 1308617"/>
                      <a:gd name="connsiteX10" fmla="*/ 628959 w 1952056"/>
                      <a:gd name="connsiteY10" fmla="*/ 1211816 h 1308617"/>
                      <a:gd name="connsiteX11" fmla="*/ 446707 w 1952056"/>
                      <a:gd name="connsiteY11" fmla="*/ 1258678 h 1308617"/>
                      <a:gd name="connsiteX12" fmla="*/ 371095 w 1952056"/>
                      <a:gd name="connsiteY12" fmla="*/ 1272506 h 1308617"/>
                      <a:gd name="connsiteX13" fmla="*/ 260305 w 1952056"/>
                      <a:gd name="connsiteY13" fmla="*/ 1289415 h 1308617"/>
                      <a:gd name="connsiteX14" fmla="*/ 160440 w 1952056"/>
                      <a:gd name="connsiteY14" fmla="*/ 1300837 h 1308617"/>
                      <a:gd name="connsiteX15" fmla="*/ 83592 w 1952056"/>
                      <a:gd name="connsiteY15" fmla="*/ 1304718 h 1308617"/>
                      <a:gd name="connsiteX16" fmla="*/ 0 w 1952056"/>
                      <a:gd name="connsiteY16" fmla="*/ 1308617 h 1308617"/>
                      <a:gd name="connsiteX17" fmla="*/ 0 w 1952056"/>
                      <a:gd name="connsiteY17" fmla="*/ 990938 h 1308617"/>
                      <a:gd name="connsiteX18" fmla="*/ 166124 w 1952056"/>
                      <a:gd name="connsiteY18" fmla="*/ 982549 h 1308617"/>
                      <a:gd name="connsiteX19" fmla="*/ 1602525 w 1952056"/>
                      <a:gd name="connsiteY19" fmla="*/ 121608 h 1308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52056" h="1308617">
                        <a:moveTo>
                          <a:pt x="1676403" y="0"/>
                        </a:moveTo>
                        <a:lnTo>
                          <a:pt x="1952056" y="150834"/>
                        </a:lnTo>
                        <a:lnTo>
                          <a:pt x="1859689" y="302875"/>
                        </a:lnTo>
                        <a:lnTo>
                          <a:pt x="1730147" y="476111"/>
                        </a:lnTo>
                        <a:lnTo>
                          <a:pt x="1722426" y="485092"/>
                        </a:lnTo>
                        <a:lnTo>
                          <a:pt x="1580548" y="641197"/>
                        </a:lnTo>
                        <a:cubicBezTo>
                          <a:pt x="1425417" y="796329"/>
                          <a:pt x="1248092" y="929268"/>
                          <a:pt x="1053745" y="1034843"/>
                        </a:cubicBezTo>
                        <a:lnTo>
                          <a:pt x="855581" y="1130304"/>
                        </a:lnTo>
                        <a:lnTo>
                          <a:pt x="849685" y="1132655"/>
                        </a:lnTo>
                        <a:lnTo>
                          <a:pt x="668019" y="1199145"/>
                        </a:lnTo>
                        <a:lnTo>
                          <a:pt x="628959" y="1211816"/>
                        </a:lnTo>
                        <a:lnTo>
                          <a:pt x="446707" y="1258678"/>
                        </a:lnTo>
                        <a:lnTo>
                          <a:pt x="371095" y="1272506"/>
                        </a:lnTo>
                        <a:lnTo>
                          <a:pt x="260305" y="1289415"/>
                        </a:lnTo>
                        <a:lnTo>
                          <a:pt x="160440" y="1300837"/>
                        </a:lnTo>
                        <a:lnTo>
                          <a:pt x="83592" y="1304718"/>
                        </a:lnTo>
                        <a:lnTo>
                          <a:pt x="0" y="1308617"/>
                        </a:lnTo>
                        <a:lnTo>
                          <a:pt x="0" y="990938"/>
                        </a:lnTo>
                        <a:lnTo>
                          <a:pt x="166124" y="982549"/>
                        </a:lnTo>
                        <a:cubicBezTo>
                          <a:pt x="763930" y="921839"/>
                          <a:pt x="1282954" y="594634"/>
                          <a:pt x="1602525" y="121608"/>
                        </a:cubicBezTo>
                        <a:close/>
                      </a:path>
                    </a:pathLst>
                  </a:custGeom>
                  <a:solidFill>
                    <a:srgbClr val="4C4C4D"/>
                  </a:solidFill>
                  <a:ln w="12700">
                    <a:miter lim="400000"/>
                  </a:ln>
                </p:spPr>
                <p:txBody>
                  <a:bodyPr wrap="square" lIns="28575" tIns="28575" rIns="28575" bIns="28575"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250" b="0" i="0" u="none" strike="noStrike" kern="0" cap="none" spc="0" normalizeH="0" baseline="0" noProof="0">
                      <a:ln>
                        <a:noFill/>
                      </a:ln>
                      <a:solidFill>
                        <a:srgbClr val="FFFFFF"/>
                      </a:solidFill>
                      <a:effectLst/>
                      <a:uLnTx/>
                      <a:uFillTx/>
                      <a:latin typeface="Arial"/>
                      <a:cs typeface="Arial"/>
                      <a:sym typeface="Arial"/>
                    </a:endParaRPr>
                  </a:p>
                </p:txBody>
              </p:sp>
            </p:grpSp>
          </p:grpSp>
          <p:sp>
            <p:nvSpPr>
              <p:cNvPr id="48" name="Oval 47">
                <a:extLst>
                  <a:ext uri="{FF2B5EF4-FFF2-40B4-BE49-F238E27FC236}">
                    <a16:creationId xmlns:a16="http://schemas.microsoft.com/office/drawing/2014/main" id="{6970F9D0-76EF-5144-B949-2C56C15DAF3B}"/>
                  </a:ext>
                </a:extLst>
              </p:cNvPr>
              <p:cNvSpPr/>
              <p:nvPr/>
            </p:nvSpPr>
            <p:spPr>
              <a:xfrm>
                <a:off x="8869452" y="2430453"/>
                <a:ext cx="649224" cy="6126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17" name="Google Shape;208;p10">
                <a:extLst>
                  <a:ext uri="{FF2B5EF4-FFF2-40B4-BE49-F238E27FC236}">
                    <a16:creationId xmlns:a16="http://schemas.microsoft.com/office/drawing/2014/main" id="{78025EBB-EC73-4A40-88DE-D7C5A99BBA2F}"/>
                  </a:ext>
                </a:extLst>
              </p:cNvPr>
              <p:cNvSpPr txBox="1"/>
              <p:nvPr/>
            </p:nvSpPr>
            <p:spPr>
              <a:xfrm>
                <a:off x="10478036" y="3556625"/>
                <a:ext cx="919975" cy="439351"/>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2FC2E1"/>
                  </a:buClr>
                  <a:buSzPts val="2100"/>
                  <a:buFont typeface="Arial"/>
                  <a:buNone/>
                  <a:tabLst/>
                  <a:defRPr/>
                </a:pPr>
                <a:r>
                  <a:rPr kumimoji="0" lang="en-US" sz="1800" b="1" i="0" u="none" strike="noStrike" kern="0" cap="none" spc="0" normalizeH="0" baseline="0" noProof="0">
                    <a:ln>
                      <a:noFill/>
                    </a:ln>
                    <a:solidFill>
                      <a:srgbClr val="808184"/>
                    </a:solidFill>
                    <a:effectLst/>
                    <a:uLnTx/>
                    <a:uFillTx/>
                    <a:latin typeface="Arial" panose="020B0604020202020204" pitchFamily="34" charset="0"/>
                    <a:cs typeface="Arial" panose="020B0604020202020204" pitchFamily="34" charset="0"/>
                    <a:sym typeface="Arial"/>
                  </a:rPr>
                  <a:t>Health</a:t>
                </a:r>
                <a:endParaRPr kumimoji="0" sz="1800" b="1" i="0" u="none" strike="noStrike" kern="0" cap="none" spc="0" normalizeH="0" baseline="0" noProof="0">
                  <a:ln>
                    <a:noFill/>
                  </a:ln>
                  <a:solidFill>
                    <a:srgbClr val="808184"/>
                  </a:solidFill>
                  <a:effectLst/>
                  <a:uLnTx/>
                  <a:uFillTx/>
                  <a:latin typeface="Arial" panose="020B0604020202020204" pitchFamily="34" charset="0"/>
                  <a:ea typeface="Calibri"/>
                  <a:cs typeface="Arial" panose="020B0604020202020204" pitchFamily="34" charset="0"/>
                  <a:sym typeface="Calibri"/>
                </a:endParaRPr>
              </a:p>
            </p:txBody>
          </p:sp>
          <p:sp>
            <p:nvSpPr>
              <p:cNvPr id="18" name="Google Shape;208;p10">
                <a:extLst>
                  <a:ext uri="{FF2B5EF4-FFF2-40B4-BE49-F238E27FC236}">
                    <a16:creationId xmlns:a16="http://schemas.microsoft.com/office/drawing/2014/main" id="{327EB433-1E11-DA44-BAAC-BC6596A92737}"/>
                  </a:ext>
                </a:extLst>
              </p:cNvPr>
              <p:cNvSpPr txBox="1"/>
              <p:nvPr/>
            </p:nvSpPr>
            <p:spPr>
              <a:xfrm>
                <a:off x="9632592" y="1934729"/>
                <a:ext cx="1701629" cy="550437"/>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2FC2E1"/>
                  </a:buClr>
                  <a:buSzPts val="2100"/>
                  <a:buFont typeface="Arial"/>
                  <a:buNone/>
                  <a:tabLst/>
                  <a:defRPr/>
                </a:pPr>
                <a:r>
                  <a:rPr kumimoji="0" lang="en-US" sz="1800" b="1" i="0" u="none" strike="noStrike" kern="0" cap="none" spc="0" normalizeH="0" baseline="0" noProof="0">
                    <a:ln>
                      <a:noFill/>
                    </a:ln>
                    <a:solidFill>
                      <a:srgbClr val="025786"/>
                    </a:solidFill>
                    <a:effectLst/>
                    <a:uLnTx/>
                    <a:uFillTx/>
                    <a:latin typeface="Arial" panose="020B0604020202020204" pitchFamily="34" charset="0"/>
                    <a:ea typeface="Calibri"/>
                    <a:cs typeface="Arial" panose="020B0604020202020204" pitchFamily="34" charset="0"/>
                    <a:sym typeface="Arial"/>
                  </a:rPr>
                  <a:t>Economic Development</a:t>
                </a:r>
                <a:endParaRPr kumimoji="0" sz="1800" b="1" i="0" u="none" strike="noStrike" kern="0" cap="none" spc="0" normalizeH="0" baseline="0" noProof="0">
                  <a:ln>
                    <a:noFill/>
                  </a:ln>
                  <a:solidFill>
                    <a:srgbClr val="025786"/>
                  </a:solidFill>
                  <a:effectLst/>
                  <a:uLnTx/>
                  <a:uFillTx/>
                  <a:latin typeface="Arial" panose="020B0604020202020204" pitchFamily="34" charset="0"/>
                  <a:ea typeface="Calibri"/>
                  <a:cs typeface="Arial" panose="020B0604020202020204" pitchFamily="34" charset="0"/>
                  <a:sym typeface="Calibri"/>
                </a:endParaRPr>
              </a:p>
            </p:txBody>
          </p:sp>
          <p:sp>
            <p:nvSpPr>
              <p:cNvPr id="22" name="Google Shape;208;p10">
                <a:extLst>
                  <a:ext uri="{FF2B5EF4-FFF2-40B4-BE49-F238E27FC236}">
                    <a16:creationId xmlns:a16="http://schemas.microsoft.com/office/drawing/2014/main" id="{EDE7A242-6E90-7C4B-A799-B4BBB1F2716C}"/>
                  </a:ext>
                </a:extLst>
              </p:cNvPr>
              <p:cNvSpPr txBox="1"/>
              <p:nvPr/>
            </p:nvSpPr>
            <p:spPr>
              <a:xfrm>
                <a:off x="6073163" y="5288844"/>
                <a:ext cx="1689383" cy="451095"/>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2FC2E1"/>
                  </a:buClr>
                  <a:buSzPts val="2100"/>
                  <a:buFont typeface="Arial"/>
                  <a:buNone/>
                  <a:tabLst/>
                  <a:defRPr/>
                </a:pPr>
                <a:r>
                  <a:rPr kumimoji="0" lang="en-US" sz="1800" b="1" i="0" u="none" strike="noStrike" kern="0" cap="none" spc="0" normalizeH="0" baseline="0" noProof="0">
                    <a:ln>
                      <a:noFill/>
                    </a:ln>
                    <a:solidFill>
                      <a:srgbClr val="7AC141"/>
                    </a:solidFill>
                    <a:effectLst/>
                    <a:uLnTx/>
                    <a:uFillTx/>
                    <a:latin typeface="Arial" panose="020B0604020202020204" pitchFamily="34" charset="0"/>
                    <a:cs typeface="Arial" panose="020B0604020202020204" pitchFamily="34" charset="0"/>
                    <a:sym typeface="Arial"/>
                  </a:rPr>
                  <a:t>Connectivity</a:t>
                </a:r>
                <a:endParaRPr kumimoji="0" sz="1800" b="1" i="0" u="none" strike="noStrike" kern="0" cap="none" spc="0" normalizeH="0" baseline="0" noProof="0">
                  <a:ln>
                    <a:noFill/>
                  </a:ln>
                  <a:solidFill>
                    <a:srgbClr val="7AC141"/>
                  </a:solidFill>
                  <a:effectLst/>
                  <a:uLnTx/>
                  <a:uFillTx/>
                  <a:latin typeface="Arial" panose="020B0604020202020204" pitchFamily="34" charset="0"/>
                  <a:ea typeface="Calibri"/>
                  <a:cs typeface="Arial" panose="020B0604020202020204" pitchFamily="34" charset="0"/>
                  <a:sym typeface="Calibri"/>
                </a:endParaRPr>
              </a:p>
            </p:txBody>
          </p:sp>
          <p:sp>
            <p:nvSpPr>
              <p:cNvPr id="23" name="Google Shape;208;p10">
                <a:extLst>
                  <a:ext uri="{FF2B5EF4-FFF2-40B4-BE49-F238E27FC236}">
                    <a16:creationId xmlns:a16="http://schemas.microsoft.com/office/drawing/2014/main" id="{0D107CF1-A247-AE4B-A415-2F4BD66375F8}"/>
                  </a:ext>
                </a:extLst>
              </p:cNvPr>
              <p:cNvSpPr txBox="1"/>
              <p:nvPr/>
            </p:nvSpPr>
            <p:spPr>
              <a:xfrm>
                <a:off x="9632592" y="5288844"/>
                <a:ext cx="1001411" cy="430285"/>
              </a:xfrm>
              <a:prstGeom prst="rect">
                <a:avLst/>
              </a:prstGeom>
              <a:noFill/>
              <a:ln>
                <a:noFill/>
              </a:ln>
            </p:spPr>
            <p:txBody>
              <a:bodyPr spcFirstLastPara="1" wrap="square" lIns="91425" tIns="91425" rIns="91425" bIns="91425" anchor="ctr" anchorCtr="0">
                <a:noAutofit/>
              </a:bodyPr>
              <a:lstStyle/>
              <a:p>
                <a:pPr marL="0" marR="0" lvl="8" indent="0" algn="l" defTabSz="914400" rtl="0" eaLnBrk="1" fontAlgn="auto" latinLnBrk="0" hangingPunct="1">
                  <a:lnSpc>
                    <a:spcPct val="100000"/>
                  </a:lnSpc>
                  <a:spcBef>
                    <a:spcPts val="0"/>
                  </a:spcBef>
                  <a:spcAft>
                    <a:spcPts val="0"/>
                  </a:spcAft>
                  <a:buClr>
                    <a:srgbClr val="2FC2E1"/>
                  </a:buClr>
                  <a:buSzPts val="2100"/>
                  <a:buFont typeface="Arial"/>
                  <a:buNone/>
                  <a:tabLst/>
                  <a:defRPr/>
                </a:pPr>
                <a:r>
                  <a:rPr kumimoji="0" lang="en-US" sz="1800" b="1" i="0" u="none" strike="noStrike" kern="0" cap="none" spc="0" normalizeH="0" baseline="0" noProof="0">
                    <a:ln>
                      <a:noFill/>
                    </a:ln>
                    <a:solidFill>
                      <a:srgbClr val="4C4C4D"/>
                    </a:solidFill>
                    <a:effectLst/>
                    <a:uLnTx/>
                    <a:uFillTx/>
                    <a:latin typeface="Arial" panose="020B0604020202020204" pitchFamily="34" charset="0"/>
                    <a:cs typeface="Arial" panose="020B0604020202020204" pitchFamily="34" charset="0"/>
                    <a:sym typeface="Arial"/>
                  </a:rPr>
                  <a:t>Service</a:t>
                </a:r>
                <a:endParaRPr kumimoji="0" sz="1800" b="1" i="0" u="none" strike="noStrike" kern="0" cap="none" spc="0" normalizeH="0" baseline="0" noProof="0">
                  <a:ln>
                    <a:noFill/>
                  </a:ln>
                  <a:solidFill>
                    <a:srgbClr val="4C4C4D"/>
                  </a:solidFill>
                  <a:effectLst/>
                  <a:uLnTx/>
                  <a:uFillTx/>
                  <a:latin typeface="Arial" panose="020B0604020202020204" pitchFamily="34" charset="0"/>
                  <a:ea typeface="Calibri"/>
                  <a:cs typeface="Arial" panose="020B0604020202020204" pitchFamily="34" charset="0"/>
                  <a:sym typeface="Calibri"/>
                </a:endParaRPr>
              </a:p>
            </p:txBody>
          </p:sp>
          <p:sp>
            <p:nvSpPr>
              <p:cNvPr id="46" name="Oval 45">
                <a:extLst>
                  <a:ext uri="{FF2B5EF4-FFF2-40B4-BE49-F238E27FC236}">
                    <a16:creationId xmlns:a16="http://schemas.microsoft.com/office/drawing/2014/main" id="{5D542C03-33B0-9A41-9880-FAB24C0316C6}"/>
                  </a:ext>
                </a:extLst>
              </p:cNvPr>
              <p:cNvSpPr/>
              <p:nvPr/>
            </p:nvSpPr>
            <p:spPr>
              <a:xfrm>
                <a:off x="7790184" y="4650212"/>
                <a:ext cx="649224" cy="6126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44" name="Oval 43">
                <a:extLst>
                  <a:ext uri="{FF2B5EF4-FFF2-40B4-BE49-F238E27FC236}">
                    <a16:creationId xmlns:a16="http://schemas.microsoft.com/office/drawing/2014/main" id="{BEBAFF16-08F1-EB48-97AD-AA38E996AD32}"/>
                  </a:ext>
                </a:extLst>
              </p:cNvPr>
              <p:cNvSpPr/>
              <p:nvPr/>
            </p:nvSpPr>
            <p:spPr>
              <a:xfrm>
                <a:off x="7062116" y="3661281"/>
                <a:ext cx="649224" cy="6126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30" name="Google Shape;208;p10">
                <a:extLst>
                  <a:ext uri="{FF2B5EF4-FFF2-40B4-BE49-F238E27FC236}">
                    <a16:creationId xmlns:a16="http://schemas.microsoft.com/office/drawing/2014/main" id="{C00E169F-4D8E-AA43-ABEA-7BD6C8B491A2}"/>
                  </a:ext>
                </a:extLst>
              </p:cNvPr>
              <p:cNvSpPr txBox="1"/>
              <p:nvPr/>
            </p:nvSpPr>
            <p:spPr>
              <a:xfrm>
                <a:off x="5060606" y="3528740"/>
                <a:ext cx="1815241" cy="495121"/>
              </a:xfrm>
              <a:prstGeom prst="rect">
                <a:avLst/>
              </a:prstGeom>
              <a:noFill/>
              <a:ln>
                <a:noFill/>
              </a:ln>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2FC2E1"/>
                  </a:buClr>
                  <a:buSzPts val="2100"/>
                  <a:buFont typeface="Arial"/>
                  <a:buNone/>
                  <a:tabLst/>
                  <a:defRPr/>
                </a:pPr>
                <a:r>
                  <a:rPr kumimoji="0" lang="en-US" sz="1800" b="1" i="0" u="none" strike="noStrike" kern="0" cap="none" spc="0" normalizeH="0" baseline="0" noProof="0">
                    <a:ln>
                      <a:noFill/>
                    </a:ln>
                    <a:solidFill>
                      <a:srgbClr val="008B85"/>
                    </a:solidFill>
                    <a:effectLst/>
                    <a:uLnTx/>
                    <a:uFillTx/>
                    <a:latin typeface="Arial" panose="020B0604020202020204" pitchFamily="34" charset="0"/>
                    <a:ea typeface="Calibri"/>
                    <a:cs typeface="Arial" panose="020B0604020202020204" pitchFamily="34" charset="0"/>
                    <a:sym typeface="Arial"/>
                  </a:rPr>
                  <a:t>Sustainable Tourism</a:t>
                </a:r>
              </a:p>
            </p:txBody>
          </p:sp>
          <p:grpSp>
            <p:nvGrpSpPr>
              <p:cNvPr id="31" name="Group 30">
                <a:extLst>
                  <a:ext uri="{FF2B5EF4-FFF2-40B4-BE49-F238E27FC236}">
                    <a16:creationId xmlns:a16="http://schemas.microsoft.com/office/drawing/2014/main" id="{44F5014C-8F2D-9946-B2A1-FFFBC9F29558}"/>
                  </a:ext>
                </a:extLst>
              </p:cNvPr>
              <p:cNvGrpSpPr/>
              <p:nvPr/>
            </p:nvGrpSpPr>
            <p:grpSpPr>
              <a:xfrm>
                <a:off x="7838416" y="3043107"/>
                <a:ext cx="1571276" cy="1460480"/>
                <a:chOff x="7228816" y="3043107"/>
                <a:chExt cx="1571276" cy="1460480"/>
              </a:xfrm>
            </p:grpSpPr>
            <p:sp>
              <p:nvSpPr>
                <p:cNvPr id="42" name="Oval 41">
                  <a:extLst>
                    <a:ext uri="{FF2B5EF4-FFF2-40B4-BE49-F238E27FC236}">
                      <a16:creationId xmlns:a16="http://schemas.microsoft.com/office/drawing/2014/main" id="{EBEEC156-FA10-C147-8CB2-A80659478BA3}"/>
                    </a:ext>
                  </a:extLst>
                </p:cNvPr>
                <p:cNvSpPr>
                  <a:spLocks noChangeAspect="1"/>
                </p:cNvSpPr>
                <p:nvPr/>
              </p:nvSpPr>
              <p:spPr>
                <a:xfrm>
                  <a:off x="7268788" y="3043107"/>
                  <a:ext cx="1460480" cy="14604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43" name="Google Shape;208;p10">
                  <a:extLst>
                    <a:ext uri="{FF2B5EF4-FFF2-40B4-BE49-F238E27FC236}">
                      <a16:creationId xmlns:a16="http://schemas.microsoft.com/office/drawing/2014/main" id="{00DC67A9-A535-1948-97DB-280C912B5614}"/>
                    </a:ext>
                  </a:extLst>
                </p:cNvPr>
                <p:cNvSpPr txBox="1"/>
                <p:nvPr/>
              </p:nvSpPr>
              <p:spPr>
                <a:xfrm>
                  <a:off x="7228816" y="3469306"/>
                  <a:ext cx="1571276" cy="568428"/>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2FC2E1"/>
                    </a:buClr>
                    <a:buSzPts val="2100"/>
                    <a:buFont typeface="Arial"/>
                    <a:buNone/>
                    <a:tabLst/>
                    <a:defRPr/>
                  </a:pPr>
                  <a:r>
                    <a:rPr kumimoji="0" lang="en-US" sz="1800" b="1" i="0" u="none" strike="noStrike" kern="0" cap="none" spc="0" normalizeH="0" baseline="0" noProof="0">
                      <a:ln>
                        <a:noFill/>
                      </a:ln>
                      <a:solidFill>
                        <a:srgbClr val="4C4C4D"/>
                      </a:solidFill>
                      <a:effectLst/>
                      <a:uLnTx/>
                      <a:uFillTx/>
                      <a:latin typeface="Arial" panose="020B0604020202020204" pitchFamily="34" charset="0"/>
                      <a:ea typeface="Calibri"/>
                      <a:cs typeface="Arial" panose="020B0604020202020204" pitchFamily="34" charset="0"/>
                      <a:sym typeface="Calibri"/>
                    </a:rPr>
                    <a:t>Holistic Value</a:t>
                  </a:r>
                  <a:endParaRPr kumimoji="0" sz="1800" b="1" i="0" u="none" strike="noStrike" kern="0" cap="none" spc="0" normalizeH="0" baseline="0" noProof="0">
                    <a:ln>
                      <a:noFill/>
                    </a:ln>
                    <a:solidFill>
                      <a:srgbClr val="4C4C4D"/>
                    </a:solidFill>
                    <a:effectLst/>
                    <a:uLnTx/>
                    <a:uFillTx/>
                    <a:latin typeface="Arial" panose="020B0604020202020204" pitchFamily="34" charset="0"/>
                    <a:ea typeface="Calibri"/>
                    <a:cs typeface="Arial" panose="020B0604020202020204" pitchFamily="34" charset="0"/>
                    <a:sym typeface="Calibri"/>
                  </a:endParaRPr>
                </a:p>
              </p:txBody>
            </p:sp>
          </p:grpSp>
          <p:sp>
            <p:nvSpPr>
              <p:cNvPr id="40" name="Oval 39">
                <a:extLst>
                  <a:ext uri="{FF2B5EF4-FFF2-40B4-BE49-F238E27FC236}">
                    <a16:creationId xmlns:a16="http://schemas.microsoft.com/office/drawing/2014/main" id="{85C64E3A-72BB-5346-9684-4A63325CC8A3}"/>
                  </a:ext>
                </a:extLst>
              </p:cNvPr>
              <p:cNvSpPr/>
              <p:nvPr/>
            </p:nvSpPr>
            <p:spPr>
              <a:xfrm>
                <a:off x="9548082" y="3382672"/>
                <a:ext cx="649224" cy="6126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38" name="Oval 37">
                <a:extLst>
                  <a:ext uri="{FF2B5EF4-FFF2-40B4-BE49-F238E27FC236}">
                    <a16:creationId xmlns:a16="http://schemas.microsoft.com/office/drawing/2014/main" id="{768CAD53-C1C4-0F48-AFBA-408E64AC2D67}"/>
                  </a:ext>
                </a:extLst>
              </p:cNvPr>
              <p:cNvSpPr/>
              <p:nvPr/>
            </p:nvSpPr>
            <p:spPr>
              <a:xfrm>
                <a:off x="9054381" y="4517499"/>
                <a:ext cx="649224" cy="6126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34" name="Google Shape;208;p10">
                <a:extLst>
                  <a:ext uri="{FF2B5EF4-FFF2-40B4-BE49-F238E27FC236}">
                    <a16:creationId xmlns:a16="http://schemas.microsoft.com/office/drawing/2014/main" id="{AC923ABA-FFA3-554A-8848-65F4E8F63165}"/>
                  </a:ext>
                </a:extLst>
              </p:cNvPr>
              <p:cNvSpPr txBox="1"/>
              <p:nvPr/>
            </p:nvSpPr>
            <p:spPr>
              <a:xfrm>
                <a:off x="6000343" y="2085756"/>
                <a:ext cx="1762203" cy="39941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2FC2E1"/>
                  </a:buClr>
                  <a:buSzPts val="2100"/>
                  <a:buFont typeface="Arial"/>
                  <a:buNone/>
                  <a:tabLst/>
                  <a:defRPr/>
                </a:pPr>
                <a:r>
                  <a:rPr kumimoji="0" lang="en-US" sz="1800" b="1" i="0" u="none" strike="noStrike" kern="0" cap="none" spc="0" normalizeH="0" baseline="0" noProof="0">
                    <a:ln>
                      <a:noFill/>
                    </a:ln>
                    <a:solidFill>
                      <a:srgbClr val="30C4E2"/>
                    </a:solidFill>
                    <a:effectLst/>
                    <a:uLnTx/>
                    <a:uFillTx/>
                    <a:latin typeface="Arial" panose="020B0604020202020204" pitchFamily="34" charset="0"/>
                    <a:ea typeface="Calibri"/>
                    <a:cs typeface="Arial" panose="020B0604020202020204" pitchFamily="34" charset="0"/>
                    <a:sym typeface="Arial"/>
                  </a:rPr>
                  <a:t>Conservation</a:t>
                </a:r>
                <a:endParaRPr kumimoji="0" sz="1800" b="1" i="0" u="none" strike="noStrike" kern="0" cap="none" spc="0" normalizeH="0" baseline="0" noProof="0">
                  <a:ln>
                    <a:noFill/>
                  </a:ln>
                  <a:solidFill>
                    <a:srgbClr val="30C4E2"/>
                  </a:solidFill>
                  <a:effectLst/>
                  <a:uLnTx/>
                  <a:uFillTx/>
                  <a:latin typeface="Arial" panose="020B0604020202020204" pitchFamily="34" charset="0"/>
                  <a:ea typeface="Calibri"/>
                  <a:cs typeface="Arial" panose="020B0604020202020204" pitchFamily="34" charset="0"/>
                  <a:sym typeface="Calibri"/>
                </a:endParaRPr>
              </a:p>
            </p:txBody>
          </p:sp>
          <p:sp>
            <p:nvSpPr>
              <p:cNvPr id="36" name="Oval 35">
                <a:extLst>
                  <a:ext uri="{FF2B5EF4-FFF2-40B4-BE49-F238E27FC236}">
                    <a16:creationId xmlns:a16="http://schemas.microsoft.com/office/drawing/2014/main" id="{92F61979-5BDF-3345-ACF5-2852A5922654}"/>
                  </a:ext>
                </a:extLst>
              </p:cNvPr>
              <p:cNvSpPr/>
              <p:nvPr/>
            </p:nvSpPr>
            <p:spPr>
              <a:xfrm>
                <a:off x="7522925" y="2550381"/>
                <a:ext cx="649224" cy="6126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grpSp>
        <p:pic>
          <p:nvPicPr>
            <p:cNvPr id="63" name="Picture 62" descr="A picture containing logo&#10;&#10;Description automatically generated">
              <a:extLst>
                <a:ext uri="{FF2B5EF4-FFF2-40B4-BE49-F238E27FC236}">
                  <a16:creationId xmlns:a16="http://schemas.microsoft.com/office/drawing/2014/main" id="{951D566C-93C7-A440-96E0-0625D82F623F}"/>
                </a:ext>
              </a:extLst>
            </p:cNvPr>
            <p:cNvPicPr>
              <a:picLocks noChangeAspect="1"/>
            </p:cNvPicPr>
            <p:nvPr/>
          </p:nvPicPr>
          <p:blipFill>
            <a:blip r:embed="rId3"/>
            <a:stretch>
              <a:fillRect/>
            </a:stretch>
          </p:blipFill>
          <p:spPr>
            <a:xfrm>
              <a:off x="1446650" y="3245376"/>
              <a:ext cx="1163782" cy="1163782"/>
            </a:xfrm>
            <a:prstGeom prst="rect">
              <a:avLst/>
            </a:prstGeom>
          </p:spPr>
        </p:pic>
        <p:pic>
          <p:nvPicPr>
            <p:cNvPr id="64" name="Picture 63" descr="Logo&#10;&#10;Description automatically generated">
              <a:extLst>
                <a:ext uri="{FF2B5EF4-FFF2-40B4-BE49-F238E27FC236}">
                  <a16:creationId xmlns:a16="http://schemas.microsoft.com/office/drawing/2014/main" id="{5FD0DD21-2504-E54D-8020-2658B4665F3A}"/>
                </a:ext>
              </a:extLst>
            </p:cNvPr>
            <p:cNvPicPr>
              <a:picLocks noChangeAspect="1"/>
            </p:cNvPicPr>
            <p:nvPr/>
          </p:nvPicPr>
          <p:blipFill>
            <a:blip r:embed="rId4"/>
            <a:stretch>
              <a:fillRect/>
            </a:stretch>
          </p:blipFill>
          <p:spPr>
            <a:xfrm>
              <a:off x="1904368" y="2129526"/>
              <a:ext cx="1163782" cy="1163782"/>
            </a:xfrm>
            <a:prstGeom prst="rect">
              <a:avLst/>
            </a:prstGeom>
          </p:spPr>
        </p:pic>
        <p:pic>
          <p:nvPicPr>
            <p:cNvPr id="65" name="Picture 64" descr="Logo&#10;&#10;Description automatically generated">
              <a:extLst>
                <a:ext uri="{FF2B5EF4-FFF2-40B4-BE49-F238E27FC236}">
                  <a16:creationId xmlns:a16="http://schemas.microsoft.com/office/drawing/2014/main" id="{48067F86-C3A2-3541-B89E-E6D9C55931E1}"/>
                </a:ext>
              </a:extLst>
            </p:cNvPr>
            <p:cNvPicPr>
              <a:picLocks noChangeAspect="1"/>
            </p:cNvPicPr>
            <p:nvPr/>
          </p:nvPicPr>
          <p:blipFill>
            <a:blip r:embed="rId5"/>
            <a:stretch>
              <a:fillRect/>
            </a:stretch>
          </p:blipFill>
          <p:spPr>
            <a:xfrm>
              <a:off x="3245200" y="2009194"/>
              <a:ext cx="1163782" cy="1163782"/>
            </a:xfrm>
            <a:prstGeom prst="rect">
              <a:avLst/>
            </a:prstGeom>
          </p:spPr>
        </p:pic>
        <p:pic>
          <p:nvPicPr>
            <p:cNvPr id="66" name="Picture 65" descr="Logo&#10;&#10;Description automatically generated">
              <a:extLst>
                <a:ext uri="{FF2B5EF4-FFF2-40B4-BE49-F238E27FC236}">
                  <a16:creationId xmlns:a16="http://schemas.microsoft.com/office/drawing/2014/main" id="{7513DEC4-1C70-6841-9AB2-CFC4BC3F25B4}"/>
                </a:ext>
              </a:extLst>
            </p:cNvPr>
            <p:cNvPicPr>
              <a:picLocks noChangeAspect="1"/>
            </p:cNvPicPr>
            <p:nvPr/>
          </p:nvPicPr>
          <p:blipFill>
            <a:blip r:embed="rId6"/>
            <a:stretch>
              <a:fillRect/>
            </a:stretch>
          </p:blipFill>
          <p:spPr>
            <a:xfrm>
              <a:off x="3928709" y="2957392"/>
              <a:ext cx="1163782" cy="1163782"/>
            </a:xfrm>
            <a:prstGeom prst="rect">
              <a:avLst/>
            </a:prstGeom>
            <a:ln>
              <a:noFill/>
            </a:ln>
          </p:spPr>
        </p:pic>
        <p:pic>
          <p:nvPicPr>
            <p:cNvPr id="67" name="Picture 66" descr="Icon&#10;&#10;Description automatically generated">
              <a:extLst>
                <a:ext uri="{FF2B5EF4-FFF2-40B4-BE49-F238E27FC236}">
                  <a16:creationId xmlns:a16="http://schemas.microsoft.com/office/drawing/2014/main" id="{DE7DB5BF-5F0E-5044-A360-4F1C820AF672}"/>
                </a:ext>
              </a:extLst>
            </p:cNvPr>
            <p:cNvPicPr>
              <a:picLocks noChangeAspect="1"/>
            </p:cNvPicPr>
            <p:nvPr/>
          </p:nvPicPr>
          <p:blipFill>
            <a:blip r:embed="rId7"/>
            <a:stretch>
              <a:fillRect/>
            </a:stretch>
          </p:blipFill>
          <p:spPr>
            <a:xfrm>
              <a:off x="3429944" y="4104061"/>
              <a:ext cx="1163782" cy="1163782"/>
            </a:xfrm>
            <a:prstGeom prst="rect">
              <a:avLst/>
            </a:prstGeom>
          </p:spPr>
        </p:pic>
        <p:pic>
          <p:nvPicPr>
            <p:cNvPr id="68" name="Picture 67" descr="Logo&#10;&#10;Description automatically generated">
              <a:extLst>
                <a:ext uri="{FF2B5EF4-FFF2-40B4-BE49-F238E27FC236}">
                  <a16:creationId xmlns:a16="http://schemas.microsoft.com/office/drawing/2014/main" id="{FFBC6F73-6A47-BC4C-A0DB-CE7DDE43B1BC}"/>
                </a:ext>
              </a:extLst>
            </p:cNvPr>
            <p:cNvPicPr>
              <a:picLocks noChangeAspect="1"/>
            </p:cNvPicPr>
            <p:nvPr/>
          </p:nvPicPr>
          <p:blipFill>
            <a:blip r:embed="rId8"/>
            <a:stretch>
              <a:fillRect/>
            </a:stretch>
          </p:blipFill>
          <p:spPr>
            <a:xfrm>
              <a:off x="2169138" y="4225462"/>
              <a:ext cx="1163782" cy="1163782"/>
            </a:xfrm>
            <a:prstGeom prst="rect">
              <a:avLst/>
            </a:prstGeom>
          </p:spPr>
        </p:pic>
      </p:grpSp>
      <p:sp>
        <p:nvSpPr>
          <p:cNvPr id="3" name="TextBox 2">
            <a:extLst>
              <a:ext uri="{FF2B5EF4-FFF2-40B4-BE49-F238E27FC236}">
                <a16:creationId xmlns:a16="http://schemas.microsoft.com/office/drawing/2014/main" id="{7F52E8D1-3C4E-CFE5-BBAD-4EE0948A8877}"/>
              </a:ext>
            </a:extLst>
          </p:cNvPr>
          <p:cNvSpPr txBox="1"/>
          <p:nvPr/>
        </p:nvSpPr>
        <p:spPr>
          <a:xfrm>
            <a:off x="289389" y="1470917"/>
            <a:ext cx="5739829"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accent2"/>
                </a:solidFill>
                <a:cs typeface="Segoe UI"/>
              </a:rPr>
              <a:t>Joint Venture </a:t>
            </a:r>
            <a:r>
              <a:rPr lang="en-US" sz="2000" dirty="0">
                <a:solidFill>
                  <a:schemeClr val="accent2"/>
                </a:solidFill>
                <a:cs typeface="Segoe UI"/>
              </a:rPr>
              <a:t>between Vermont Huts Association and </a:t>
            </a:r>
            <a:r>
              <a:rPr lang="en-US" sz="2000" dirty="0" err="1">
                <a:solidFill>
                  <a:schemeClr val="accent2"/>
                </a:solidFill>
                <a:cs typeface="Segoe UI"/>
              </a:rPr>
              <a:t>Velomont</a:t>
            </a:r>
            <a:r>
              <a:rPr lang="en-US" sz="2000" dirty="0">
                <a:solidFill>
                  <a:schemeClr val="accent2"/>
                </a:solidFill>
                <a:cs typeface="Segoe UI"/>
              </a:rPr>
              <a:t> Trail Collective</a:t>
            </a:r>
            <a:r>
              <a:rPr lang="en-US" sz="2000" i="1" dirty="0">
                <a:solidFill>
                  <a:schemeClr val="accent2"/>
                </a:solidFill>
                <a:cs typeface="Segoe UI"/>
              </a:rPr>
              <a:t> </a:t>
            </a:r>
            <a:r>
              <a:rPr lang="en-US" sz="2000" dirty="0">
                <a:cs typeface="Segoe UI"/>
              </a:rPr>
              <a:t>​</a:t>
            </a:r>
          </a:p>
          <a:p>
            <a:r>
              <a:rPr lang="en-US" sz="2000" i="1" dirty="0">
                <a:solidFill>
                  <a:schemeClr val="bg2"/>
                </a:solidFill>
                <a:cs typeface="Segoe UI"/>
              </a:rPr>
              <a:t>For joint planning, shared project cabinet and staffing, and long-term operations maintenance</a:t>
            </a:r>
            <a:r>
              <a:rPr lang="en-US" sz="2000" dirty="0">
                <a:solidFill>
                  <a:schemeClr val="bg2"/>
                </a:solidFill>
                <a:cs typeface="Segoe UI"/>
              </a:rPr>
              <a:t>​</a:t>
            </a:r>
            <a:endParaRPr lang="en-US">
              <a:solidFill>
                <a:schemeClr val="bg2"/>
              </a:solidFill>
            </a:endParaRPr>
          </a:p>
          <a:p>
            <a:r>
              <a:rPr lang="en-US" sz="2000" dirty="0">
                <a:cs typeface="Segoe UI"/>
              </a:rPr>
              <a:t>​</a:t>
            </a:r>
            <a:br>
              <a:rPr lang="en-US" sz="2000" dirty="0">
                <a:cs typeface="Segoe UI"/>
              </a:rPr>
            </a:br>
            <a:r>
              <a:rPr lang="en-US" sz="2000" b="1" dirty="0">
                <a:solidFill>
                  <a:schemeClr val="accent2"/>
                </a:solidFill>
                <a:cs typeface="Segoe UI"/>
              </a:rPr>
              <a:t>Formal partnership </a:t>
            </a:r>
            <a:r>
              <a:rPr lang="en-US" sz="2000" dirty="0">
                <a:solidFill>
                  <a:schemeClr val="accent2"/>
                </a:solidFill>
                <a:cs typeface="Segoe UI"/>
              </a:rPr>
              <a:t>between Vermont Huts Association and Vermont Youth</a:t>
            </a:r>
            <a:r>
              <a:rPr lang="en-US" sz="2000" dirty="0">
                <a:cs typeface="Segoe UI"/>
              </a:rPr>
              <a:t> </a:t>
            </a:r>
            <a:r>
              <a:rPr lang="en-US" sz="2000" dirty="0">
                <a:solidFill>
                  <a:schemeClr val="accent2"/>
                </a:solidFill>
                <a:cs typeface="Segoe UI"/>
              </a:rPr>
              <a:t>Conservation Corps</a:t>
            </a:r>
            <a:r>
              <a:rPr lang="en-US" sz="2000" dirty="0">
                <a:cs typeface="Segoe UI"/>
              </a:rPr>
              <a:t> </a:t>
            </a:r>
          </a:p>
          <a:p>
            <a:r>
              <a:rPr lang="en-US" sz="2000" i="1" dirty="0">
                <a:solidFill>
                  <a:schemeClr val="bg2"/>
                </a:solidFill>
                <a:cs typeface="Segoe UI"/>
              </a:rPr>
              <a:t>For construction of all huts by young adult professional crews</a:t>
            </a:r>
            <a:r>
              <a:rPr lang="en-US" sz="2000" dirty="0">
                <a:solidFill>
                  <a:schemeClr val="bg2"/>
                </a:solidFill>
                <a:cs typeface="Segoe UI"/>
              </a:rPr>
              <a:t>​</a:t>
            </a:r>
            <a:endParaRPr lang="en-US">
              <a:solidFill>
                <a:schemeClr val="bg2"/>
              </a:solidFill>
            </a:endParaRPr>
          </a:p>
          <a:p>
            <a:r>
              <a:rPr lang="en-US" sz="2000" dirty="0">
                <a:cs typeface="Segoe UI"/>
              </a:rPr>
              <a:t>​</a:t>
            </a:r>
          </a:p>
          <a:p>
            <a:r>
              <a:rPr lang="en-US" sz="2000" b="1" dirty="0">
                <a:solidFill>
                  <a:schemeClr val="accent2"/>
                </a:solidFill>
                <a:cs typeface="Segoe UI"/>
              </a:rPr>
              <a:t>Formalized Strong Partnerships</a:t>
            </a:r>
            <a:r>
              <a:rPr lang="en-US" sz="2000" dirty="0">
                <a:cs typeface="Segoe UI"/>
              </a:rPr>
              <a:t> </a:t>
            </a:r>
            <a:r>
              <a:rPr lang="en-US" sz="2000" dirty="0">
                <a:solidFill>
                  <a:schemeClr val="bg2"/>
                </a:solidFill>
                <a:cs typeface="Segoe UI"/>
              </a:rPr>
              <a:t>with other key players including state and federal partners to address diverse impacts of project . </a:t>
            </a:r>
          </a:p>
        </p:txBody>
      </p:sp>
    </p:spTree>
    <p:extLst>
      <p:ext uri="{BB962C8B-B14F-4D97-AF65-F5344CB8AC3E}">
        <p14:creationId xmlns:p14="http://schemas.microsoft.com/office/powerpoint/2010/main" val="31032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riangle 11">
            <a:extLst>
              <a:ext uri="{FF2B5EF4-FFF2-40B4-BE49-F238E27FC236}">
                <a16:creationId xmlns:a16="http://schemas.microsoft.com/office/drawing/2014/main" id="{8BBE3617-5F29-7C42-AD0E-EB43CE4BE51D}"/>
              </a:ext>
            </a:extLst>
          </p:cNvPr>
          <p:cNvSpPr/>
          <p:nvPr/>
        </p:nvSpPr>
        <p:spPr>
          <a:xfrm>
            <a:off x="285012" y="3247130"/>
            <a:ext cx="6406716" cy="991350"/>
          </a:xfrm>
          <a:prstGeom prst="triangle">
            <a:avLst>
              <a:gd name="adj" fmla="val 51333"/>
            </a:avLst>
          </a:prstGeom>
          <a:gradFill>
            <a:gsLst>
              <a:gs pos="0">
                <a:schemeClr val="accent1">
                  <a:lumMod val="5000"/>
                  <a:lumOff val="95000"/>
                </a:schemeClr>
              </a:gs>
              <a:gs pos="56000">
                <a:schemeClr val="accent1">
                  <a:lumMod val="45000"/>
                  <a:lumOff val="55000"/>
                </a:schemeClr>
              </a:gs>
              <a:gs pos="73000">
                <a:schemeClr val="accent1">
                  <a:lumMod val="45000"/>
                  <a:lumOff val="55000"/>
                </a:schemeClr>
              </a:gs>
              <a:gs pos="10000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pic>
        <p:nvPicPr>
          <p:cNvPr id="11" name="Picture 10" descr="Graphical user interface, text, application, email&#10;&#10;Description automatically generated">
            <a:extLst>
              <a:ext uri="{FF2B5EF4-FFF2-40B4-BE49-F238E27FC236}">
                <a16:creationId xmlns:a16="http://schemas.microsoft.com/office/drawing/2014/main" id="{55DBEAAB-542D-3043-928D-D6B9EC56E085}"/>
              </a:ext>
            </a:extLst>
          </p:cNvPr>
          <p:cNvPicPr>
            <a:picLocks noChangeAspect="1"/>
          </p:cNvPicPr>
          <p:nvPr/>
        </p:nvPicPr>
        <p:blipFill>
          <a:blip r:embed="rId3"/>
          <a:stretch>
            <a:fillRect/>
          </a:stretch>
        </p:blipFill>
        <p:spPr>
          <a:xfrm>
            <a:off x="280680" y="4256401"/>
            <a:ext cx="6411048" cy="1976879"/>
          </a:xfrm>
          <a:prstGeom prst="rect">
            <a:avLst/>
          </a:prstGeom>
          <a:effectLst>
            <a:outerShdw blurRad="63500" sx="102000" sy="102000" algn="ctr" rotWithShape="0">
              <a:prstClr val="black">
                <a:alpha val="40000"/>
              </a:prstClr>
            </a:outerShdw>
          </a:effectLst>
        </p:spPr>
      </p:pic>
      <p:sp>
        <p:nvSpPr>
          <p:cNvPr id="2" name="Text Placeholder 1">
            <a:extLst>
              <a:ext uri="{FF2B5EF4-FFF2-40B4-BE49-F238E27FC236}">
                <a16:creationId xmlns:a16="http://schemas.microsoft.com/office/drawing/2014/main" id="{83A8358B-3D66-3C44-828C-C274F44FEBBC}"/>
              </a:ext>
            </a:extLst>
          </p:cNvPr>
          <p:cNvSpPr>
            <a:spLocks noGrp="1"/>
          </p:cNvSpPr>
          <p:nvPr>
            <p:ph type="body" idx="1"/>
          </p:nvPr>
        </p:nvSpPr>
        <p:spPr>
          <a:xfrm>
            <a:off x="6978804" y="1049916"/>
            <a:ext cx="4728269" cy="430836"/>
          </a:xfrm>
        </p:spPr>
        <p:txBody>
          <a:bodyPr/>
          <a:lstStyle/>
          <a:p>
            <a:pPr algn="ctr"/>
            <a:r>
              <a:rPr lang="en-US" sz="2000" dirty="0"/>
              <a:t>Over $6M in Congressionally Directed Spending funding is a HUGE win!</a:t>
            </a:r>
          </a:p>
        </p:txBody>
      </p:sp>
      <p:sp>
        <p:nvSpPr>
          <p:cNvPr id="4" name="TextBox 3">
            <a:extLst>
              <a:ext uri="{FF2B5EF4-FFF2-40B4-BE49-F238E27FC236}">
                <a16:creationId xmlns:a16="http://schemas.microsoft.com/office/drawing/2014/main" id="{ADAB18DA-EA5F-0449-8AEF-E103412DB426}"/>
              </a:ext>
            </a:extLst>
          </p:cNvPr>
          <p:cNvSpPr txBox="1"/>
          <p:nvPr/>
        </p:nvSpPr>
        <p:spPr>
          <a:xfrm>
            <a:off x="6978279" y="1841663"/>
            <a:ext cx="5204736" cy="4570482"/>
          </a:xfrm>
          <a:prstGeom prst="rect">
            <a:avLst/>
          </a:prstGeom>
          <a:noFill/>
        </p:spPr>
        <p:txBody>
          <a:bodyPr wrap="square" lIns="91440" tIns="45720" rIns="91440" bIns="45720" rtlCol="0" anchor="t">
            <a:spAutoFit/>
          </a:bodyPr>
          <a:lstStyle/>
          <a:p>
            <a:pPr>
              <a:spcAft>
                <a:spcPts val="600"/>
              </a:spcAft>
              <a:buClr>
                <a:srgbClr val="30C3E1"/>
              </a:buClr>
              <a:defRPr/>
            </a:pPr>
            <a:r>
              <a:rPr lang="en-US" sz="2000" b="1" dirty="0">
                <a:solidFill>
                  <a:schemeClr val="bg2"/>
                </a:solidFill>
              </a:rPr>
              <a:t>First award of </a:t>
            </a:r>
            <a:r>
              <a:rPr kumimoji="0" lang="en-US" sz="2000" b="1" i="0" u="none" strike="noStrike" kern="0" cap="none" spc="0" normalizeH="0" baseline="0" noProof="0" dirty="0">
                <a:ln>
                  <a:noFill/>
                </a:ln>
                <a:solidFill>
                  <a:schemeClr val="bg2"/>
                </a:solidFill>
                <a:effectLst/>
                <a:uLnTx/>
                <a:uFillTx/>
                <a:latin typeface="Arial"/>
                <a:cs typeface="Arial"/>
                <a:sym typeface="Arial"/>
              </a:rPr>
              <a:t>$2.5M</a:t>
            </a:r>
            <a:r>
              <a:rPr lang="en-US" sz="2000" dirty="0">
                <a:solidFill>
                  <a:schemeClr val="bg2"/>
                </a:solidFill>
              </a:rPr>
              <a:t> </a:t>
            </a:r>
            <a:r>
              <a:rPr kumimoji="0" lang="en-US" sz="2000" b="0" i="0" u="none" strike="noStrike" kern="0" cap="none" spc="0" normalizeH="0" baseline="0" noProof="0" dirty="0">
                <a:ln>
                  <a:noFill/>
                </a:ln>
                <a:solidFill>
                  <a:schemeClr val="bg2"/>
                </a:solidFill>
                <a:effectLst/>
                <a:uLnTx/>
                <a:uFillTx/>
                <a:latin typeface="Arial"/>
                <a:cs typeface="Arial"/>
                <a:sym typeface="Arial"/>
              </a:rPr>
              <a:t>in funding for trails, staffing, and project management over </a:t>
            </a:r>
            <a:r>
              <a:rPr kumimoji="0" lang="en-US" sz="2000" b="1" i="0" u="none" strike="noStrike" kern="0" cap="none" spc="0" normalizeH="0" baseline="0" noProof="0" dirty="0">
                <a:ln>
                  <a:noFill/>
                </a:ln>
                <a:solidFill>
                  <a:schemeClr val="bg2"/>
                </a:solidFill>
                <a:effectLst/>
                <a:uLnTx/>
                <a:uFillTx/>
                <a:latin typeface="Arial"/>
                <a:cs typeface="Arial"/>
                <a:sym typeface="Arial"/>
              </a:rPr>
              <a:t>three years</a:t>
            </a:r>
            <a:r>
              <a:rPr lang="en-US" sz="2000" b="1" dirty="0">
                <a:solidFill>
                  <a:schemeClr val="bg2"/>
                </a:solidFill>
              </a:rPr>
              <a:t>, second for $4M</a:t>
            </a:r>
            <a:endParaRPr lang="en-US">
              <a:solidFill>
                <a:schemeClr val="bg2"/>
              </a:solidFill>
            </a:endParaRPr>
          </a:p>
          <a:p>
            <a:pPr marL="285750" marR="0" lvl="0" indent="-285750" algn="l" defTabSz="914400" rtl="0" eaLnBrk="1" fontAlgn="auto" latinLnBrk="0" hangingPunct="1">
              <a:lnSpc>
                <a:spcPct val="100000"/>
              </a:lnSpc>
              <a:spcBef>
                <a:spcPts val="0"/>
              </a:spcBef>
              <a:spcAft>
                <a:spcPts val="600"/>
              </a:spcAft>
              <a:buClr>
                <a:srgbClr val="30C3E1"/>
              </a:buClr>
              <a:buSzTx/>
              <a:buFont typeface="Wingdings" pitchFamily="2" charset="2"/>
              <a:buChar char="§"/>
              <a:tabLst/>
              <a:defRPr/>
            </a:pPr>
            <a:r>
              <a:rPr kumimoji="0" lang="en-US" sz="1800" b="0" i="0" u="none" strike="noStrike" kern="0" cap="none" spc="0" normalizeH="0" baseline="0" noProof="0" dirty="0">
                <a:ln>
                  <a:noFill/>
                </a:ln>
                <a:solidFill>
                  <a:schemeClr val="bg2"/>
                </a:solidFill>
                <a:effectLst/>
                <a:uLnTx/>
                <a:uFillTx/>
                <a:latin typeface="Arial"/>
                <a:cs typeface="Arial"/>
                <a:sym typeface="Arial"/>
              </a:rPr>
              <a:t>Leverages partnership with Forest Service to enable large funding/project development</a:t>
            </a:r>
            <a:endParaRPr lang="en-US" sz="1800" b="0" i="0" u="none" strike="noStrike" kern="0" cap="none" spc="0" normalizeH="0" baseline="0" noProof="0" dirty="0">
              <a:ln>
                <a:noFill/>
              </a:ln>
              <a:solidFill>
                <a:schemeClr val="bg2"/>
              </a:solidFill>
              <a:effectLst/>
              <a:uLnTx/>
              <a:uFillTx/>
              <a:latin typeface="Arial"/>
              <a:cs typeface="Arial"/>
            </a:endParaRPr>
          </a:p>
          <a:p>
            <a:pPr marL="285750" marR="0" lvl="0" indent="-285750" algn="l" defTabSz="914400" rtl="0" eaLnBrk="1" fontAlgn="auto" latinLnBrk="0" hangingPunct="1">
              <a:lnSpc>
                <a:spcPct val="100000"/>
              </a:lnSpc>
              <a:spcBef>
                <a:spcPts val="0"/>
              </a:spcBef>
              <a:spcAft>
                <a:spcPts val="600"/>
              </a:spcAft>
              <a:buClr>
                <a:srgbClr val="30C3E1"/>
              </a:buClr>
              <a:buSzTx/>
              <a:buFont typeface="Wingdings" pitchFamily="2" charset="2"/>
              <a:buChar char="§"/>
              <a:tabLst/>
              <a:defRPr/>
            </a:pPr>
            <a:r>
              <a:rPr kumimoji="0" lang="en-US" sz="1800" b="0" i="0" u="none" strike="noStrike" kern="0" cap="none" spc="0" normalizeH="0" baseline="0" noProof="0" dirty="0">
                <a:ln>
                  <a:noFill/>
                </a:ln>
                <a:solidFill>
                  <a:schemeClr val="bg2"/>
                </a:solidFill>
                <a:effectLst/>
                <a:uLnTx/>
                <a:uFillTx/>
                <a:latin typeface="Arial"/>
                <a:cs typeface="Arial"/>
                <a:sym typeface="Arial"/>
              </a:rPr>
              <a:t>Validates joint venture model by enabling small project with big vision</a:t>
            </a:r>
            <a:endParaRPr lang="en-US" sz="1800" b="0" i="0" u="none" strike="noStrike" kern="0" cap="none" spc="0" normalizeH="0" baseline="0" noProof="0" dirty="0">
              <a:ln>
                <a:noFill/>
              </a:ln>
              <a:solidFill>
                <a:schemeClr val="bg2"/>
              </a:solidFill>
              <a:effectLst/>
              <a:uLnTx/>
              <a:uFillTx/>
              <a:latin typeface="Arial"/>
              <a:cs typeface="Arial"/>
            </a:endParaRPr>
          </a:p>
          <a:p>
            <a:pPr marL="285750" indent="-285750">
              <a:spcAft>
                <a:spcPts val="600"/>
              </a:spcAft>
              <a:buClr>
                <a:srgbClr val="30C3E1"/>
              </a:buClr>
              <a:buFont typeface="Wingdings" pitchFamily="2" charset="2"/>
              <a:buChar char="§"/>
              <a:defRPr/>
            </a:pPr>
            <a:r>
              <a:rPr kumimoji="0" lang="en-US" sz="1800" b="0" i="0" u="none" strike="noStrike" kern="0" cap="none" spc="0" normalizeH="0" baseline="0" noProof="0" dirty="0">
                <a:ln>
                  <a:noFill/>
                </a:ln>
                <a:solidFill>
                  <a:schemeClr val="bg2"/>
                </a:solidFill>
                <a:effectLst/>
                <a:uLnTx/>
                <a:uFillTx/>
                <a:latin typeface="Arial"/>
                <a:cs typeface="Arial"/>
                <a:sym typeface="Arial"/>
              </a:rPr>
              <a:t>Codifies federal support through USFS</a:t>
            </a:r>
            <a:r>
              <a:rPr lang="en-US" sz="1800" dirty="0">
                <a:solidFill>
                  <a:schemeClr val="bg2"/>
                </a:solidFill>
              </a:rPr>
              <a:t> </a:t>
            </a:r>
            <a:endParaRPr lang="en-US" sz="1800" b="0" i="0" u="none" strike="noStrike" kern="0" cap="none" spc="0" normalizeH="0" baseline="0" noProof="0" dirty="0">
              <a:ln>
                <a:noFill/>
              </a:ln>
              <a:solidFill>
                <a:schemeClr val="bg2"/>
              </a:solidFill>
              <a:effectLst/>
              <a:uLnTx/>
              <a:uFillTx/>
              <a:latin typeface="Arial"/>
              <a:cs typeface="Arial"/>
            </a:endParaRPr>
          </a:p>
          <a:p>
            <a:pPr marL="285750" marR="0" lvl="0" indent="-285750" algn="l" defTabSz="914400" rtl="0" eaLnBrk="1" fontAlgn="auto" latinLnBrk="0" hangingPunct="1">
              <a:lnSpc>
                <a:spcPct val="100000"/>
              </a:lnSpc>
              <a:spcBef>
                <a:spcPts val="0"/>
              </a:spcBef>
              <a:spcAft>
                <a:spcPts val="600"/>
              </a:spcAft>
              <a:buClr>
                <a:srgbClr val="30C3E1"/>
              </a:buClr>
              <a:buSzTx/>
              <a:buFont typeface="Wingdings" pitchFamily="2" charset="2"/>
              <a:buChar char="§"/>
              <a:tabLst/>
              <a:defRPr/>
            </a:pPr>
            <a:r>
              <a:rPr kumimoji="0" lang="en-US" sz="1800" b="0" i="0" u="none" strike="noStrike" kern="0" cap="none" spc="0" normalizeH="0" baseline="0" noProof="0" dirty="0">
                <a:ln>
                  <a:noFill/>
                </a:ln>
                <a:solidFill>
                  <a:schemeClr val="bg2"/>
                </a:solidFill>
                <a:effectLst/>
                <a:uLnTx/>
                <a:uFillTx/>
                <a:latin typeface="Arial"/>
                <a:cs typeface="Arial"/>
                <a:sym typeface="Arial"/>
              </a:rPr>
              <a:t>High profile recognition of project’s impact, opens door for another round</a:t>
            </a:r>
            <a:endParaRPr lang="en-US" sz="1800" b="0" i="0" u="none" strike="noStrike" kern="0" cap="none" spc="0" normalizeH="0" baseline="0" noProof="0" dirty="0">
              <a:ln>
                <a:noFill/>
              </a:ln>
              <a:solidFill>
                <a:schemeClr val="bg2"/>
              </a:solidFill>
              <a:effectLst/>
              <a:uLnTx/>
              <a:uFillTx/>
              <a:latin typeface="Arial"/>
              <a:cs typeface="Arial"/>
            </a:endParaRPr>
          </a:p>
          <a:p>
            <a:pPr>
              <a:defRPr/>
            </a:pPr>
            <a:endParaRPr lang="en-US" sz="2000" b="1" dirty="0">
              <a:solidFill>
                <a:schemeClr val="bg2"/>
              </a:solidFill>
            </a:endParaRPr>
          </a:p>
          <a:p>
            <a:pPr>
              <a:defRPr/>
            </a:pPr>
            <a:r>
              <a:rPr lang="en-US" sz="2000" b="1" dirty="0">
                <a:solidFill>
                  <a:schemeClr val="bg2"/>
                </a:solidFill>
              </a:rPr>
              <a:t>$200K in PRI financing </a:t>
            </a:r>
            <a:r>
              <a:rPr lang="en-US" sz="2000" dirty="0">
                <a:solidFill>
                  <a:schemeClr val="bg2"/>
                </a:solidFill>
              </a:rPr>
              <a:t>alongside $200K in grant funding to construct huts</a:t>
            </a:r>
            <a:endParaRPr lang="en-US">
              <a:solidFill>
                <a:schemeClr val="bg2"/>
              </a:solidFill>
            </a:endParaRPr>
          </a:p>
          <a:p>
            <a:pPr>
              <a:spcAft>
                <a:spcPts val="600"/>
              </a:spcAft>
              <a:buFont typeface="Wingdings" pitchFamily="2" charset="2"/>
              <a:defRPr/>
            </a:pPr>
            <a:endParaRPr lang="en-US" sz="2000" dirty="0">
              <a:solidFill>
                <a:srgbClr val="4C4B4D"/>
              </a:solidFill>
            </a:endParaRPr>
          </a:p>
        </p:txBody>
      </p:sp>
      <p:sp>
        <p:nvSpPr>
          <p:cNvPr id="7" name="Document 6">
            <a:extLst>
              <a:ext uri="{FF2B5EF4-FFF2-40B4-BE49-F238E27FC236}">
                <a16:creationId xmlns:a16="http://schemas.microsoft.com/office/drawing/2014/main" id="{DAB0EBB7-A5C2-DD4D-A6B8-9E84C153C226}"/>
              </a:ext>
            </a:extLst>
          </p:cNvPr>
          <p:cNvSpPr/>
          <p:nvPr/>
        </p:nvSpPr>
        <p:spPr>
          <a:xfrm>
            <a:off x="296418" y="506689"/>
            <a:ext cx="6391656" cy="3397186"/>
          </a:xfrm>
          <a:prstGeom prst="flowChartDocument">
            <a:avLst/>
          </a:prstGeom>
          <a:blipFill dpi="0" rotWithShape="1">
            <a:blip r:embed="rId4">
              <a:extLst>
                <a:ext uri="{28A0092B-C50C-407E-A947-70E740481C1C}">
                  <a14:useLocalDpi xmlns:a14="http://schemas.microsoft.com/office/drawing/2010/main" val="0"/>
                </a:ext>
              </a:extLst>
            </a:blip>
            <a:srcRect/>
            <a:stretch>
              <a:fillRect l="-757" t="-438" r="-817" b="-438"/>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cxnSp>
        <p:nvCxnSpPr>
          <p:cNvPr id="15" name="Straight Connector 14">
            <a:extLst>
              <a:ext uri="{FF2B5EF4-FFF2-40B4-BE49-F238E27FC236}">
                <a16:creationId xmlns:a16="http://schemas.microsoft.com/office/drawing/2014/main" id="{194C62A5-5263-0743-B82D-D8E0A688F1D0}"/>
              </a:ext>
            </a:extLst>
          </p:cNvPr>
          <p:cNvCxnSpPr/>
          <p:nvPr/>
        </p:nvCxnSpPr>
        <p:spPr>
          <a:xfrm>
            <a:off x="7703809" y="1751965"/>
            <a:ext cx="3618481"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15293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31" name="Google Shape;531;p75"/>
          <p:cNvSpPr/>
          <p:nvPr/>
        </p:nvSpPr>
        <p:spPr>
          <a:xfrm>
            <a:off x="3794760" y="1750836"/>
            <a:ext cx="7981802" cy="2026155"/>
          </a:xfrm>
          <a:prstGeom prst="rect">
            <a:avLst/>
          </a:prstGeom>
          <a:noFill/>
          <a:ln>
            <a:noFill/>
          </a:ln>
        </p:spPr>
        <p:txBody>
          <a:bodyPr spcFirstLastPara="1" wrap="square" lIns="91425" tIns="45700" rIns="91425" bIns="45700" anchor="t" anchorCtr="0">
            <a:spAutoFit/>
          </a:bodyPr>
          <a:lstStyle/>
          <a:p>
            <a:pPr marL="301625" marR="0" lvl="1" indent="-285750" algn="l" rtl="0">
              <a:lnSpc>
                <a:spcPct val="100000"/>
              </a:lnSpc>
              <a:spcBef>
                <a:spcPts val="0"/>
              </a:spcBef>
              <a:spcAft>
                <a:spcPts val="0"/>
              </a:spcAft>
              <a:buClr>
                <a:srgbClr val="30C3E2"/>
              </a:buClr>
              <a:buSzPts val="1600"/>
              <a:buFont typeface="Noto Sans Symbols"/>
              <a:buChar char="▪"/>
            </a:pPr>
            <a:r>
              <a:rPr lang="en-US" sz="1700" b="0" i="0" u="none" strike="noStrike" cap="none">
                <a:solidFill>
                  <a:srgbClr val="4C4C4D"/>
                </a:solidFill>
                <a:latin typeface="Arial"/>
                <a:ea typeface="Arial"/>
                <a:cs typeface="Arial"/>
                <a:sym typeface="Arial"/>
              </a:rPr>
              <a:t>Former </a:t>
            </a:r>
            <a:r>
              <a:rPr lang="en-US" sz="1700">
                <a:solidFill>
                  <a:srgbClr val="4C4C4D"/>
                </a:solidFill>
              </a:rPr>
              <a:t>mine lands that have met federal reclamation requirements lack full ecological restoration to meet forested condition pre-mining</a:t>
            </a:r>
          </a:p>
          <a:p>
            <a:pPr marL="301625" marR="0" lvl="1" indent="-285750" algn="l" rtl="0">
              <a:lnSpc>
                <a:spcPct val="100000"/>
              </a:lnSpc>
              <a:spcBef>
                <a:spcPts val="0"/>
              </a:spcBef>
              <a:spcAft>
                <a:spcPts val="0"/>
              </a:spcAft>
              <a:buClr>
                <a:srgbClr val="30C3E2"/>
              </a:buClr>
              <a:buSzPts val="1600"/>
              <a:buFont typeface="Noto Sans Symbols"/>
              <a:buChar char="▪"/>
            </a:pPr>
            <a:r>
              <a:rPr lang="en-US" sz="1700" b="0" i="0" u="none" strike="noStrike" cap="none">
                <a:solidFill>
                  <a:srgbClr val="4C4C4D"/>
                </a:solidFill>
                <a:latin typeface="Arial"/>
                <a:ea typeface="Arial"/>
                <a:cs typeface="Arial"/>
                <a:sym typeface="Arial"/>
              </a:rPr>
              <a:t>Reforestation produces signifi</a:t>
            </a:r>
            <a:r>
              <a:rPr lang="en-US" sz="1700">
                <a:solidFill>
                  <a:srgbClr val="4C4C4D"/>
                </a:solidFill>
              </a:rPr>
              <a:t>cant carbon sequestration benefit overtime, creates key habitat for migratory bird species in need of early successional forest habitat, and reduces sediment runoff of formerly mined areas</a:t>
            </a:r>
            <a:endParaRPr/>
          </a:p>
          <a:p>
            <a:pPr marL="301625" marR="0" lvl="1" indent="-285750" algn="l" rtl="0">
              <a:lnSpc>
                <a:spcPct val="100000"/>
              </a:lnSpc>
              <a:spcBef>
                <a:spcPts val="800"/>
              </a:spcBef>
              <a:spcAft>
                <a:spcPts val="0"/>
              </a:spcAft>
              <a:buClr>
                <a:srgbClr val="30C3E2"/>
              </a:buClr>
              <a:buSzPts val="1600"/>
              <a:buFont typeface="Noto Sans Symbols"/>
              <a:buChar char="▪"/>
            </a:pPr>
            <a:r>
              <a:rPr lang="en-US" sz="1700">
                <a:solidFill>
                  <a:srgbClr val="4C4C4D"/>
                </a:solidFill>
              </a:rPr>
              <a:t>Leverage private finance as a new funding stream for expanding and accelerating reforestation using carbon offset sales as a repayment stream</a:t>
            </a:r>
            <a:endParaRPr/>
          </a:p>
        </p:txBody>
      </p:sp>
      <p:pic>
        <p:nvPicPr>
          <p:cNvPr id="1026" name="Picture 2" descr="May be an image of nature, tree and mountain">
            <a:extLst>
              <a:ext uri="{FF2B5EF4-FFF2-40B4-BE49-F238E27FC236}">
                <a16:creationId xmlns:a16="http://schemas.microsoft.com/office/drawing/2014/main" id="{64256AEE-0FEF-8B3A-7DE9-48ACEF1B685E}"/>
              </a:ext>
            </a:extLst>
          </p:cNvPr>
          <p:cNvPicPr>
            <a:picLocks noGrp="1" noChangeAspect="1" noChangeArrowheads="1"/>
          </p:cNvPicPr>
          <p:nvPr>
            <p:ph type="pic" idx="2"/>
          </p:nvPr>
        </p:nvPicPr>
        <p:blipFill rotWithShape="1">
          <a:blip r:embed="rId3">
            <a:extLst>
              <a:ext uri="{28A0092B-C50C-407E-A947-70E740481C1C}">
                <a14:useLocalDpi xmlns:a14="http://schemas.microsoft.com/office/drawing/2010/main" val="0"/>
              </a:ext>
            </a:extLst>
          </a:blip>
          <a:srcRect l="51550" r="19104"/>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33C9AB4-E16F-70B7-5B81-7F65172C186F}"/>
              </a:ext>
            </a:extLst>
          </p:cNvPr>
          <p:cNvSpPr/>
          <p:nvPr/>
        </p:nvSpPr>
        <p:spPr>
          <a:xfrm>
            <a:off x="-1" y="0"/>
            <a:ext cx="3583083" cy="6858000"/>
          </a:xfrm>
          <a:prstGeom prst="rect">
            <a:avLst/>
          </a:prstGeom>
          <a:solidFill>
            <a:srgbClr val="03588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a:p>
        </p:txBody>
      </p:sp>
      <p:sp>
        <p:nvSpPr>
          <p:cNvPr id="529" name="Google Shape;529;p75"/>
          <p:cNvSpPr txBox="1">
            <a:spLocks noGrp="1"/>
          </p:cNvSpPr>
          <p:nvPr>
            <p:ph type="body" idx="1"/>
          </p:nvPr>
        </p:nvSpPr>
        <p:spPr>
          <a:xfrm>
            <a:off x="3794760" y="4535551"/>
            <a:ext cx="8115149" cy="2021067"/>
          </a:xfrm>
          <a:prstGeom prst="rect">
            <a:avLst/>
          </a:prstGeom>
          <a:noFill/>
          <a:ln>
            <a:noFill/>
          </a:ln>
        </p:spPr>
        <p:txBody>
          <a:bodyPr spcFirstLastPara="1" wrap="square" lIns="91425" tIns="45700" rIns="91425" bIns="45700" anchor="t" anchorCtr="0">
            <a:noAutofit/>
          </a:bodyPr>
          <a:lstStyle/>
          <a:p>
            <a:pPr marL="285750" lvl="1" indent="-285750" algn="l" rtl="0">
              <a:lnSpc>
                <a:spcPct val="100000"/>
              </a:lnSpc>
              <a:spcBef>
                <a:spcPts val="200"/>
              </a:spcBef>
              <a:spcAft>
                <a:spcPts val="0"/>
              </a:spcAft>
              <a:buClr>
                <a:srgbClr val="30C3E2"/>
              </a:buClr>
              <a:buSzPts val="1700"/>
              <a:buFont typeface="Noto Sans Symbols"/>
              <a:buChar char="▪"/>
            </a:pPr>
            <a:r>
              <a:rPr lang="en-US" sz="1700"/>
              <a:t>Secured RCPP AFA funding to develop a 1,130 acre pilot project in northern Appalachia (PA, OH, WV)</a:t>
            </a:r>
            <a:endParaRPr/>
          </a:p>
          <a:p>
            <a:pPr marL="285750" lvl="1" indent="-285750" algn="l" rtl="0">
              <a:lnSpc>
                <a:spcPct val="100000"/>
              </a:lnSpc>
              <a:spcBef>
                <a:spcPts val="600"/>
              </a:spcBef>
              <a:spcAft>
                <a:spcPts val="0"/>
              </a:spcAft>
              <a:buClr>
                <a:srgbClr val="30C3E2"/>
              </a:buClr>
              <a:buSzPts val="1700"/>
              <a:buFont typeface="Noto Sans Symbols"/>
              <a:buChar char="▪"/>
            </a:pPr>
            <a:r>
              <a:rPr lang="en-US" sz="1700"/>
              <a:t>Secured additional NFWF funding to support bird benefits</a:t>
            </a:r>
          </a:p>
          <a:p>
            <a:pPr marL="285750" lvl="1" indent="-285750" algn="l" rtl="0">
              <a:lnSpc>
                <a:spcPct val="100000"/>
              </a:lnSpc>
              <a:spcBef>
                <a:spcPts val="600"/>
              </a:spcBef>
              <a:spcAft>
                <a:spcPts val="0"/>
              </a:spcAft>
              <a:buClr>
                <a:srgbClr val="30C3E2"/>
              </a:buClr>
              <a:buSzPts val="1700"/>
              <a:buFont typeface="Noto Sans Symbols"/>
              <a:buChar char="▪"/>
            </a:pPr>
            <a:r>
              <a:rPr lang="en-US" sz="1700"/>
              <a:t>Launched subsidiary of QV (</a:t>
            </a:r>
            <a:r>
              <a:rPr lang="en-US" sz="1700" err="1"/>
              <a:t>Bosland</a:t>
            </a:r>
            <a:r>
              <a:rPr lang="en-US" sz="1700"/>
              <a:t> Growth) to house reforestation activities:</a:t>
            </a:r>
            <a:endParaRPr/>
          </a:p>
          <a:p>
            <a:pPr marL="742950" lvl="2" indent="-285750">
              <a:lnSpc>
                <a:spcPct val="100000"/>
              </a:lnSpc>
              <a:spcBef>
                <a:spcPts val="400"/>
              </a:spcBef>
              <a:buClr>
                <a:srgbClr val="30C3E2"/>
              </a:buClr>
              <a:buSzPts val="1700"/>
              <a:buFont typeface="Noto Sans Symbols"/>
              <a:buChar char="▪"/>
            </a:pPr>
            <a:r>
              <a:rPr lang="en-US" sz="1700"/>
              <a:t>Working with carbon developer/broker to secure buyer</a:t>
            </a:r>
          </a:p>
          <a:p>
            <a:pPr marL="742950" lvl="2" indent="-285750">
              <a:lnSpc>
                <a:spcPct val="100000"/>
              </a:lnSpc>
              <a:spcBef>
                <a:spcPts val="400"/>
              </a:spcBef>
              <a:buClr>
                <a:srgbClr val="30C3E2"/>
              </a:buClr>
              <a:buSzPts val="1700"/>
              <a:buFont typeface="Noto Sans Symbols"/>
              <a:buChar char="▪"/>
            </a:pPr>
            <a:r>
              <a:rPr lang="en-US" sz="1700"/>
              <a:t>develop specific carbon buyers</a:t>
            </a:r>
          </a:p>
          <a:p>
            <a:pPr marL="742950" lvl="2" indent="-285750">
              <a:lnSpc>
                <a:spcPct val="100000"/>
              </a:lnSpc>
              <a:spcBef>
                <a:spcPts val="400"/>
              </a:spcBef>
              <a:buClr>
                <a:srgbClr val="30C3E2"/>
              </a:buClr>
              <a:buSzPts val="1700"/>
              <a:buFont typeface="Noto Sans Symbols"/>
              <a:buChar char="▪"/>
            </a:pPr>
            <a:r>
              <a:rPr lang="en-US" sz="1700"/>
              <a:t>Working to secure landowners across Appalachia </a:t>
            </a:r>
            <a:endParaRPr/>
          </a:p>
        </p:txBody>
      </p:sp>
      <p:sp>
        <p:nvSpPr>
          <p:cNvPr id="530" name="Google Shape;530;p75"/>
          <p:cNvSpPr txBox="1">
            <a:spLocks noGrp="1"/>
          </p:cNvSpPr>
          <p:nvPr>
            <p:ph type="body" idx="3"/>
          </p:nvPr>
        </p:nvSpPr>
        <p:spPr>
          <a:xfrm>
            <a:off x="3749040" y="182880"/>
            <a:ext cx="5983352" cy="726051"/>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200"/>
              <a:buNone/>
            </a:pPr>
            <a:r>
              <a:rPr lang="en-US" sz="2400"/>
              <a:t>Establishing a carbon-based reforestation program in Appalachia</a:t>
            </a:r>
            <a:endParaRPr sz="2400"/>
          </a:p>
        </p:txBody>
      </p:sp>
      <p:sp>
        <p:nvSpPr>
          <p:cNvPr id="535" name="Google Shape;535;p75"/>
          <p:cNvSpPr txBox="1">
            <a:spLocks noGrp="1"/>
          </p:cNvSpPr>
          <p:nvPr>
            <p:ph type="sldNum" idx="12"/>
          </p:nvPr>
        </p:nvSpPr>
        <p:spPr>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600"/>
              <a:buNone/>
            </a:pPr>
            <a:fld id="{00000000-1234-1234-1234-123412341234}" type="slidenum">
              <a:rPr lang="en-US"/>
              <a:t>27</a:t>
            </a:fld>
            <a:endParaRPr/>
          </a:p>
        </p:txBody>
      </p:sp>
      <p:sp>
        <p:nvSpPr>
          <p:cNvPr id="532" name="Google Shape;532;p75"/>
          <p:cNvSpPr txBox="1"/>
          <p:nvPr/>
        </p:nvSpPr>
        <p:spPr>
          <a:xfrm>
            <a:off x="182880" y="274320"/>
            <a:ext cx="2749506"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0C3E2"/>
              </a:buClr>
              <a:buSzPts val="1800"/>
              <a:buFont typeface="Arimo"/>
              <a:buNone/>
            </a:pPr>
            <a:r>
              <a:rPr lang="en-US" sz="1800" b="1" i="0" u="none" strike="noStrike" cap="none">
                <a:solidFill>
                  <a:schemeClr val="lt1"/>
                </a:solidFill>
                <a:latin typeface="Arial"/>
                <a:ea typeface="Arial"/>
                <a:cs typeface="Arial"/>
                <a:sym typeface="Arial"/>
              </a:rPr>
              <a:t>CASE STUDY:</a:t>
            </a:r>
            <a:endParaRPr/>
          </a:p>
          <a:p>
            <a:pPr marL="0" marR="0" lvl="0" indent="0" algn="l" rtl="0">
              <a:lnSpc>
                <a:spcPct val="100000"/>
              </a:lnSpc>
              <a:spcBef>
                <a:spcPts val="0"/>
              </a:spcBef>
              <a:spcAft>
                <a:spcPts val="0"/>
              </a:spcAft>
              <a:buClr>
                <a:srgbClr val="30C3E2"/>
              </a:buClr>
              <a:buSzPts val="1800"/>
              <a:buFont typeface="Arimo"/>
              <a:buNone/>
            </a:pPr>
            <a:r>
              <a:rPr lang="en-US" sz="1800" b="1" i="0" u="none" strike="noStrike" cap="none" err="1">
                <a:solidFill>
                  <a:schemeClr val="lt1"/>
                </a:solidFill>
                <a:latin typeface="Arial"/>
                <a:ea typeface="Arial"/>
                <a:cs typeface="Arial"/>
                <a:sym typeface="Arial"/>
              </a:rPr>
              <a:t>Bosland</a:t>
            </a:r>
            <a:r>
              <a:rPr lang="en-US" sz="1800" b="1" i="0" u="none" strike="noStrike" cap="none">
                <a:solidFill>
                  <a:schemeClr val="lt1"/>
                </a:solidFill>
                <a:latin typeface="Arial"/>
                <a:ea typeface="Arial"/>
                <a:cs typeface="Arial"/>
                <a:sym typeface="Arial"/>
              </a:rPr>
              <a:t> Growth</a:t>
            </a:r>
            <a:endParaRPr/>
          </a:p>
        </p:txBody>
      </p:sp>
      <p:sp>
        <p:nvSpPr>
          <p:cNvPr id="533" name="Google Shape;533;p75"/>
          <p:cNvSpPr/>
          <p:nvPr/>
        </p:nvSpPr>
        <p:spPr>
          <a:xfrm>
            <a:off x="3579210" y="1210311"/>
            <a:ext cx="3063240" cy="365760"/>
          </a:xfrm>
          <a:prstGeom prst="round2DiagRect">
            <a:avLst>
              <a:gd name="adj1" fmla="val 16667"/>
              <a:gd name="adj2" fmla="val 0"/>
            </a:avLst>
          </a:prstGeom>
          <a:solidFill>
            <a:srgbClr val="30C3E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1" i="0" u="none" strike="noStrike" cap="none">
                <a:solidFill>
                  <a:schemeClr val="lt1"/>
                </a:solidFill>
                <a:latin typeface="Arial"/>
                <a:ea typeface="Arial"/>
                <a:cs typeface="Arial"/>
                <a:sym typeface="Arial"/>
              </a:rPr>
              <a:t>Project Goals</a:t>
            </a:r>
            <a:endParaRPr/>
          </a:p>
        </p:txBody>
      </p:sp>
      <p:sp>
        <p:nvSpPr>
          <p:cNvPr id="534" name="Google Shape;534;p75"/>
          <p:cNvSpPr/>
          <p:nvPr/>
        </p:nvSpPr>
        <p:spPr>
          <a:xfrm>
            <a:off x="3579210" y="4034154"/>
            <a:ext cx="3063240" cy="365760"/>
          </a:xfrm>
          <a:prstGeom prst="round2DiagRect">
            <a:avLst>
              <a:gd name="adj1" fmla="val 16667"/>
              <a:gd name="adj2" fmla="val 0"/>
            </a:avLst>
          </a:prstGeom>
          <a:solidFill>
            <a:srgbClr val="30C3E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1" i="0" u="none" strike="noStrike" cap="none">
                <a:solidFill>
                  <a:schemeClr val="lt1"/>
                </a:solidFill>
                <a:latin typeface="Arial"/>
                <a:ea typeface="Arial"/>
                <a:cs typeface="Arial"/>
                <a:sym typeface="Arial"/>
              </a:rPr>
              <a:t>Current Status</a:t>
            </a:r>
            <a:endParaRPr/>
          </a:p>
        </p:txBody>
      </p:sp>
      <p:sp>
        <p:nvSpPr>
          <p:cNvPr id="9" name="AutoShape 14">
            <a:extLst>
              <a:ext uri="{FF2B5EF4-FFF2-40B4-BE49-F238E27FC236}">
                <a16:creationId xmlns:a16="http://schemas.microsoft.com/office/drawing/2014/main" id="{05D0081B-E5E4-6A4F-F406-49C166D486F6}"/>
              </a:ext>
            </a:extLst>
          </p:cNvPr>
          <p:cNvSpPr>
            <a:spLocks noChangeAspect="1" noChangeArrowheads="1"/>
          </p:cNvSpPr>
          <p:nvPr/>
        </p:nvSpPr>
        <p:spPr bwMode="auto">
          <a:xfrm>
            <a:off x="3043003" y="376003"/>
            <a:ext cx="3205397" cy="320539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40" name="Picture 16">
            <a:extLst>
              <a:ext uri="{FF2B5EF4-FFF2-40B4-BE49-F238E27FC236}">
                <a16:creationId xmlns:a16="http://schemas.microsoft.com/office/drawing/2014/main" id="{234D8966-B6B7-3517-3B34-2CD1C3887BC0}"/>
              </a:ext>
            </a:extLst>
          </p:cNvPr>
          <p:cNvPicPr>
            <a:picLocks noChangeAspect="1" noChangeArrowheads="1"/>
          </p:cNvPicPr>
          <p:nvPr/>
        </p:nvPicPr>
        <p:blipFill>
          <a:blip r:embed="rId4">
            <a:lum bright="70000" contrast="-70000"/>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481117" y="1469037"/>
            <a:ext cx="2235668" cy="18059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EED558-87D1-D76B-FDD8-15D40DB1CCF8}"/>
              </a:ext>
            </a:extLst>
          </p:cNvPr>
          <p:cNvSpPr>
            <a:spLocks noGrp="1"/>
          </p:cNvSpPr>
          <p:nvPr>
            <p:ph type="body" idx="1"/>
          </p:nvPr>
        </p:nvSpPr>
        <p:spPr>
          <a:xfrm>
            <a:off x="3749040" y="786038"/>
            <a:ext cx="8101342" cy="2269819"/>
          </a:xfrm>
        </p:spPr>
        <p:txBody>
          <a:bodyPr>
            <a:normAutofit/>
          </a:bodyPr>
          <a:lstStyle/>
          <a:p>
            <a:pPr marL="69850" indent="0">
              <a:buNone/>
            </a:pPr>
            <a:r>
              <a:rPr lang="en-US" b="1" dirty="0">
                <a:solidFill>
                  <a:srgbClr val="313131"/>
                </a:solidFill>
              </a:rPr>
              <a:t>Funding &amp; Financing Examples</a:t>
            </a:r>
          </a:p>
          <a:p>
            <a:pPr>
              <a:lnSpc>
                <a:spcPct val="125000"/>
              </a:lnSpc>
            </a:pPr>
            <a:r>
              <a:rPr lang="en-US" sz="1500" dirty="0">
                <a:solidFill>
                  <a:schemeClr val="bg2"/>
                </a:solidFill>
              </a:rPr>
              <a:t>Saskatchewan Dedicated Lands Account from in lieu fees and sale, lease, or sublease of dedicated lands</a:t>
            </a:r>
          </a:p>
          <a:p>
            <a:pPr>
              <a:lnSpc>
                <a:spcPct val="125000"/>
              </a:lnSpc>
            </a:pPr>
            <a:r>
              <a:rPr lang="en-US" sz="1500" dirty="0">
                <a:solidFill>
                  <a:schemeClr val="bg2"/>
                </a:solidFill>
              </a:rPr>
              <a:t>In British Columbia:  $10-million </a:t>
            </a:r>
            <a:r>
              <a:rPr lang="en-US" sz="1500" u="sng" dirty="0">
                <a:solidFill>
                  <a:schemeClr val="bg2"/>
                </a:solidFill>
              </a:rPr>
              <a:t>Outdoor Recreation Fund of BC</a:t>
            </a:r>
            <a:r>
              <a:rPr lang="en-US" sz="1500" dirty="0">
                <a:solidFill>
                  <a:schemeClr val="bg2"/>
                </a:solidFill>
              </a:rPr>
              <a:t>, managed by the Outdoor Recreation Council of BC. Purpose: Boost volunteer stewardship projects (2023)</a:t>
            </a:r>
            <a:endParaRPr lang="en-US" sz="1500" i="1">
              <a:solidFill>
                <a:schemeClr val="bg2"/>
              </a:solidFill>
            </a:endParaRPr>
          </a:p>
        </p:txBody>
      </p:sp>
      <p:pic>
        <p:nvPicPr>
          <p:cNvPr id="7" name="Picture Placeholder 6" descr="Two people riding bikes in the woods&#10;&#10;Description automatically generated">
            <a:extLst>
              <a:ext uri="{FF2B5EF4-FFF2-40B4-BE49-F238E27FC236}">
                <a16:creationId xmlns:a16="http://schemas.microsoft.com/office/drawing/2014/main" id="{26EC9F40-1EFD-D82F-CD30-0817A135E50C}"/>
              </a:ext>
            </a:extLst>
          </p:cNvPr>
          <p:cNvPicPr>
            <a:picLocks noGrp="1" noChangeAspect="1"/>
          </p:cNvPicPr>
          <p:nvPr>
            <p:ph type="pic" idx="2"/>
          </p:nvPr>
        </p:nvPicPr>
        <p:blipFill rotWithShape="1">
          <a:blip r:embed="rId3"/>
          <a:srcRect l="22002" r="42981"/>
          <a:stretch/>
        </p:blipFill>
        <p:spPr>
          <a:xfrm>
            <a:off x="-32524" y="1"/>
            <a:ext cx="3606998" cy="6857999"/>
          </a:xfrm>
        </p:spPr>
      </p:pic>
      <p:sp>
        <p:nvSpPr>
          <p:cNvPr id="4" name="Text Placeholder 3">
            <a:extLst>
              <a:ext uri="{FF2B5EF4-FFF2-40B4-BE49-F238E27FC236}">
                <a16:creationId xmlns:a16="http://schemas.microsoft.com/office/drawing/2014/main" id="{96532252-FC26-A486-2969-F19DB27C90A1}"/>
              </a:ext>
            </a:extLst>
          </p:cNvPr>
          <p:cNvSpPr>
            <a:spLocks noGrp="1"/>
          </p:cNvSpPr>
          <p:nvPr>
            <p:ph type="body" idx="3"/>
          </p:nvPr>
        </p:nvSpPr>
        <p:spPr>
          <a:xfrm>
            <a:off x="3461173" y="150670"/>
            <a:ext cx="7320742" cy="528320"/>
          </a:xfrm>
        </p:spPr>
        <p:txBody>
          <a:bodyPr/>
          <a:lstStyle/>
          <a:p>
            <a:r>
              <a:rPr lang="en-US" sz="2400"/>
              <a:t>Recreation Funding &amp; Governance in Canada</a:t>
            </a:r>
          </a:p>
        </p:txBody>
      </p:sp>
      <p:sp>
        <p:nvSpPr>
          <p:cNvPr id="5" name="TextBox 4">
            <a:extLst>
              <a:ext uri="{FF2B5EF4-FFF2-40B4-BE49-F238E27FC236}">
                <a16:creationId xmlns:a16="http://schemas.microsoft.com/office/drawing/2014/main" id="{EE2905F7-5E42-3D63-F2AC-36DD6E2CFFA0}"/>
              </a:ext>
            </a:extLst>
          </p:cNvPr>
          <p:cNvSpPr txBox="1"/>
          <p:nvPr/>
        </p:nvSpPr>
        <p:spPr>
          <a:xfrm>
            <a:off x="3866875" y="2593029"/>
            <a:ext cx="8101342" cy="4385816"/>
          </a:xfrm>
          <a:prstGeom prst="rect">
            <a:avLst/>
          </a:prstGeom>
          <a:noFill/>
        </p:spPr>
        <p:txBody>
          <a:bodyPr wrap="square" lIns="91440" tIns="45720" rIns="91440" bIns="45720" rtlCol="0" anchor="t">
            <a:spAutoFit/>
          </a:bodyPr>
          <a:lstStyle/>
          <a:p>
            <a:pPr marL="69850" indent="0">
              <a:buNone/>
            </a:pPr>
            <a:r>
              <a:rPr lang="en-US" sz="2000" b="1" dirty="0">
                <a:solidFill>
                  <a:schemeClr val="bg2"/>
                </a:solidFill>
              </a:rPr>
              <a:t>Governance, Advocacy, Planning</a:t>
            </a:r>
          </a:p>
          <a:p>
            <a:pPr marL="285750" indent="-285750">
              <a:lnSpc>
                <a:spcPct val="125000"/>
              </a:lnSpc>
              <a:buClr>
                <a:schemeClr val="accent1"/>
              </a:buClr>
              <a:buFont typeface="Wingdings" pitchFamily="2" charset="2"/>
              <a:buChar char="§"/>
            </a:pPr>
            <a:r>
              <a:rPr lang="en-US">
                <a:solidFill>
                  <a:schemeClr val="bg2"/>
                </a:solidFill>
              </a:rPr>
              <a:t>Governance: </a:t>
            </a:r>
            <a:r>
              <a:rPr lang="en-US" dirty="0">
                <a:solidFill>
                  <a:schemeClr val="bg2"/>
                </a:solidFill>
                <a:hlinkClick r:id="rId4">
                  <a:extLst>
                    <a:ext uri="{A12FA001-AC4F-418D-AE19-62706E023703}">
                      <ahyp:hlinkClr xmlns:ahyp="http://schemas.microsoft.com/office/drawing/2018/hyperlinkcolor" val="tx"/>
                    </a:ext>
                  </a:extLst>
                </a:hlinkClick>
              </a:rPr>
              <a:t>Local Government Committee (LGC)</a:t>
            </a:r>
            <a:r>
              <a:rPr lang="en-US">
                <a:solidFill>
                  <a:schemeClr val="bg2"/>
                </a:solidFill>
              </a:rPr>
              <a:t>  - A municipality must apply for approval from the LGC before they start the local improvement project (including parks and recreation facilities)</a:t>
            </a:r>
            <a:endParaRPr lang="en-US" dirty="0">
              <a:solidFill>
                <a:schemeClr val="bg2"/>
              </a:solidFill>
            </a:endParaRPr>
          </a:p>
          <a:p>
            <a:pPr marL="285750" indent="-285750">
              <a:lnSpc>
                <a:spcPct val="125000"/>
              </a:lnSpc>
              <a:buClr>
                <a:schemeClr val="accent1"/>
              </a:buClr>
              <a:buFont typeface="Wingdings" pitchFamily="2" charset="2"/>
              <a:buChar char="§"/>
            </a:pPr>
            <a:r>
              <a:rPr lang="en-US" dirty="0">
                <a:solidFill>
                  <a:schemeClr val="bg2"/>
                </a:solidFill>
              </a:rPr>
              <a:t>Intergovernmental Coordination: </a:t>
            </a:r>
            <a:r>
              <a:rPr lang="en-US" dirty="0">
                <a:solidFill>
                  <a:schemeClr val="bg2"/>
                </a:solidFill>
                <a:hlinkClick r:id="rId5">
                  <a:extLst>
                    <a:ext uri="{A12FA001-AC4F-418D-AE19-62706E023703}">
                      <ahyp:hlinkClr xmlns:ahyp="http://schemas.microsoft.com/office/drawing/2018/hyperlinkcolor" val="tx"/>
                    </a:ext>
                  </a:extLst>
                </a:hlinkClick>
              </a:rPr>
              <a:t>First Nation and Métis Consultation Policy Framework,</a:t>
            </a:r>
            <a:r>
              <a:rPr lang="en-US" dirty="0">
                <a:solidFill>
                  <a:schemeClr val="bg2"/>
                </a:solidFill>
              </a:rPr>
              <a:t> ensuring governments meet their duty to consult and engage First Nations and commit to building positive relationships, honoring Aboriginal and Treaty rights, and supporting economic reconciliation while planning for growth across the Saskatchewan resource sector</a:t>
            </a:r>
          </a:p>
          <a:p>
            <a:pPr marL="285750" indent="-285750">
              <a:lnSpc>
                <a:spcPct val="125000"/>
              </a:lnSpc>
              <a:buClr>
                <a:schemeClr val="accent1"/>
              </a:buClr>
              <a:buFont typeface="Wingdings" pitchFamily="2" charset="2"/>
              <a:buChar char="§"/>
            </a:pPr>
            <a:r>
              <a:rPr lang="en-US" dirty="0">
                <a:solidFill>
                  <a:schemeClr val="bg2"/>
                </a:solidFill>
              </a:rPr>
              <a:t>Planning: </a:t>
            </a:r>
            <a:r>
              <a:rPr lang="en-US" dirty="0">
                <a:solidFill>
                  <a:schemeClr val="bg2"/>
                </a:solidFill>
                <a:hlinkClick r:id="rId6">
                  <a:extLst>
                    <a:ext uri="{A12FA001-AC4F-418D-AE19-62706E023703}">
                      <ahyp:hlinkClr xmlns:ahyp="http://schemas.microsoft.com/office/drawing/2018/hyperlinkcolor" val="tx"/>
                    </a:ext>
                  </a:extLst>
                </a:hlinkClick>
              </a:rPr>
              <a:t>Saskatchewan Community Planning maps,</a:t>
            </a:r>
            <a:r>
              <a:rPr lang="en-US" dirty="0">
                <a:solidFill>
                  <a:schemeClr val="bg2"/>
                </a:solidFill>
              </a:rPr>
              <a:t> highlight Community Planning Branch regions, municipalities with community plans, zoning bylaws and subdivision approvals.</a:t>
            </a:r>
          </a:p>
          <a:p>
            <a:pPr marL="285750" indent="-285750">
              <a:lnSpc>
                <a:spcPct val="125000"/>
              </a:lnSpc>
              <a:buClr>
                <a:schemeClr val="accent1"/>
              </a:buClr>
              <a:buFont typeface="Wingdings" pitchFamily="2" charset="2"/>
              <a:buChar char="§"/>
            </a:pPr>
            <a:r>
              <a:rPr lang="en-US" dirty="0">
                <a:solidFill>
                  <a:schemeClr val="bg2"/>
                </a:solidFill>
              </a:rPr>
              <a:t>Planning: Forest Landscape Planning (FLP) - Forest companies holding certain types of licenses must develop long-term plans explaining how they will manage the forest resources on their areas in </a:t>
            </a:r>
            <a:r>
              <a:rPr lang="en-US">
                <a:solidFill>
                  <a:schemeClr val="bg2"/>
                </a:solidFill>
              </a:rPr>
              <a:t>Saskatchewan</a:t>
            </a:r>
            <a:endParaRPr lang="en-US" dirty="0">
              <a:solidFill>
                <a:schemeClr val="bg2"/>
              </a:solidFill>
            </a:endParaRPr>
          </a:p>
          <a:p>
            <a:pPr marL="285750" indent="-285750">
              <a:lnSpc>
                <a:spcPct val="125000"/>
              </a:lnSpc>
              <a:buClr>
                <a:srgbClr val="30C3E1"/>
              </a:buClr>
              <a:buFont typeface="Wingdings" pitchFamily="2" charset="2"/>
              <a:buChar char="§"/>
            </a:pPr>
            <a:r>
              <a:rPr lang="en-US" dirty="0">
                <a:solidFill>
                  <a:schemeClr val="bg2"/>
                </a:solidFill>
              </a:rPr>
              <a:t>Planning: </a:t>
            </a:r>
            <a:r>
              <a:rPr lang="en-US" dirty="0">
                <a:solidFill>
                  <a:schemeClr val="bg2"/>
                </a:solidFill>
                <a:hlinkClick r:id="rId7">
                  <a:extLst>
                    <a:ext uri="{A12FA001-AC4F-418D-AE19-62706E023703}">
                      <ahyp:hlinkClr xmlns:ahyp="http://schemas.microsoft.com/office/drawing/2018/hyperlinkcolor" val="tx"/>
                    </a:ext>
                  </a:extLst>
                </a:hlinkClick>
              </a:rPr>
              <a:t>Ecosystem-based Management Plans</a:t>
            </a:r>
            <a:r>
              <a:rPr lang="en-US" dirty="0">
                <a:solidFill>
                  <a:schemeClr val="bg2"/>
                </a:solidFill>
              </a:rPr>
              <a:t>, guide management of Saskatchewan park ecosystems to ensure ecological integrity while improving the aesthetic and the opportunities for recreation and education in a safe outdoor environment</a:t>
            </a:r>
          </a:p>
          <a:p>
            <a:endParaRPr lang="en-US"/>
          </a:p>
        </p:txBody>
      </p:sp>
      <p:sp>
        <p:nvSpPr>
          <p:cNvPr id="8" name="Rectangle 7">
            <a:extLst>
              <a:ext uri="{FF2B5EF4-FFF2-40B4-BE49-F238E27FC236}">
                <a16:creationId xmlns:a16="http://schemas.microsoft.com/office/drawing/2014/main" id="{211D8E1C-AAEC-4DC4-7766-26B20B6B5EC7}"/>
              </a:ext>
            </a:extLst>
          </p:cNvPr>
          <p:cNvSpPr/>
          <p:nvPr/>
        </p:nvSpPr>
        <p:spPr>
          <a:xfrm>
            <a:off x="0" y="-1"/>
            <a:ext cx="3583083" cy="6858000"/>
          </a:xfrm>
          <a:prstGeom prst="rect">
            <a:avLst/>
          </a:prstGeom>
          <a:solidFill>
            <a:srgbClr val="03588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a:p>
        </p:txBody>
      </p:sp>
    </p:spTree>
    <p:extLst>
      <p:ext uri="{BB962C8B-B14F-4D97-AF65-F5344CB8AC3E}">
        <p14:creationId xmlns:p14="http://schemas.microsoft.com/office/powerpoint/2010/main" val="31712998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ath through a forest&#10;&#10;Description automatically generated">
            <a:extLst>
              <a:ext uri="{FF2B5EF4-FFF2-40B4-BE49-F238E27FC236}">
                <a16:creationId xmlns:a16="http://schemas.microsoft.com/office/drawing/2014/main" id="{E9734BB3-4390-0C42-996D-1B2D223EF019}"/>
              </a:ext>
            </a:extLst>
          </p:cNvPr>
          <p:cNvPicPr>
            <a:picLocks noChangeAspect="1"/>
          </p:cNvPicPr>
          <p:nvPr/>
        </p:nvPicPr>
        <p:blipFill rotWithShape="1">
          <a:blip r:embed="rId3"/>
          <a:srcRect t="6136" b="8362"/>
          <a:stretch/>
        </p:blipFill>
        <p:spPr>
          <a:xfrm>
            <a:off x="-1" y="0"/>
            <a:ext cx="12192001" cy="6949574"/>
          </a:xfrm>
          <a:prstGeom prst="rect">
            <a:avLst/>
          </a:prstGeom>
        </p:spPr>
      </p:pic>
      <p:sp>
        <p:nvSpPr>
          <p:cNvPr id="6" name="Rectangle 5">
            <a:extLst>
              <a:ext uri="{FF2B5EF4-FFF2-40B4-BE49-F238E27FC236}">
                <a16:creationId xmlns:a16="http://schemas.microsoft.com/office/drawing/2014/main" id="{258AA5A7-84A3-264C-B913-A68EB71E42EB}"/>
              </a:ext>
            </a:extLst>
          </p:cNvPr>
          <p:cNvSpPr/>
          <p:nvPr/>
        </p:nvSpPr>
        <p:spPr>
          <a:xfrm>
            <a:off x="0" y="5591850"/>
            <a:ext cx="6096001" cy="936694"/>
          </a:xfrm>
          <a:prstGeom prst="rect">
            <a:avLst/>
          </a:prstGeom>
          <a:solidFill>
            <a:srgbClr val="FFFFFF">
              <a:alpha val="8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49A9E68-89EB-EE44-A176-2CD42E222B76}"/>
              </a:ext>
            </a:extLst>
          </p:cNvPr>
          <p:cNvSpPr txBox="1"/>
          <p:nvPr/>
        </p:nvSpPr>
        <p:spPr>
          <a:xfrm>
            <a:off x="1158534" y="5829936"/>
            <a:ext cx="5975157" cy="477054"/>
          </a:xfrm>
          <a:prstGeom prst="rect">
            <a:avLst/>
          </a:prstGeom>
          <a:noFill/>
        </p:spPr>
        <p:txBody>
          <a:bodyPr wrap="square" rtlCol="0">
            <a:spAutoFit/>
          </a:bodyPr>
          <a:lstStyle/>
          <a:p>
            <a:pPr lvl="1">
              <a:buSzPct val="90000"/>
            </a:pPr>
            <a:r>
              <a:rPr lang="en-US" sz="2400" b="1">
                <a:solidFill>
                  <a:srgbClr val="025786"/>
                </a:solidFill>
              </a:rPr>
              <a:t>Discussion &amp; Questions</a:t>
            </a:r>
          </a:p>
        </p:txBody>
      </p:sp>
      <p:sp>
        <p:nvSpPr>
          <p:cNvPr id="13" name="Shape 53">
            <a:extLst>
              <a:ext uri="{FF2B5EF4-FFF2-40B4-BE49-F238E27FC236}">
                <a16:creationId xmlns:a16="http://schemas.microsoft.com/office/drawing/2014/main" id="{A0D7DA42-5949-A84D-863B-D6B7440A9679}"/>
              </a:ext>
            </a:extLst>
          </p:cNvPr>
          <p:cNvSpPr txBox="1">
            <a:spLocks/>
          </p:cNvSpPr>
          <p:nvPr/>
        </p:nvSpPr>
        <p:spPr>
          <a:xfrm>
            <a:off x="11162271" y="6547785"/>
            <a:ext cx="688120" cy="318683"/>
          </a:xfrm>
          <a:prstGeom prst="rect">
            <a:avLst/>
          </a:prstGeom>
          <a:noFill/>
          <a:ln>
            <a:noFill/>
          </a:ln>
        </p:spPr>
        <p:txBody>
          <a:bodyPr lIns="71425" tIns="71425" rIns="71425" bIns="7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9pPr>
          </a:lstStyle>
          <a:p>
            <a:pPr algn="r">
              <a:lnSpc>
                <a:spcPct val="80000"/>
              </a:lnSpc>
              <a:buClr>
                <a:srgbClr val="858789"/>
              </a:buClr>
              <a:buSzPct val="25000"/>
            </a:pPr>
            <a:fld id="{00000000-1234-1234-1234-123412341234}" type="slidenum">
              <a:rPr lang="en-US" sz="1000" smtClean="0">
                <a:solidFill>
                  <a:srgbClr val="858789"/>
                </a:solidFill>
              </a:rPr>
              <a:pPr algn="r">
                <a:lnSpc>
                  <a:spcPct val="80000"/>
                </a:lnSpc>
                <a:buClr>
                  <a:srgbClr val="858789"/>
                </a:buClr>
                <a:buSzPct val="25000"/>
              </a:pPr>
              <a:t>29</a:t>
            </a:fld>
            <a:endParaRPr lang="en-US" sz="1000">
              <a:solidFill>
                <a:srgbClr val="858789"/>
              </a:solidFill>
            </a:endParaRPr>
          </a:p>
        </p:txBody>
      </p:sp>
      <p:pic>
        <p:nvPicPr>
          <p:cNvPr id="4" name="Picture 3">
            <a:extLst>
              <a:ext uri="{FF2B5EF4-FFF2-40B4-BE49-F238E27FC236}">
                <a16:creationId xmlns:a16="http://schemas.microsoft.com/office/drawing/2014/main" id="{037F8CAD-87D1-0C4A-892F-FC4C11DD4DA0}"/>
              </a:ext>
            </a:extLst>
          </p:cNvPr>
          <p:cNvPicPr>
            <a:picLocks noChangeAspect="1"/>
          </p:cNvPicPr>
          <p:nvPr/>
        </p:nvPicPr>
        <p:blipFill>
          <a:blip r:embed="rId4"/>
          <a:srcRect/>
          <a:stretch/>
        </p:blipFill>
        <p:spPr>
          <a:xfrm>
            <a:off x="236017" y="5719350"/>
            <a:ext cx="686500" cy="682838"/>
          </a:xfrm>
          <a:prstGeom prst="rect">
            <a:avLst/>
          </a:prstGeom>
        </p:spPr>
      </p:pic>
    </p:spTree>
    <p:extLst>
      <p:ext uri="{BB962C8B-B14F-4D97-AF65-F5344CB8AC3E}">
        <p14:creationId xmlns:p14="http://schemas.microsoft.com/office/powerpoint/2010/main" val="2042587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60CDA5AC-324E-BD94-0F4F-738472EE865C}"/>
              </a:ext>
            </a:extLst>
          </p:cNvPr>
          <p:cNvSpPr/>
          <p:nvPr/>
        </p:nvSpPr>
        <p:spPr>
          <a:xfrm>
            <a:off x="172823" y="1657545"/>
            <a:ext cx="3786434" cy="4367753"/>
          </a:xfrm>
          <a:prstGeom prst="round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F9617EE3-0D18-6AA0-FE95-8DCE65D89263}"/>
              </a:ext>
            </a:extLst>
          </p:cNvPr>
          <p:cNvSpPr>
            <a:spLocks noGrp="1"/>
          </p:cNvSpPr>
          <p:nvPr>
            <p:ph type="body" idx="1"/>
          </p:nvPr>
        </p:nvSpPr>
        <p:spPr>
          <a:xfrm>
            <a:off x="0" y="254405"/>
            <a:ext cx="10312534" cy="430836"/>
          </a:xfrm>
        </p:spPr>
        <p:txBody>
          <a:bodyPr/>
          <a:lstStyle/>
          <a:p>
            <a:r>
              <a:rPr lang="en-US" sz="2400" dirty="0">
                <a:latin typeface="Arial" panose="020B0604020202020204" pitchFamily="34" charset="0"/>
              </a:rPr>
              <a:t>About Quantified Ventures</a:t>
            </a:r>
            <a:endParaRPr lang="en-US" sz="2400" dirty="0"/>
          </a:p>
        </p:txBody>
      </p:sp>
      <p:sp>
        <p:nvSpPr>
          <p:cNvPr id="4" name="TextBox 3">
            <a:extLst>
              <a:ext uri="{FF2B5EF4-FFF2-40B4-BE49-F238E27FC236}">
                <a16:creationId xmlns:a16="http://schemas.microsoft.com/office/drawing/2014/main" id="{2B639EA4-9581-5EF4-8301-1B75FDCA2513}"/>
              </a:ext>
            </a:extLst>
          </p:cNvPr>
          <p:cNvSpPr txBox="1"/>
          <p:nvPr/>
        </p:nvSpPr>
        <p:spPr>
          <a:xfrm>
            <a:off x="4469591" y="2432153"/>
            <a:ext cx="3449781" cy="2534027"/>
          </a:xfrm>
          <a:prstGeom prst="rect">
            <a:avLst/>
          </a:prstGeom>
          <a:noFill/>
        </p:spPr>
        <p:txBody>
          <a:bodyPr wrap="square" lIns="91440" tIns="45720" rIns="91440" bIns="45720" rtlCol="0" anchor="t">
            <a:spAutoFit/>
          </a:bodyPr>
          <a:lstStyle/>
          <a:p>
            <a:pPr marL="285750" indent="-285750">
              <a:lnSpc>
                <a:spcPct val="150000"/>
              </a:lnSpc>
              <a:buClr>
                <a:schemeClr val="accent1"/>
              </a:buClr>
              <a:buFont typeface="Wingdings" pitchFamily="2" charset="2"/>
              <a:buChar char="§"/>
            </a:pPr>
            <a:r>
              <a:rPr lang="en-US" sz="1800" dirty="0">
                <a:solidFill>
                  <a:schemeClr val="bg1"/>
                </a:solidFill>
              </a:rPr>
              <a:t>C</a:t>
            </a:r>
            <a:r>
              <a:rPr lang="en-US" sz="1800" i="0" u="none" strike="noStrike" dirty="0">
                <a:solidFill>
                  <a:schemeClr val="bg1"/>
                </a:solidFill>
                <a:effectLst/>
              </a:rPr>
              <a:t>limate change mitigation &amp; adaptation</a:t>
            </a:r>
            <a:endParaRPr lang="en-US" sz="1800">
              <a:solidFill>
                <a:schemeClr val="bg1"/>
              </a:solidFill>
            </a:endParaRPr>
          </a:p>
          <a:p>
            <a:pPr marL="285750" indent="-285750">
              <a:lnSpc>
                <a:spcPct val="150000"/>
              </a:lnSpc>
              <a:buClr>
                <a:schemeClr val="accent1"/>
              </a:buClr>
              <a:buFont typeface="Wingdings" pitchFamily="2" charset="2"/>
              <a:buChar char="§"/>
            </a:pPr>
            <a:r>
              <a:rPr lang="en-US" sz="1800" dirty="0">
                <a:solidFill>
                  <a:schemeClr val="bg1"/>
                </a:solidFill>
              </a:rPr>
              <a:t>T</a:t>
            </a:r>
            <a:r>
              <a:rPr lang="en-US" sz="1800" i="0" u="none" strike="noStrike" dirty="0">
                <a:solidFill>
                  <a:schemeClr val="bg1"/>
                </a:solidFill>
                <a:effectLst/>
              </a:rPr>
              <a:t>ransition to a resilient economy</a:t>
            </a:r>
          </a:p>
          <a:p>
            <a:pPr marL="285750" indent="-285750">
              <a:lnSpc>
                <a:spcPct val="150000"/>
              </a:lnSpc>
              <a:buClr>
                <a:schemeClr val="accent1"/>
              </a:buClr>
              <a:buFont typeface="Wingdings" pitchFamily="2" charset="2"/>
              <a:buChar char="§"/>
            </a:pPr>
            <a:r>
              <a:rPr lang="en-US" sz="1800" i="0" u="none" strike="noStrike" dirty="0">
                <a:solidFill>
                  <a:schemeClr val="bg1"/>
                </a:solidFill>
                <a:effectLst/>
              </a:rPr>
              <a:t>Developing sustainable infrastructure </a:t>
            </a:r>
            <a:endParaRPr lang="en-US" sz="1800">
              <a:solidFill>
                <a:schemeClr val="bg1"/>
              </a:solidFill>
            </a:endParaRPr>
          </a:p>
        </p:txBody>
      </p:sp>
      <p:sp>
        <p:nvSpPr>
          <p:cNvPr id="5" name="Google Shape;70;p3">
            <a:extLst>
              <a:ext uri="{FF2B5EF4-FFF2-40B4-BE49-F238E27FC236}">
                <a16:creationId xmlns:a16="http://schemas.microsoft.com/office/drawing/2014/main" id="{EAF802E9-571E-37FF-0034-F327B116C16C}"/>
              </a:ext>
            </a:extLst>
          </p:cNvPr>
          <p:cNvSpPr txBox="1"/>
          <p:nvPr/>
        </p:nvSpPr>
        <p:spPr>
          <a:xfrm>
            <a:off x="4757860" y="1783839"/>
            <a:ext cx="4761315" cy="652847"/>
          </a:xfrm>
          <a:prstGeom prst="rect">
            <a:avLst/>
          </a:prstGeom>
          <a:noFill/>
          <a:ln>
            <a:noFill/>
          </a:ln>
        </p:spPr>
        <p:txBody>
          <a:bodyPr spcFirstLastPara="1" wrap="square" lIns="82275" tIns="82275" rIns="82275" bIns="82275" anchor="ctr" anchorCtr="0">
            <a:noAutofit/>
          </a:bodyPr>
          <a:lstStyle/>
          <a:p>
            <a:pPr marL="0" marR="0" lvl="0" indent="0" rtl="0">
              <a:lnSpc>
                <a:spcPct val="100000"/>
              </a:lnSpc>
              <a:spcBef>
                <a:spcPts val="0"/>
              </a:spcBef>
              <a:spcAft>
                <a:spcPts val="0"/>
              </a:spcAft>
              <a:buClr>
                <a:srgbClr val="000000"/>
              </a:buClr>
              <a:buSzPts val="1440"/>
              <a:buFont typeface="Arial"/>
              <a:buNone/>
            </a:pPr>
            <a:r>
              <a:rPr lang="en-US" sz="1800" b="1" i="0" u="none" strike="noStrike" cap="none" dirty="0">
                <a:solidFill>
                  <a:schemeClr val="bg1"/>
                </a:solidFill>
                <a:sym typeface="Arial"/>
              </a:rPr>
              <a:t>Environment and Resilience</a:t>
            </a:r>
            <a:endParaRPr lang="en-US" sz="1800" b="0" i="0" u="none" strike="noStrike" cap="none">
              <a:solidFill>
                <a:schemeClr val="bg1"/>
              </a:solidFill>
              <a:latin typeface="Calibri"/>
              <a:ea typeface="Calibri"/>
              <a:cs typeface="Calibri"/>
            </a:endParaRPr>
          </a:p>
        </p:txBody>
      </p:sp>
      <p:grpSp>
        <p:nvGrpSpPr>
          <p:cNvPr id="6" name="Google Shape;101;p3">
            <a:extLst>
              <a:ext uri="{FF2B5EF4-FFF2-40B4-BE49-F238E27FC236}">
                <a16:creationId xmlns:a16="http://schemas.microsoft.com/office/drawing/2014/main" id="{BE98B13C-BF7C-33A5-1162-7213A1D65968}"/>
              </a:ext>
            </a:extLst>
          </p:cNvPr>
          <p:cNvGrpSpPr>
            <a:grpSpLocks noChangeAspect="1"/>
          </p:cNvGrpSpPr>
          <p:nvPr/>
        </p:nvGrpSpPr>
        <p:grpSpPr>
          <a:xfrm>
            <a:off x="3963464" y="1662215"/>
            <a:ext cx="797651" cy="773744"/>
            <a:chOff x="5894675" y="2965497"/>
            <a:chExt cx="1097248" cy="969335"/>
          </a:xfrm>
        </p:grpSpPr>
        <p:grpSp>
          <p:nvGrpSpPr>
            <p:cNvPr id="7" name="Google Shape;102;p3">
              <a:extLst>
                <a:ext uri="{FF2B5EF4-FFF2-40B4-BE49-F238E27FC236}">
                  <a16:creationId xmlns:a16="http://schemas.microsoft.com/office/drawing/2014/main" id="{9755FAC0-0754-BA79-C4DF-221F142D1DF9}"/>
                </a:ext>
              </a:extLst>
            </p:cNvPr>
            <p:cNvGrpSpPr/>
            <p:nvPr/>
          </p:nvGrpSpPr>
          <p:grpSpPr>
            <a:xfrm>
              <a:off x="5921991" y="2965497"/>
              <a:ext cx="1069932" cy="951596"/>
              <a:chOff x="476013" y="2560673"/>
              <a:chExt cx="2419019" cy="2388228"/>
            </a:xfrm>
          </p:grpSpPr>
          <p:grpSp>
            <p:nvGrpSpPr>
              <p:cNvPr id="9" name="Google Shape;103;p3">
                <a:extLst>
                  <a:ext uri="{FF2B5EF4-FFF2-40B4-BE49-F238E27FC236}">
                    <a16:creationId xmlns:a16="http://schemas.microsoft.com/office/drawing/2014/main" id="{87510215-8FE2-EEC5-A538-34F855802717}"/>
                  </a:ext>
                </a:extLst>
              </p:cNvPr>
              <p:cNvGrpSpPr/>
              <p:nvPr/>
            </p:nvGrpSpPr>
            <p:grpSpPr>
              <a:xfrm>
                <a:off x="476013" y="2560673"/>
                <a:ext cx="2419019" cy="2388228"/>
                <a:chOff x="5453503" y="1395697"/>
                <a:chExt cx="2536332" cy="2504048"/>
              </a:xfrm>
            </p:grpSpPr>
            <p:pic>
              <p:nvPicPr>
                <p:cNvPr id="13" name="Google Shape;104;p3">
                  <a:extLst>
                    <a:ext uri="{FF2B5EF4-FFF2-40B4-BE49-F238E27FC236}">
                      <a16:creationId xmlns:a16="http://schemas.microsoft.com/office/drawing/2014/main" id="{79B8244A-7F04-F46B-20C1-69A550CBE24C}"/>
                    </a:ext>
                  </a:extLst>
                </p:cNvPr>
                <p:cNvPicPr preferRelativeResize="0"/>
                <p:nvPr/>
              </p:nvPicPr>
              <p:blipFill rotWithShape="1">
                <a:blip r:embed="rId3">
                  <a:alphaModFix/>
                </a:blip>
                <a:srcRect/>
                <a:stretch/>
              </p:blipFill>
              <p:spPr>
                <a:xfrm>
                  <a:off x="5453503" y="1395697"/>
                  <a:ext cx="2536332" cy="2504048"/>
                </a:xfrm>
                <a:prstGeom prst="rect">
                  <a:avLst/>
                </a:prstGeom>
                <a:noFill/>
                <a:ln>
                  <a:noFill/>
                </a:ln>
              </p:spPr>
            </p:pic>
            <p:sp>
              <p:nvSpPr>
                <p:cNvPr id="14" name="Google Shape;105;p3">
                  <a:extLst>
                    <a:ext uri="{FF2B5EF4-FFF2-40B4-BE49-F238E27FC236}">
                      <a16:creationId xmlns:a16="http://schemas.microsoft.com/office/drawing/2014/main" id="{C39451DA-2EC2-84C5-5E92-170860D27145}"/>
                    </a:ext>
                  </a:extLst>
                </p:cNvPr>
                <p:cNvSpPr/>
                <p:nvPr/>
              </p:nvSpPr>
              <p:spPr>
                <a:xfrm>
                  <a:off x="5862774" y="1743608"/>
                  <a:ext cx="1888528" cy="1940405"/>
                </a:xfrm>
                <a:prstGeom prst="ellipse">
                  <a:avLst/>
                </a:prstGeom>
                <a:solidFill>
                  <a:srgbClr val="1D5076"/>
                </a:solidFill>
                <a:ln w="12700" cap="flat" cmpd="sng">
                  <a:solidFill>
                    <a:srgbClr val="1D5076"/>
                  </a:solidFill>
                  <a:prstDash val="solid"/>
                  <a:miter lim="800000"/>
                  <a:headEnd type="none" w="sm" len="sm"/>
                  <a:tailEnd type="none" w="sm" len="sm"/>
                </a:ln>
              </p:spPr>
              <p:txBody>
                <a:bodyPr spcFirstLastPara="1" wrap="square" lIns="82275" tIns="41125" rIns="82275" bIns="41125" anchor="ctr" anchorCtr="0">
                  <a:noAutofit/>
                </a:bodyPr>
                <a:lstStyle/>
                <a:p>
                  <a:pPr marL="0" marR="0" lvl="0" indent="0" algn="ctr" rtl="0">
                    <a:lnSpc>
                      <a:spcPct val="100000"/>
                    </a:lnSpc>
                    <a:spcBef>
                      <a:spcPts val="0"/>
                    </a:spcBef>
                    <a:spcAft>
                      <a:spcPts val="0"/>
                    </a:spcAft>
                    <a:buClr>
                      <a:srgbClr val="000000"/>
                    </a:buClr>
                    <a:buSzPts val="1170"/>
                    <a:buFont typeface="Arial"/>
                    <a:buNone/>
                  </a:pPr>
                  <a:endParaRPr sz="1170" b="0" i="0" u="none" strike="noStrike" cap="none" dirty="0">
                    <a:solidFill>
                      <a:schemeClr val="lt1"/>
                    </a:solidFill>
                    <a:latin typeface="Arial"/>
                    <a:ea typeface="Arial"/>
                    <a:cs typeface="Arial"/>
                    <a:sym typeface="Arial"/>
                  </a:endParaRPr>
                </a:p>
              </p:txBody>
            </p:sp>
          </p:grpSp>
          <p:grpSp>
            <p:nvGrpSpPr>
              <p:cNvPr id="10" name="Google Shape;106;p3">
                <a:extLst>
                  <a:ext uri="{FF2B5EF4-FFF2-40B4-BE49-F238E27FC236}">
                    <a16:creationId xmlns:a16="http://schemas.microsoft.com/office/drawing/2014/main" id="{390A5E85-0144-CC23-3FBD-07FCD19765BC}"/>
                  </a:ext>
                </a:extLst>
              </p:cNvPr>
              <p:cNvGrpSpPr/>
              <p:nvPr/>
            </p:nvGrpSpPr>
            <p:grpSpPr>
              <a:xfrm>
                <a:off x="687050" y="2771625"/>
                <a:ext cx="1996942" cy="1971524"/>
                <a:chOff x="5453502" y="1395698"/>
                <a:chExt cx="2536331" cy="2504048"/>
              </a:xfrm>
            </p:grpSpPr>
            <p:pic>
              <p:nvPicPr>
                <p:cNvPr id="11" name="Google Shape;107;p3">
                  <a:extLst>
                    <a:ext uri="{FF2B5EF4-FFF2-40B4-BE49-F238E27FC236}">
                      <a16:creationId xmlns:a16="http://schemas.microsoft.com/office/drawing/2014/main" id="{43E35F86-A12A-F156-CE87-23549BF925F3}"/>
                    </a:ext>
                  </a:extLst>
                </p:cNvPr>
                <p:cNvPicPr preferRelativeResize="0"/>
                <p:nvPr/>
              </p:nvPicPr>
              <p:blipFill rotWithShape="1">
                <a:blip r:embed="rId4">
                  <a:alphaModFix/>
                </a:blip>
                <a:srcRect/>
                <a:stretch/>
              </p:blipFill>
              <p:spPr>
                <a:xfrm>
                  <a:off x="5453502" y="1395698"/>
                  <a:ext cx="2536331" cy="2504048"/>
                </a:xfrm>
                <a:prstGeom prst="rect">
                  <a:avLst/>
                </a:prstGeom>
                <a:noFill/>
                <a:ln>
                  <a:noFill/>
                </a:ln>
              </p:spPr>
            </p:pic>
            <p:sp>
              <p:nvSpPr>
                <p:cNvPr id="12" name="Google Shape;108;p3">
                  <a:extLst>
                    <a:ext uri="{FF2B5EF4-FFF2-40B4-BE49-F238E27FC236}">
                      <a16:creationId xmlns:a16="http://schemas.microsoft.com/office/drawing/2014/main" id="{1FC38829-5EBF-BD47-0FB2-60E9BD9A1FC6}"/>
                    </a:ext>
                  </a:extLst>
                </p:cNvPr>
                <p:cNvSpPr/>
                <p:nvPr/>
              </p:nvSpPr>
              <p:spPr>
                <a:xfrm>
                  <a:off x="5862774" y="1743609"/>
                  <a:ext cx="1888527" cy="1940404"/>
                </a:xfrm>
                <a:prstGeom prst="ellipse">
                  <a:avLst/>
                </a:prstGeom>
                <a:solidFill>
                  <a:schemeClr val="lt1"/>
                </a:solidFill>
                <a:ln>
                  <a:noFill/>
                </a:ln>
              </p:spPr>
              <p:txBody>
                <a:bodyPr spcFirstLastPara="1" wrap="square" lIns="82275" tIns="41125" rIns="82275" bIns="41125" anchor="ctr" anchorCtr="0">
                  <a:noAutofit/>
                </a:bodyPr>
                <a:lstStyle/>
                <a:p>
                  <a:pPr marL="0" marR="0" lvl="0" indent="0" algn="ctr" rtl="0">
                    <a:lnSpc>
                      <a:spcPct val="100000"/>
                    </a:lnSpc>
                    <a:spcBef>
                      <a:spcPts val="0"/>
                    </a:spcBef>
                    <a:spcAft>
                      <a:spcPts val="0"/>
                    </a:spcAft>
                    <a:buClr>
                      <a:srgbClr val="000000"/>
                    </a:buClr>
                    <a:buSzPts val="1170"/>
                    <a:buFont typeface="Arial"/>
                    <a:buNone/>
                  </a:pPr>
                  <a:endParaRPr sz="1170" b="0" i="0" u="none" strike="noStrike" cap="none" dirty="0">
                    <a:solidFill>
                      <a:schemeClr val="lt1"/>
                    </a:solidFill>
                    <a:latin typeface="Arial"/>
                    <a:ea typeface="Arial"/>
                    <a:cs typeface="Arial"/>
                    <a:sym typeface="Arial"/>
                  </a:endParaRPr>
                </a:p>
              </p:txBody>
            </p:sp>
          </p:grpSp>
        </p:grpSp>
        <p:pic>
          <p:nvPicPr>
            <p:cNvPr id="8" name="Google Shape;109;p3">
              <a:extLst>
                <a:ext uri="{FF2B5EF4-FFF2-40B4-BE49-F238E27FC236}">
                  <a16:creationId xmlns:a16="http://schemas.microsoft.com/office/drawing/2014/main" id="{EF73C6B8-E7E5-9BEC-A253-C3FEC05787CB}"/>
                </a:ext>
              </a:extLst>
            </p:cNvPr>
            <p:cNvPicPr preferRelativeResize="0"/>
            <p:nvPr/>
          </p:nvPicPr>
          <p:blipFill rotWithShape="1">
            <a:blip r:embed="rId5">
              <a:alphaModFix/>
            </a:blip>
            <a:srcRect/>
            <a:stretch/>
          </p:blipFill>
          <p:spPr>
            <a:xfrm>
              <a:off x="5894675" y="3016417"/>
              <a:ext cx="1019481" cy="918415"/>
            </a:xfrm>
            <a:prstGeom prst="rect">
              <a:avLst/>
            </a:prstGeom>
            <a:noFill/>
            <a:ln>
              <a:noFill/>
            </a:ln>
          </p:spPr>
        </p:pic>
      </p:grpSp>
      <p:grpSp>
        <p:nvGrpSpPr>
          <p:cNvPr id="17" name="Google Shape;92;p3">
            <a:extLst>
              <a:ext uri="{FF2B5EF4-FFF2-40B4-BE49-F238E27FC236}">
                <a16:creationId xmlns:a16="http://schemas.microsoft.com/office/drawing/2014/main" id="{B1EEC1A3-EB65-900B-C800-255E2688FC9C}"/>
              </a:ext>
            </a:extLst>
          </p:cNvPr>
          <p:cNvGrpSpPr>
            <a:grpSpLocks noChangeAspect="1"/>
          </p:cNvGrpSpPr>
          <p:nvPr/>
        </p:nvGrpSpPr>
        <p:grpSpPr>
          <a:xfrm>
            <a:off x="8115383" y="1711831"/>
            <a:ext cx="684532" cy="711541"/>
            <a:chOff x="9253595" y="2768997"/>
            <a:chExt cx="2149333" cy="2149333"/>
          </a:xfrm>
        </p:grpSpPr>
        <p:grpSp>
          <p:nvGrpSpPr>
            <p:cNvPr id="18" name="Google Shape;93;p3">
              <a:extLst>
                <a:ext uri="{FF2B5EF4-FFF2-40B4-BE49-F238E27FC236}">
                  <a16:creationId xmlns:a16="http://schemas.microsoft.com/office/drawing/2014/main" id="{18996817-2171-CD1F-1F3D-DEF8C62734FD}"/>
                </a:ext>
              </a:extLst>
            </p:cNvPr>
            <p:cNvGrpSpPr/>
            <p:nvPr/>
          </p:nvGrpSpPr>
          <p:grpSpPr>
            <a:xfrm>
              <a:off x="9329791" y="2768997"/>
              <a:ext cx="1996942" cy="1971525"/>
              <a:chOff x="687050" y="2771623"/>
              <a:chExt cx="1996942" cy="1971525"/>
            </a:xfrm>
          </p:grpSpPr>
          <p:sp>
            <p:nvSpPr>
              <p:cNvPr id="25" name="Google Shape;96;p3">
                <a:extLst>
                  <a:ext uri="{FF2B5EF4-FFF2-40B4-BE49-F238E27FC236}">
                    <a16:creationId xmlns:a16="http://schemas.microsoft.com/office/drawing/2014/main" id="{45736428-9A36-D40F-63A2-0E5EB165CBE6}"/>
                  </a:ext>
                </a:extLst>
              </p:cNvPr>
              <p:cNvSpPr/>
              <p:nvPr/>
            </p:nvSpPr>
            <p:spPr>
              <a:xfrm>
                <a:off x="866353" y="2892491"/>
                <a:ext cx="1801179" cy="1850657"/>
              </a:xfrm>
              <a:prstGeom prst="ellipse">
                <a:avLst/>
              </a:prstGeom>
              <a:solidFill>
                <a:srgbClr val="1D5076"/>
              </a:solidFill>
              <a:ln w="12700" cap="flat" cmpd="sng">
                <a:solidFill>
                  <a:srgbClr val="1D5076"/>
                </a:solidFill>
                <a:prstDash val="solid"/>
                <a:miter lim="800000"/>
                <a:headEnd type="none" w="sm" len="sm"/>
                <a:tailEnd type="none" w="sm" len="sm"/>
              </a:ln>
            </p:spPr>
            <p:txBody>
              <a:bodyPr spcFirstLastPara="1" wrap="square" lIns="82275" tIns="41125" rIns="82275" bIns="41125" anchor="ctr" anchorCtr="0">
                <a:noAutofit/>
              </a:bodyPr>
              <a:lstStyle/>
              <a:p>
                <a:pPr marL="0" marR="0" lvl="0" indent="0" algn="ctr" rtl="0">
                  <a:lnSpc>
                    <a:spcPct val="100000"/>
                  </a:lnSpc>
                  <a:spcBef>
                    <a:spcPts val="0"/>
                  </a:spcBef>
                  <a:spcAft>
                    <a:spcPts val="0"/>
                  </a:spcAft>
                  <a:buClr>
                    <a:srgbClr val="000000"/>
                  </a:buClr>
                  <a:buSzPts val="1170"/>
                  <a:buFont typeface="Arial"/>
                  <a:buNone/>
                </a:pPr>
                <a:endParaRPr sz="1170" b="0" i="0" u="none" strike="noStrike" cap="none" dirty="0">
                  <a:solidFill>
                    <a:schemeClr val="lt1"/>
                  </a:solidFill>
                  <a:latin typeface="Arial"/>
                  <a:ea typeface="Arial"/>
                  <a:cs typeface="Arial"/>
                  <a:sym typeface="Arial"/>
                </a:endParaRPr>
              </a:p>
            </p:txBody>
          </p:sp>
          <p:grpSp>
            <p:nvGrpSpPr>
              <p:cNvPr id="21" name="Google Shape;97;p3">
                <a:extLst>
                  <a:ext uri="{FF2B5EF4-FFF2-40B4-BE49-F238E27FC236}">
                    <a16:creationId xmlns:a16="http://schemas.microsoft.com/office/drawing/2014/main" id="{8424902B-4E22-D525-CC9D-FDDE4E1EA3E1}"/>
                  </a:ext>
                </a:extLst>
              </p:cNvPr>
              <p:cNvGrpSpPr/>
              <p:nvPr/>
            </p:nvGrpSpPr>
            <p:grpSpPr>
              <a:xfrm>
                <a:off x="687050" y="2771623"/>
                <a:ext cx="1996942" cy="1971524"/>
                <a:chOff x="5453502" y="1395695"/>
                <a:chExt cx="2536331" cy="2504048"/>
              </a:xfrm>
            </p:grpSpPr>
            <p:pic>
              <p:nvPicPr>
                <p:cNvPr id="22" name="Google Shape;98;p3">
                  <a:extLst>
                    <a:ext uri="{FF2B5EF4-FFF2-40B4-BE49-F238E27FC236}">
                      <a16:creationId xmlns:a16="http://schemas.microsoft.com/office/drawing/2014/main" id="{739828EA-AADB-5D88-EEE3-B7D26F8851C4}"/>
                    </a:ext>
                  </a:extLst>
                </p:cNvPr>
                <p:cNvPicPr preferRelativeResize="0"/>
                <p:nvPr/>
              </p:nvPicPr>
              <p:blipFill rotWithShape="1">
                <a:blip r:embed="rId4">
                  <a:alphaModFix/>
                </a:blip>
                <a:srcRect/>
                <a:stretch/>
              </p:blipFill>
              <p:spPr>
                <a:xfrm>
                  <a:off x="5453502" y="1395695"/>
                  <a:ext cx="2536331" cy="2504048"/>
                </a:xfrm>
                <a:prstGeom prst="rect">
                  <a:avLst/>
                </a:prstGeom>
                <a:noFill/>
                <a:ln>
                  <a:noFill/>
                </a:ln>
              </p:spPr>
            </p:pic>
            <p:sp>
              <p:nvSpPr>
                <p:cNvPr id="23" name="Google Shape;99;p3">
                  <a:extLst>
                    <a:ext uri="{FF2B5EF4-FFF2-40B4-BE49-F238E27FC236}">
                      <a16:creationId xmlns:a16="http://schemas.microsoft.com/office/drawing/2014/main" id="{0B6C2DE0-DB1A-DFE5-58F8-B33F58238931}"/>
                    </a:ext>
                  </a:extLst>
                </p:cNvPr>
                <p:cNvSpPr/>
                <p:nvPr/>
              </p:nvSpPr>
              <p:spPr>
                <a:xfrm>
                  <a:off x="5862774" y="1743608"/>
                  <a:ext cx="1888528" cy="1940405"/>
                </a:xfrm>
                <a:prstGeom prst="ellipse">
                  <a:avLst/>
                </a:prstGeom>
                <a:solidFill>
                  <a:schemeClr val="lt1"/>
                </a:solidFill>
                <a:ln>
                  <a:noFill/>
                </a:ln>
              </p:spPr>
              <p:txBody>
                <a:bodyPr spcFirstLastPara="1" wrap="square" lIns="82275" tIns="41125" rIns="82275" bIns="41125" anchor="ctr" anchorCtr="0">
                  <a:noAutofit/>
                </a:bodyPr>
                <a:lstStyle/>
                <a:p>
                  <a:pPr marL="0" marR="0" lvl="0" indent="0" algn="ctr" rtl="0">
                    <a:lnSpc>
                      <a:spcPct val="100000"/>
                    </a:lnSpc>
                    <a:spcBef>
                      <a:spcPts val="0"/>
                    </a:spcBef>
                    <a:spcAft>
                      <a:spcPts val="0"/>
                    </a:spcAft>
                    <a:buClr>
                      <a:srgbClr val="000000"/>
                    </a:buClr>
                    <a:buSzPts val="1170"/>
                    <a:buFont typeface="Arial"/>
                    <a:buNone/>
                  </a:pPr>
                  <a:endParaRPr sz="1170" b="0" i="0" u="none" strike="noStrike" cap="none" dirty="0">
                    <a:solidFill>
                      <a:schemeClr val="lt1"/>
                    </a:solidFill>
                    <a:latin typeface="Arial"/>
                    <a:ea typeface="Arial"/>
                    <a:cs typeface="Arial"/>
                    <a:sym typeface="Arial"/>
                  </a:endParaRPr>
                </a:p>
              </p:txBody>
            </p:sp>
          </p:grpSp>
        </p:grpSp>
        <p:pic>
          <p:nvPicPr>
            <p:cNvPr id="19" name="Google Shape;100;p3">
              <a:extLst>
                <a:ext uri="{FF2B5EF4-FFF2-40B4-BE49-F238E27FC236}">
                  <a16:creationId xmlns:a16="http://schemas.microsoft.com/office/drawing/2014/main" id="{4F7B0481-34F4-A200-B53C-C63860D49DCA}"/>
                </a:ext>
              </a:extLst>
            </p:cNvPr>
            <p:cNvPicPr preferRelativeResize="0"/>
            <p:nvPr/>
          </p:nvPicPr>
          <p:blipFill rotWithShape="1">
            <a:blip r:embed="rId6">
              <a:alphaModFix/>
            </a:blip>
            <a:srcRect/>
            <a:stretch/>
          </p:blipFill>
          <p:spPr>
            <a:xfrm>
              <a:off x="9253595" y="2768997"/>
              <a:ext cx="2149333" cy="2149333"/>
            </a:xfrm>
            <a:prstGeom prst="rect">
              <a:avLst/>
            </a:prstGeom>
            <a:noFill/>
            <a:ln>
              <a:noFill/>
            </a:ln>
          </p:spPr>
        </p:pic>
      </p:grpSp>
      <p:sp>
        <p:nvSpPr>
          <p:cNvPr id="26" name="Google Shape;70;p3">
            <a:extLst>
              <a:ext uri="{FF2B5EF4-FFF2-40B4-BE49-F238E27FC236}">
                <a16:creationId xmlns:a16="http://schemas.microsoft.com/office/drawing/2014/main" id="{0ED25ED1-B573-6227-4ABE-72808711CDD5}"/>
              </a:ext>
            </a:extLst>
          </p:cNvPr>
          <p:cNvSpPr txBox="1"/>
          <p:nvPr/>
        </p:nvSpPr>
        <p:spPr>
          <a:xfrm>
            <a:off x="8801659" y="1778075"/>
            <a:ext cx="4761315" cy="652847"/>
          </a:xfrm>
          <a:prstGeom prst="rect">
            <a:avLst/>
          </a:prstGeom>
          <a:noFill/>
          <a:ln>
            <a:noFill/>
          </a:ln>
        </p:spPr>
        <p:txBody>
          <a:bodyPr spcFirstLastPara="1" wrap="square" lIns="82275" tIns="82275" rIns="82275" bIns="82275" anchor="ctr" anchorCtr="0">
            <a:noAutofit/>
          </a:bodyPr>
          <a:lstStyle/>
          <a:p>
            <a:pPr marL="0" marR="0" lvl="0" indent="0" rtl="0">
              <a:lnSpc>
                <a:spcPct val="100000"/>
              </a:lnSpc>
              <a:spcBef>
                <a:spcPts val="0"/>
              </a:spcBef>
              <a:spcAft>
                <a:spcPts val="0"/>
              </a:spcAft>
              <a:buClr>
                <a:srgbClr val="000000"/>
              </a:buClr>
              <a:buSzPts val="1440"/>
              <a:buFont typeface="Arial"/>
              <a:buNone/>
            </a:pPr>
            <a:r>
              <a:rPr lang="en-US" sz="1800" b="1" i="0" u="none" strike="noStrike" cap="none" dirty="0">
                <a:solidFill>
                  <a:schemeClr val="bg1"/>
                </a:solidFill>
                <a:sym typeface="Arial"/>
              </a:rPr>
              <a:t>Health and Human Services</a:t>
            </a:r>
            <a:endParaRPr lang="en-US" sz="1800" b="0" i="0" u="none" strike="noStrike" cap="none">
              <a:solidFill>
                <a:schemeClr val="bg1"/>
              </a:solidFill>
              <a:latin typeface="Calibri"/>
              <a:ea typeface="Calibri"/>
              <a:cs typeface="Calibri"/>
            </a:endParaRPr>
          </a:p>
        </p:txBody>
      </p:sp>
      <p:sp>
        <p:nvSpPr>
          <p:cNvPr id="28" name="TextBox 27">
            <a:extLst>
              <a:ext uri="{FF2B5EF4-FFF2-40B4-BE49-F238E27FC236}">
                <a16:creationId xmlns:a16="http://schemas.microsoft.com/office/drawing/2014/main" id="{35514B65-F251-D309-3646-80990D887F78}"/>
              </a:ext>
            </a:extLst>
          </p:cNvPr>
          <p:cNvSpPr txBox="1"/>
          <p:nvPr/>
        </p:nvSpPr>
        <p:spPr>
          <a:xfrm>
            <a:off x="8644544" y="2424297"/>
            <a:ext cx="3339439" cy="2949525"/>
          </a:xfrm>
          <a:prstGeom prst="rect">
            <a:avLst/>
          </a:prstGeom>
          <a:noFill/>
        </p:spPr>
        <p:txBody>
          <a:bodyPr wrap="square" lIns="91440" tIns="45720" rIns="91440" bIns="45720" rtlCol="0" anchor="t">
            <a:spAutoFit/>
          </a:bodyPr>
          <a:lstStyle/>
          <a:p>
            <a:pPr marL="285750" indent="-285750">
              <a:lnSpc>
                <a:spcPct val="150000"/>
              </a:lnSpc>
              <a:buClr>
                <a:schemeClr val="accent1"/>
              </a:buClr>
              <a:buFont typeface="Wingdings" pitchFamily="2" charset="2"/>
              <a:buChar char="§"/>
            </a:pPr>
            <a:r>
              <a:rPr lang="en-US" sz="1800" dirty="0">
                <a:solidFill>
                  <a:schemeClr val="bg1"/>
                </a:solidFill>
              </a:rPr>
              <a:t>Food security</a:t>
            </a:r>
            <a:endParaRPr lang="en-US" sz="1800">
              <a:solidFill>
                <a:schemeClr val="bg1"/>
              </a:solidFill>
            </a:endParaRPr>
          </a:p>
          <a:p>
            <a:pPr marL="285750" indent="-285750">
              <a:lnSpc>
                <a:spcPct val="150000"/>
              </a:lnSpc>
              <a:buClr>
                <a:schemeClr val="accent1"/>
              </a:buClr>
              <a:buFont typeface="Wingdings" pitchFamily="2" charset="2"/>
              <a:buChar char="§"/>
            </a:pPr>
            <a:r>
              <a:rPr lang="en-US" sz="1800" dirty="0">
                <a:solidFill>
                  <a:schemeClr val="bg1"/>
                </a:solidFill>
              </a:rPr>
              <a:t>Healthy aging</a:t>
            </a:r>
          </a:p>
          <a:p>
            <a:pPr marL="285750" indent="-285750">
              <a:lnSpc>
                <a:spcPct val="150000"/>
              </a:lnSpc>
              <a:buClr>
                <a:schemeClr val="accent1"/>
              </a:buClr>
              <a:buFont typeface="Wingdings" pitchFamily="2" charset="2"/>
              <a:buChar char="§"/>
            </a:pPr>
            <a:r>
              <a:rPr lang="en-US" sz="1800" dirty="0">
                <a:solidFill>
                  <a:schemeClr val="bg1"/>
                </a:solidFill>
              </a:rPr>
              <a:t>Mental health &amp; substance abuse</a:t>
            </a:r>
          </a:p>
          <a:p>
            <a:pPr marL="285750" indent="-285750">
              <a:lnSpc>
                <a:spcPct val="150000"/>
              </a:lnSpc>
              <a:buClr>
                <a:schemeClr val="accent1"/>
              </a:buClr>
              <a:buFont typeface="Wingdings" pitchFamily="2" charset="2"/>
              <a:buChar char="§"/>
            </a:pPr>
            <a:r>
              <a:rPr lang="en-US" sz="1800" dirty="0">
                <a:solidFill>
                  <a:schemeClr val="bg1"/>
                </a:solidFill>
              </a:rPr>
              <a:t>Environment &amp; health</a:t>
            </a:r>
          </a:p>
          <a:p>
            <a:pPr marL="285750" indent="-285750">
              <a:lnSpc>
                <a:spcPct val="150000"/>
              </a:lnSpc>
              <a:buClr>
                <a:schemeClr val="accent1"/>
              </a:buClr>
              <a:buFont typeface="Wingdings" pitchFamily="2" charset="2"/>
              <a:buChar char="§"/>
            </a:pPr>
            <a:r>
              <a:rPr lang="en-US" sz="1800" dirty="0">
                <a:solidFill>
                  <a:schemeClr val="bg1"/>
                </a:solidFill>
              </a:rPr>
              <a:t>Economic resilience</a:t>
            </a:r>
          </a:p>
          <a:p>
            <a:pPr marL="285750" indent="-285750">
              <a:lnSpc>
                <a:spcPct val="150000"/>
              </a:lnSpc>
              <a:buClr>
                <a:schemeClr val="accent1"/>
              </a:buClr>
              <a:buFont typeface="Wingdings" pitchFamily="2" charset="2"/>
              <a:buChar char="§"/>
            </a:pPr>
            <a:r>
              <a:rPr lang="en-US" sz="1800" dirty="0">
                <a:solidFill>
                  <a:schemeClr val="bg1"/>
                </a:solidFill>
              </a:rPr>
              <a:t>Housing &amp; homelessness</a:t>
            </a:r>
            <a:endParaRPr lang="en-US" sz="1800">
              <a:solidFill>
                <a:schemeClr val="bg1"/>
              </a:solidFill>
            </a:endParaRPr>
          </a:p>
        </p:txBody>
      </p:sp>
      <p:sp>
        <p:nvSpPr>
          <p:cNvPr id="42" name="Pentagon 41">
            <a:extLst>
              <a:ext uri="{FF2B5EF4-FFF2-40B4-BE49-F238E27FC236}">
                <a16:creationId xmlns:a16="http://schemas.microsoft.com/office/drawing/2014/main" id="{63D8AA48-79F2-E4EF-701E-7F3C4E967A7F}"/>
              </a:ext>
            </a:extLst>
          </p:cNvPr>
          <p:cNvSpPr/>
          <p:nvPr/>
        </p:nvSpPr>
        <p:spPr>
          <a:xfrm>
            <a:off x="8113673" y="6477386"/>
            <a:ext cx="4288436" cy="302613"/>
          </a:xfrm>
          <a:prstGeom prst="homePlat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solidFill>
              </a:rPr>
              <a:t>Outdoor Recreation</a:t>
            </a:r>
          </a:p>
        </p:txBody>
      </p:sp>
      <p:sp>
        <p:nvSpPr>
          <p:cNvPr id="43" name="Pentagon 42">
            <a:extLst>
              <a:ext uri="{FF2B5EF4-FFF2-40B4-BE49-F238E27FC236}">
                <a16:creationId xmlns:a16="http://schemas.microsoft.com/office/drawing/2014/main" id="{94CA03F9-8112-FCFD-70B2-A2960A9E518F}"/>
              </a:ext>
            </a:extLst>
          </p:cNvPr>
          <p:cNvSpPr/>
          <p:nvPr/>
        </p:nvSpPr>
        <p:spPr>
          <a:xfrm>
            <a:off x="4046219" y="6474246"/>
            <a:ext cx="4288436" cy="305753"/>
          </a:xfrm>
          <a:prstGeom prst="homePlat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solidFill>
              </a:rPr>
              <a:t>Outcomes-Based Financing</a:t>
            </a:r>
          </a:p>
        </p:txBody>
      </p:sp>
      <p:sp>
        <p:nvSpPr>
          <p:cNvPr id="44" name="Pentagon 43">
            <a:extLst>
              <a:ext uri="{FF2B5EF4-FFF2-40B4-BE49-F238E27FC236}">
                <a16:creationId xmlns:a16="http://schemas.microsoft.com/office/drawing/2014/main" id="{9B1CEA93-29E5-2243-F3EE-173C423E950F}"/>
              </a:ext>
            </a:extLst>
          </p:cNvPr>
          <p:cNvSpPr/>
          <p:nvPr/>
        </p:nvSpPr>
        <p:spPr>
          <a:xfrm>
            <a:off x="-21235" y="6474246"/>
            <a:ext cx="4288436" cy="305753"/>
          </a:xfrm>
          <a:prstGeom prst="homePlate">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solidFill>
              </a:rPr>
              <a:t>About</a:t>
            </a:r>
          </a:p>
        </p:txBody>
      </p:sp>
      <p:sp>
        <p:nvSpPr>
          <p:cNvPr id="45" name="TextBox 44">
            <a:extLst>
              <a:ext uri="{FF2B5EF4-FFF2-40B4-BE49-F238E27FC236}">
                <a16:creationId xmlns:a16="http://schemas.microsoft.com/office/drawing/2014/main" id="{4F329393-1010-5134-4A64-90B1AF4E4FE9}"/>
              </a:ext>
            </a:extLst>
          </p:cNvPr>
          <p:cNvSpPr txBox="1"/>
          <p:nvPr/>
        </p:nvSpPr>
        <p:spPr>
          <a:xfrm>
            <a:off x="174679" y="1145998"/>
            <a:ext cx="10594324" cy="707886"/>
          </a:xfrm>
          <a:prstGeom prst="rect">
            <a:avLst/>
          </a:prstGeom>
          <a:noFill/>
        </p:spPr>
        <p:txBody>
          <a:bodyPr wrap="square" lIns="91440" tIns="45720" rIns="91440" bIns="45720" rtlCol="0" anchor="t">
            <a:spAutoFit/>
          </a:bodyPr>
          <a:lstStyle/>
          <a:p>
            <a:r>
              <a:rPr lang="en-US" sz="2000" dirty="0">
                <a:solidFill>
                  <a:schemeClr val="bg1"/>
                </a:solidFill>
              </a:rPr>
              <a:t>Our team works across the country on environmental and social challenges. </a:t>
            </a:r>
          </a:p>
          <a:p>
            <a:endParaRPr lang="en-US" sz="2000" dirty="0">
              <a:solidFill>
                <a:schemeClr val="bg1"/>
              </a:solidFill>
            </a:endParaRPr>
          </a:p>
        </p:txBody>
      </p:sp>
      <p:sp>
        <p:nvSpPr>
          <p:cNvPr id="15" name="TextBox 14">
            <a:extLst>
              <a:ext uri="{FF2B5EF4-FFF2-40B4-BE49-F238E27FC236}">
                <a16:creationId xmlns:a16="http://schemas.microsoft.com/office/drawing/2014/main" id="{B6435DCA-B123-2430-7DAE-3C497CD4B0AE}"/>
              </a:ext>
            </a:extLst>
          </p:cNvPr>
          <p:cNvSpPr txBox="1"/>
          <p:nvPr/>
        </p:nvSpPr>
        <p:spPr>
          <a:xfrm>
            <a:off x="510333" y="2573555"/>
            <a:ext cx="3449781" cy="2534027"/>
          </a:xfrm>
          <a:prstGeom prst="rect">
            <a:avLst/>
          </a:prstGeom>
          <a:noFill/>
        </p:spPr>
        <p:txBody>
          <a:bodyPr wrap="square" lIns="91440" tIns="45720" rIns="91440" bIns="45720" rtlCol="0" anchor="t">
            <a:spAutoFit/>
          </a:bodyPr>
          <a:lstStyle/>
          <a:p>
            <a:pPr marL="342900" indent="-342900">
              <a:lnSpc>
                <a:spcPct val="150000"/>
              </a:lnSpc>
              <a:buClr>
                <a:schemeClr val="accent1"/>
              </a:buClr>
              <a:buFont typeface="Wingdings" pitchFamily="2" charset="2"/>
              <a:buChar char="§"/>
            </a:pPr>
            <a:r>
              <a:rPr lang="en-US" sz="1800" dirty="0">
                <a:solidFill>
                  <a:schemeClr val="accent2"/>
                </a:solidFill>
              </a:rPr>
              <a:t>Impact Assessment</a:t>
            </a:r>
          </a:p>
          <a:p>
            <a:pPr marL="342900" indent="-342900">
              <a:lnSpc>
                <a:spcPct val="150000"/>
              </a:lnSpc>
              <a:buClr>
                <a:schemeClr val="accent1"/>
              </a:buClr>
              <a:buFont typeface="Wingdings" pitchFamily="2" charset="2"/>
              <a:buChar char="§"/>
            </a:pPr>
            <a:r>
              <a:rPr lang="en-US" sz="1800" dirty="0">
                <a:solidFill>
                  <a:schemeClr val="accent2"/>
                </a:solidFill>
              </a:rPr>
              <a:t>Build Local Capacity </a:t>
            </a:r>
          </a:p>
          <a:p>
            <a:pPr marL="342900" indent="-342900">
              <a:lnSpc>
                <a:spcPct val="150000"/>
              </a:lnSpc>
              <a:buClr>
                <a:schemeClr val="accent1"/>
              </a:buClr>
              <a:buFont typeface="Wingdings" pitchFamily="2" charset="2"/>
              <a:buChar char="§"/>
            </a:pPr>
            <a:r>
              <a:rPr lang="en-US" sz="1800" dirty="0">
                <a:solidFill>
                  <a:schemeClr val="accent2"/>
                </a:solidFill>
              </a:rPr>
              <a:t>Strategy and Planning</a:t>
            </a:r>
          </a:p>
          <a:p>
            <a:pPr marL="342900" indent="-342900">
              <a:lnSpc>
                <a:spcPct val="150000"/>
              </a:lnSpc>
              <a:buClr>
                <a:schemeClr val="accent1"/>
              </a:buClr>
              <a:buFont typeface="Wingdings" pitchFamily="2" charset="2"/>
              <a:buChar char="§"/>
            </a:pPr>
            <a:r>
              <a:rPr lang="en-US" sz="1800" dirty="0">
                <a:solidFill>
                  <a:schemeClr val="accent2"/>
                </a:solidFill>
              </a:rPr>
              <a:t>Support Decision-making</a:t>
            </a:r>
            <a:endParaRPr lang="en-US" sz="1800" i="0" u="none" strike="noStrike">
              <a:solidFill>
                <a:schemeClr val="accent2"/>
              </a:solidFill>
              <a:effectLst/>
              <a:latin typeface="Arial" panose="020B0604020202020204" pitchFamily="34" charset="0"/>
            </a:endParaRPr>
          </a:p>
          <a:p>
            <a:pPr marL="342900" indent="-342900">
              <a:lnSpc>
                <a:spcPct val="150000"/>
              </a:lnSpc>
              <a:buClr>
                <a:schemeClr val="accent1"/>
              </a:buClr>
              <a:buFont typeface="Wingdings" pitchFamily="2" charset="2"/>
              <a:buChar char="§"/>
            </a:pPr>
            <a:r>
              <a:rPr lang="en-US" sz="1800" dirty="0">
                <a:solidFill>
                  <a:schemeClr val="accent2"/>
                </a:solidFill>
              </a:rPr>
              <a:t>Secured Funding &amp; Financing</a:t>
            </a:r>
          </a:p>
        </p:txBody>
      </p:sp>
      <p:sp>
        <p:nvSpPr>
          <p:cNvPr id="16" name="Google Shape;70;p3">
            <a:extLst>
              <a:ext uri="{FF2B5EF4-FFF2-40B4-BE49-F238E27FC236}">
                <a16:creationId xmlns:a16="http://schemas.microsoft.com/office/drawing/2014/main" id="{44EFC6A1-6B62-384D-80BC-5F3B45B9724D}"/>
              </a:ext>
            </a:extLst>
          </p:cNvPr>
          <p:cNvSpPr txBox="1"/>
          <p:nvPr/>
        </p:nvSpPr>
        <p:spPr>
          <a:xfrm>
            <a:off x="1191386" y="1854540"/>
            <a:ext cx="1744738" cy="660702"/>
          </a:xfrm>
          <a:prstGeom prst="rect">
            <a:avLst/>
          </a:prstGeom>
          <a:noFill/>
          <a:ln>
            <a:noFill/>
          </a:ln>
        </p:spPr>
        <p:txBody>
          <a:bodyPr spcFirstLastPara="1" wrap="square" lIns="82275" tIns="82275" rIns="82275" bIns="82275" anchor="ctr" anchorCtr="0">
            <a:noAutofit/>
          </a:bodyPr>
          <a:lstStyle/>
          <a:p>
            <a:pPr>
              <a:buSzPts val="1440"/>
            </a:pPr>
            <a:r>
              <a:rPr lang="en-US" sz="1800" b="1" dirty="0">
                <a:solidFill>
                  <a:schemeClr val="accent2"/>
                </a:solidFill>
              </a:rPr>
              <a:t>Our Role</a:t>
            </a:r>
            <a:endParaRPr lang="en-US" sz="1800" b="0" i="0" u="none" strike="noStrike" cap="none">
              <a:solidFill>
                <a:schemeClr val="accent2"/>
              </a:solidFill>
              <a:ea typeface="Calibri"/>
              <a:cs typeface="Calibri"/>
            </a:endParaRPr>
          </a:p>
        </p:txBody>
      </p:sp>
      <p:sp>
        <p:nvSpPr>
          <p:cNvPr id="33" name="Oval 32">
            <a:extLst>
              <a:ext uri="{FF2B5EF4-FFF2-40B4-BE49-F238E27FC236}">
                <a16:creationId xmlns:a16="http://schemas.microsoft.com/office/drawing/2014/main" id="{24BCA6F4-B41A-B305-52A3-A2BC7106DC35}"/>
              </a:ext>
            </a:extLst>
          </p:cNvPr>
          <p:cNvSpPr/>
          <p:nvPr/>
        </p:nvSpPr>
        <p:spPr>
          <a:xfrm>
            <a:off x="424206" y="1846082"/>
            <a:ext cx="675587" cy="659876"/>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Logo&#10;&#10;Description automatically generated">
            <a:extLst>
              <a:ext uri="{FF2B5EF4-FFF2-40B4-BE49-F238E27FC236}">
                <a16:creationId xmlns:a16="http://schemas.microsoft.com/office/drawing/2014/main" id="{72100C4B-98FF-70C1-1D82-802652197EB3}"/>
              </a:ext>
            </a:extLst>
          </p:cNvPr>
          <p:cNvPicPr>
            <a:picLocks noChangeAspect="1"/>
          </p:cNvPicPr>
          <p:nvPr/>
        </p:nvPicPr>
        <p:blipFill>
          <a:blip r:embed="rId7"/>
          <a:stretch>
            <a:fillRect/>
          </a:stretch>
        </p:blipFill>
        <p:spPr>
          <a:xfrm>
            <a:off x="177502" y="1594946"/>
            <a:ext cx="1163782" cy="1163782"/>
          </a:xfrm>
          <a:prstGeom prst="rect">
            <a:avLst/>
          </a:prstGeom>
        </p:spPr>
      </p:pic>
    </p:spTree>
    <p:extLst>
      <p:ext uri="{BB962C8B-B14F-4D97-AF65-F5344CB8AC3E}">
        <p14:creationId xmlns:p14="http://schemas.microsoft.com/office/powerpoint/2010/main" val="23291227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ath through a forest&#10;&#10;Description automatically generated">
            <a:extLst>
              <a:ext uri="{FF2B5EF4-FFF2-40B4-BE49-F238E27FC236}">
                <a16:creationId xmlns:a16="http://schemas.microsoft.com/office/drawing/2014/main" id="{E9734BB3-4390-0C42-996D-1B2D223EF019}"/>
              </a:ext>
            </a:extLst>
          </p:cNvPr>
          <p:cNvPicPr>
            <a:picLocks noChangeAspect="1"/>
          </p:cNvPicPr>
          <p:nvPr/>
        </p:nvPicPr>
        <p:blipFill rotWithShape="1">
          <a:blip r:embed="rId3"/>
          <a:srcRect t="6136" b="8362"/>
          <a:stretch/>
        </p:blipFill>
        <p:spPr>
          <a:xfrm>
            <a:off x="-1" y="0"/>
            <a:ext cx="12192001" cy="6949574"/>
          </a:xfrm>
          <a:prstGeom prst="rect">
            <a:avLst/>
          </a:prstGeom>
        </p:spPr>
      </p:pic>
      <p:sp>
        <p:nvSpPr>
          <p:cNvPr id="6" name="Rectangle 5">
            <a:extLst>
              <a:ext uri="{FF2B5EF4-FFF2-40B4-BE49-F238E27FC236}">
                <a16:creationId xmlns:a16="http://schemas.microsoft.com/office/drawing/2014/main" id="{258AA5A7-84A3-264C-B913-A68EB71E42EB}"/>
              </a:ext>
            </a:extLst>
          </p:cNvPr>
          <p:cNvSpPr/>
          <p:nvPr/>
        </p:nvSpPr>
        <p:spPr>
          <a:xfrm>
            <a:off x="3047998" y="1586917"/>
            <a:ext cx="6096001" cy="4272016"/>
          </a:xfrm>
          <a:prstGeom prst="rect">
            <a:avLst/>
          </a:prstGeom>
          <a:solidFill>
            <a:srgbClr val="FFFFFF">
              <a:alpha val="8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49A9E68-89EB-EE44-A176-2CD42E222B76}"/>
              </a:ext>
            </a:extLst>
          </p:cNvPr>
          <p:cNvSpPr txBox="1"/>
          <p:nvPr/>
        </p:nvSpPr>
        <p:spPr>
          <a:xfrm>
            <a:off x="3407473" y="1827758"/>
            <a:ext cx="5975157" cy="830997"/>
          </a:xfrm>
          <a:prstGeom prst="rect">
            <a:avLst/>
          </a:prstGeom>
          <a:noFill/>
        </p:spPr>
        <p:txBody>
          <a:bodyPr wrap="square" lIns="91440" tIns="45720" rIns="91440" bIns="45720" rtlCol="0" anchor="t">
            <a:spAutoFit/>
          </a:bodyPr>
          <a:lstStyle/>
          <a:p>
            <a:pPr lvl="1">
              <a:buSzPct val="90000"/>
            </a:pPr>
            <a:r>
              <a:rPr lang="en-US" sz="2400" b="1" dirty="0">
                <a:solidFill>
                  <a:srgbClr val="025786"/>
                </a:solidFill>
              </a:rPr>
              <a:t>Questions? Ideas? Reach </a:t>
            </a:r>
            <a:r>
              <a:rPr lang="en-US" sz="2400" b="1" i="0" u="none" strike="noStrike" dirty="0">
                <a:solidFill>
                  <a:schemeClr val="accent2"/>
                </a:solidFill>
                <a:effectLst/>
              </a:rPr>
              <a:t>out to discuss your projects and needs:</a:t>
            </a:r>
            <a:endParaRPr lang="en-US" sz="2400" b="1" dirty="0">
              <a:solidFill>
                <a:schemeClr val="accent2"/>
              </a:solidFill>
            </a:endParaRPr>
          </a:p>
        </p:txBody>
      </p:sp>
      <p:sp>
        <p:nvSpPr>
          <p:cNvPr id="13" name="Shape 53">
            <a:extLst>
              <a:ext uri="{FF2B5EF4-FFF2-40B4-BE49-F238E27FC236}">
                <a16:creationId xmlns:a16="http://schemas.microsoft.com/office/drawing/2014/main" id="{A0D7DA42-5949-A84D-863B-D6B7440A9679}"/>
              </a:ext>
            </a:extLst>
          </p:cNvPr>
          <p:cNvSpPr txBox="1">
            <a:spLocks/>
          </p:cNvSpPr>
          <p:nvPr/>
        </p:nvSpPr>
        <p:spPr>
          <a:xfrm>
            <a:off x="11162271" y="6547785"/>
            <a:ext cx="688120" cy="318683"/>
          </a:xfrm>
          <a:prstGeom prst="rect">
            <a:avLst/>
          </a:prstGeom>
          <a:noFill/>
          <a:ln>
            <a:noFill/>
          </a:ln>
        </p:spPr>
        <p:txBody>
          <a:bodyPr lIns="71425" tIns="71425" rIns="71425" bIns="7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700" b="0" i="0" u="none" strike="noStrike" cap="none">
                <a:solidFill>
                  <a:srgbClr val="000000"/>
                </a:solidFill>
                <a:latin typeface="Arial"/>
                <a:ea typeface="Arial"/>
                <a:cs typeface="Arial"/>
                <a:sym typeface="Arial"/>
              </a:defRPr>
            </a:lvl9pPr>
          </a:lstStyle>
          <a:p>
            <a:pPr algn="r">
              <a:lnSpc>
                <a:spcPct val="80000"/>
              </a:lnSpc>
              <a:buClr>
                <a:srgbClr val="858789"/>
              </a:buClr>
              <a:buSzPct val="25000"/>
            </a:pPr>
            <a:fld id="{00000000-1234-1234-1234-123412341234}" type="slidenum">
              <a:rPr lang="en-US" sz="1000" smtClean="0">
                <a:solidFill>
                  <a:srgbClr val="858789"/>
                </a:solidFill>
              </a:rPr>
              <a:pPr algn="r">
                <a:lnSpc>
                  <a:spcPct val="80000"/>
                </a:lnSpc>
                <a:buClr>
                  <a:srgbClr val="858789"/>
                </a:buClr>
                <a:buSzPct val="25000"/>
              </a:pPr>
              <a:t>30</a:t>
            </a:fld>
            <a:endParaRPr lang="en-US" sz="1000">
              <a:solidFill>
                <a:srgbClr val="858789"/>
              </a:solidFill>
            </a:endParaRPr>
          </a:p>
        </p:txBody>
      </p:sp>
      <p:pic>
        <p:nvPicPr>
          <p:cNvPr id="4" name="Picture 3">
            <a:extLst>
              <a:ext uri="{FF2B5EF4-FFF2-40B4-BE49-F238E27FC236}">
                <a16:creationId xmlns:a16="http://schemas.microsoft.com/office/drawing/2014/main" id="{037F8CAD-87D1-0C4A-892F-FC4C11DD4DA0}"/>
              </a:ext>
            </a:extLst>
          </p:cNvPr>
          <p:cNvPicPr>
            <a:picLocks noChangeAspect="1"/>
          </p:cNvPicPr>
          <p:nvPr/>
        </p:nvPicPr>
        <p:blipFill>
          <a:blip r:embed="rId4"/>
          <a:srcRect/>
          <a:stretch/>
        </p:blipFill>
        <p:spPr>
          <a:xfrm>
            <a:off x="8062834" y="4816867"/>
            <a:ext cx="686500" cy="682838"/>
          </a:xfrm>
          <a:prstGeom prst="rect">
            <a:avLst/>
          </a:prstGeom>
        </p:spPr>
      </p:pic>
      <p:pic>
        <p:nvPicPr>
          <p:cNvPr id="2" name="Picture 1" descr="A person smiling at the camera&#10;&#10;Description automatically generated">
            <a:extLst>
              <a:ext uri="{FF2B5EF4-FFF2-40B4-BE49-F238E27FC236}">
                <a16:creationId xmlns:a16="http://schemas.microsoft.com/office/drawing/2014/main" id="{5CF112D5-F76A-E953-7E03-C1B8D72907A2}"/>
              </a:ext>
            </a:extLst>
          </p:cNvPr>
          <p:cNvPicPr>
            <a:picLocks noChangeAspect="1"/>
          </p:cNvPicPr>
          <p:nvPr/>
        </p:nvPicPr>
        <p:blipFill>
          <a:blip r:embed="rId5"/>
          <a:stretch>
            <a:fillRect/>
          </a:stretch>
        </p:blipFill>
        <p:spPr>
          <a:xfrm>
            <a:off x="3407473" y="2899595"/>
            <a:ext cx="1819235" cy="2605145"/>
          </a:xfrm>
          <a:prstGeom prst="rect">
            <a:avLst/>
          </a:prstGeom>
        </p:spPr>
      </p:pic>
      <p:sp>
        <p:nvSpPr>
          <p:cNvPr id="3" name="TextBox 2">
            <a:extLst>
              <a:ext uri="{FF2B5EF4-FFF2-40B4-BE49-F238E27FC236}">
                <a16:creationId xmlns:a16="http://schemas.microsoft.com/office/drawing/2014/main" id="{294E5AAC-1238-69DD-199D-310D84582239}"/>
              </a:ext>
            </a:extLst>
          </p:cNvPr>
          <p:cNvSpPr txBox="1"/>
          <p:nvPr/>
        </p:nvSpPr>
        <p:spPr>
          <a:xfrm>
            <a:off x="5349242" y="3510822"/>
            <a:ext cx="3898361" cy="954107"/>
          </a:xfrm>
          <a:prstGeom prst="rect">
            <a:avLst/>
          </a:prstGeom>
          <a:noFill/>
        </p:spPr>
        <p:txBody>
          <a:bodyPr wrap="square" rtlCol="0">
            <a:spAutoFit/>
          </a:bodyPr>
          <a:lstStyle/>
          <a:p>
            <a:r>
              <a:rPr lang="en-US" sz="2000" b="1">
                <a:solidFill>
                  <a:schemeClr val="accent2"/>
                </a:solidFill>
              </a:rPr>
              <a:t>Risa Hiser</a:t>
            </a:r>
          </a:p>
          <a:p>
            <a:r>
              <a:rPr lang="en-US" sz="1800" i="1"/>
              <a:t>Senior Associate</a:t>
            </a:r>
          </a:p>
          <a:p>
            <a:r>
              <a:rPr lang="en-US" sz="1800" i="1"/>
              <a:t>rhiser@quantifiedventures.com</a:t>
            </a:r>
          </a:p>
        </p:txBody>
      </p:sp>
    </p:spTree>
    <p:extLst>
      <p:ext uri="{BB962C8B-B14F-4D97-AF65-F5344CB8AC3E}">
        <p14:creationId xmlns:p14="http://schemas.microsoft.com/office/powerpoint/2010/main" val="39044458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eeting The Need: Investments on the Mountain Loop Highway — Washington  Trails Association">
            <a:extLst>
              <a:ext uri="{FF2B5EF4-FFF2-40B4-BE49-F238E27FC236}">
                <a16:creationId xmlns:a16="http://schemas.microsoft.com/office/drawing/2014/main" id="{F8E35C9B-32F7-92B8-DC95-A5894018662F}"/>
              </a:ext>
            </a:extLst>
          </p:cNvPr>
          <p:cNvPicPr>
            <a:picLocks noChangeAspect="1"/>
          </p:cNvPicPr>
          <p:nvPr/>
        </p:nvPicPr>
        <p:blipFill>
          <a:blip r:embed="rId3"/>
          <a:stretch>
            <a:fillRect/>
          </a:stretch>
        </p:blipFill>
        <p:spPr>
          <a:xfrm>
            <a:off x="3142" y="-20706"/>
            <a:ext cx="12177859" cy="6883700"/>
          </a:xfrm>
          <a:prstGeom prst="rect">
            <a:avLst/>
          </a:prstGeom>
        </p:spPr>
      </p:pic>
      <p:sp>
        <p:nvSpPr>
          <p:cNvPr id="2" name="Text Placeholder 1">
            <a:extLst>
              <a:ext uri="{FF2B5EF4-FFF2-40B4-BE49-F238E27FC236}">
                <a16:creationId xmlns:a16="http://schemas.microsoft.com/office/drawing/2014/main" id="{0D3C88DD-B9ED-C21C-B7B9-886259C23468}"/>
              </a:ext>
            </a:extLst>
          </p:cNvPr>
          <p:cNvSpPr>
            <a:spLocks noGrp="1"/>
          </p:cNvSpPr>
          <p:nvPr>
            <p:ph type="body" idx="1"/>
          </p:nvPr>
        </p:nvSpPr>
        <p:spPr/>
        <p:txBody>
          <a:bodyPr/>
          <a:lstStyle/>
          <a:p>
            <a:r>
              <a:rPr lang="en-US" dirty="0"/>
              <a:t>Appendix</a:t>
            </a:r>
          </a:p>
        </p:txBody>
      </p:sp>
      <p:sp>
        <p:nvSpPr>
          <p:cNvPr id="4" name="TextBox 3">
            <a:extLst>
              <a:ext uri="{FF2B5EF4-FFF2-40B4-BE49-F238E27FC236}">
                <a16:creationId xmlns:a16="http://schemas.microsoft.com/office/drawing/2014/main" id="{74FF957A-3CC2-140B-3FE5-3C055D6AE602}"/>
              </a:ext>
            </a:extLst>
          </p:cNvPr>
          <p:cNvSpPr txBox="1"/>
          <p:nvPr/>
        </p:nvSpPr>
        <p:spPr>
          <a:xfrm>
            <a:off x="1052658" y="1586845"/>
            <a:ext cx="5608948" cy="10452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200" b="1" dirty="0">
                <a:solidFill>
                  <a:schemeClr val="accent2"/>
                </a:solidFill>
              </a:rPr>
              <a:t>1. Environmental Impact Bonds</a:t>
            </a:r>
            <a:endParaRPr lang="en-US" dirty="0">
              <a:solidFill>
                <a:schemeClr val="accent2"/>
              </a:solidFill>
            </a:endParaRPr>
          </a:p>
          <a:p>
            <a:pPr>
              <a:lnSpc>
                <a:spcPct val="150000"/>
              </a:lnSpc>
            </a:pPr>
            <a:r>
              <a:rPr lang="en-US" sz="2200" b="1" dirty="0">
                <a:solidFill>
                  <a:schemeClr val="accent2"/>
                </a:solidFill>
              </a:rPr>
              <a:t>2. Health: Medical Respite Case Study</a:t>
            </a:r>
          </a:p>
        </p:txBody>
      </p:sp>
    </p:spTree>
    <p:extLst>
      <p:ext uri="{BB962C8B-B14F-4D97-AF65-F5344CB8AC3E}">
        <p14:creationId xmlns:p14="http://schemas.microsoft.com/office/powerpoint/2010/main" val="37360170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DAEA6B35-9D7D-619F-B3B7-3DB0D49EA415}"/>
              </a:ext>
            </a:extLst>
          </p:cNvPr>
          <p:cNvSpPr txBox="1">
            <a:spLocks/>
          </p:cNvSpPr>
          <p:nvPr/>
        </p:nvSpPr>
        <p:spPr>
          <a:xfrm>
            <a:off x="3908085" y="280943"/>
            <a:ext cx="9802850" cy="43083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15875" marR="0" lvl="0" indent="-6350" algn="l" rtl="0" eaLnBrk="1" hangingPunct="1">
              <a:lnSpc>
                <a:spcPct val="100000"/>
              </a:lnSpc>
              <a:spcBef>
                <a:spcPts val="0"/>
              </a:spcBef>
              <a:spcAft>
                <a:spcPts val="0"/>
              </a:spcAft>
              <a:buClr>
                <a:srgbClr val="2FC2E1"/>
              </a:buClr>
              <a:buSzPts val="2940"/>
              <a:buFont typeface="Arial"/>
              <a:buNone/>
              <a:tabLst/>
              <a:defRPr sz="2600" b="1" i="0" u="none" strike="noStrike" cap="none">
                <a:solidFill>
                  <a:srgbClr val="035886"/>
                </a:solidFill>
                <a:latin typeface="Arial"/>
                <a:ea typeface="Arial"/>
                <a:cs typeface="Arial"/>
                <a:sym typeface="Arial"/>
              </a:defRPr>
            </a:lvl1pPr>
            <a:lvl2pPr marL="914400" marR="0" lvl="1" indent="-381952" algn="l" rtl="0" eaLnBrk="1" hangingPunct="1">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2pPr>
            <a:lvl3pPr marL="1371600" marR="0" lvl="2" indent="-381952" algn="l" rtl="0" eaLnBrk="1" hangingPunct="1">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3pPr>
            <a:lvl4pPr marL="1828800" marR="0" lvl="3" indent="-381952" algn="l" rtl="0" eaLnBrk="1" hangingPunct="1">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4pPr>
            <a:lvl5pPr marL="2286000" marR="0" lvl="4" indent="-381952" algn="l" rtl="0" eaLnBrk="1" hangingPunct="1">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5pPr>
            <a:lvl6pPr marL="2743200" marR="0" lvl="5" indent="-381952" algn="l" rtl="0" eaLnBrk="1" hangingPunct="1">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6pPr>
            <a:lvl7pPr marL="3200400" marR="0" lvl="6" indent="-381952" algn="l" rtl="0" eaLnBrk="1" hangingPunct="1">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7pPr>
            <a:lvl8pPr marL="3657600" marR="0" lvl="7" indent="-381952" algn="l" rtl="0" eaLnBrk="1" hangingPunct="1">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8pPr>
            <a:lvl9pPr marL="4114800" marR="0" lvl="8" indent="-381952" algn="l" rtl="0" eaLnBrk="1" hangingPunct="1">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9pPr>
          </a:lstStyle>
          <a:p>
            <a:r>
              <a:rPr lang="en-US" dirty="0"/>
              <a:t>Appendix</a:t>
            </a:r>
          </a:p>
        </p:txBody>
      </p:sp>
      <p:sp>
        <p:nvSpPr>
          <p:cNvPr id="8" name="TextBox 7">
            <a:extLst>
              <a:ext uri="{FF2B5EF4-FFF2-40B4-BE49-F238E27FC236}">
                <a16:creationId xmlns:a16="http://schemas.microsoft.com/office/drawing/2014/main" id="{5B3BF79D-C0B6-9F75-741C-5A8BA2B31F0E}"/>
              </a:ext>
            </a:extLst>
          </p:cNvPr>
          <p:cNvSpPr txBox="1"/>
          <p:nvPr/>
        </p:nvSpPr>
        <p:spPr>
          <a:xfrm>
            <a:off x="4477730" y="1893216"/>
            <a:ext cx="5608948" cy="10452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200" b="1" dirty="0">
                <a:solidFill>
                  <a:schemeClr val="accent2"/>
                </a:solidFill>
              </a:rPr>
              <a:t>1. Environmental Impact Bonds</a:t>
            </a:r>
            <a:endParaRPr lang="en-US" dirty="0">
              <a:solidFill>
                <a:schemeClr val="accent2"/>
              </a:solidFill>
            </a:endParaRPr>
          </a:p>
          <a:p>
            <a:pPr>
              <a:lnSpc>
                <a:spcPct val="150000"/>
              </a:lnSpc>
            </a:pPr>
            <a:r>
              <a:rPr lang="en-US" sz="2200" b="1" dirty="0">
                <a:solidFill>
                  <a:schemeClr val="accent2"/>
                </a:solidFill>
              </a:rPr>
              <a:t>2. Health: Medical Respite Case Study</a:t>
            </a:r>
          </a:p>
        </p:txBody>
      </p:sp>
      <p:pic>
        <p:nvPicPr>
          <p:cNvPr id="10" name="Picture 9" descr="Meeting The Need: Investments on the Mountain Loop Highway — Washington  Trails Association">
            <a:extLst>
              <a:ext uri="{FF2B5EF4-FFF2-40B4-BE49-F238E27FC236}">
                <a16:creationId xmlns:a16="http://schemas.microsoft.com/office/drawing/2014/main" id="{A1E523F7-E1B9-A292-C178-7D8DD7BA4426}"/>
              </a:ext>
            </a:extLst>
          </p:cNvPr>
          <p:cNvPicPr>
            <a:picLocks noChangeAspect="1"/>
          </p:cNvPicPr>
          <p:nvPr/>
        </p:nvPicPr>
        <p:blipFill rotWithShape="1">
          <a:blip r:embed="rId3"/>
          <a:srcRect l="20387" t="454" r="43290" b="-340"/>
          <a:stretch/>
        </p:blipFill>
        <p:spPr>
          <a:xfrm>
            <a:off x="-813848" y="2680"/>
            <a:ext cx="4423328" cy="6875846"/>
          </a:xfrm>
          <a:prstGeom prst="rect">
            <a:avLst/>
          </a:prstGeom>
        </p:spPr>
      </p:pic>
    </p:spTree>
    <p:extLst>
      <p:ext uri="{BB962C8B-B14F-4D97-AF65-F5344CB8AC3E}">
        <p14:creationId xmlns:p14="http://schemas.microsoft.com/office/powerpoint/2010/main" val="20017433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1032" name="Picture 8" descr="Buffalo NY Skyline | Fort Erie, ON | Brian Desrosiers Photography | Flickr">
            <a:extLst>
              <a:ext uri="{FF2B5EF4-FFF2-40B4-BE49-F238E27FC236}">
                <a16:creationId xmlns:a16="http://schemas.microsoft.com/office/drawing/2014/main" id="{6E6884E2-C256-5846-8DCF-70FA606ABB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04" t="19547" r="5303" b="16339"/>
          <a:stretch/>
        </p:blipFill>
        <p:spPr bwMode="auto">
          <a:xfrm>
            <a:off x="9357432" y="1463039"/>
            <a:ext cx="2506737" cy="96012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0D1FF6E9-E4F8-374B-9EB6-FE456CE7A51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 t="4098" r="438" b="18354"/>
          <a:stretch/>
        </p:blipFill>
        <p:spPr bwMode="auto">
          <a:xfrm>
            <a:off x="6852378" y="1463038"/>
            <a:ext cx="2516191" cy="979902"/>
          </a:xfrm>
          <a:prstGeom prst="rect">
            <a:avLst/>
          </a:prstGeom>
          <a:noFill/>
          <a:extLst>
            <a:ext uri="{909E8E84-426E-40DD-AFC4-6F175D3DCCD1}">
              <a14:hiddenFill xmlns:a14="http://schemas.microsoft.com/office/drawing/2010/main">
                <a:solidFill>
                  <a:srgbClr val="FFFFFF"/>
                </a:solidFill>
              </a14:hiddenFill>
            </a:ext>
          </a:extLst>
        </p:spPr>
      </p:pic>
      <p:sp>
        <p:nvSpPr>
          <p:cNvPr id="13" name="Google Shape;230;p34">
            <a:extLst>
              <a:ext uri="{FF2B5EF4-FFF2-40B4-BE49-F238E27FC236}">
                <a16:creationId xmlns:a16="http://schemas.microsoft.com/office/drawing/2014/main" id="{908E7100-212A-5A4B-84C6-2ABEEA9578B3}"/>
              </a:ext>
            </a:extLst>
          </p:cNvPr>
          <p:cNvSpPr txBox="1">
            <a:spLocks/>
          </p:cNvSpPr>
          <p:nvPr/>
        </p:nvSpPr>
        <p:spPr>
          <a:xfrm>
            <a:off x="11487105" y="6333000"/>
            <a:ext cx="448009" cy="525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600" smtClean="0">
                <a:solidFill>
                  <a:srgbClr val="4C4C4D"/>
                </a:solidFill>
              </a:rPr>
              <a:pPr algn="r"/>
              <a:t>33</a:t>
            </a:fld>
            <a:endParaRPr lang="en-US" sz="1600">
              <a:solidFill>
                <a:srgbClr val="4C4C4D"/>
              </a:solidFill>
            </a:endParaRPr>
          </a:p>
        </p:txBody>
      </p:sp>
      <p:graphicFrame>
        <p:nvGraphicFramePr>
          <p:cNvPr id="8" name="Table 7">
            <a:extLst>
              <a:ext uri="{FF2B5EF4-FFF2-40B4-BE49-F238E27FC236}">
                <a16:creationId xmlns:a16="http://schemas.microsoft.com/office/drawing/2014/main" id="{047CD200-BFE8-3242-9473-90836AA9D880}"/>
              </a:ext>
            </a:extLst>
          </p:cNvPr>
          <p:cNvGraphicFramePr>
            <a:graphicFrameLocks noGrp="1"/>
          </p:cNvGraphicFramePr>
          <p:nvPr/>
        </p:nvGraphicFramePr>
        <p:xfrm>
          <a:off x="270676" y="2434833"/>
          <a:ext cx="11593496" cy="3991468"/>
        </p:xfrm>
        <a:graphic>
          <a:graphicData uri="http://schemas.openxmlformats.org/drawingml/2006/table">
            <a:tbl>
              <a:tblPr firstRow="1" bandRow="1">
                <a:tableStyleId>{5C22544A-7EE6-4342-B048-85BDC9FD1C3A}</a:tableStyleId>
              </a:tblPr>
              <a:tblGrid>
                <a:gridCol w="1690330">
                  <a:extLst>
                    <a:ext uri="{9D8B030D-6E8A-4147-A177-3AD203B41FA5}">
                      <a16:colId xmlns:a16="http://schemas.microsoft.com/office/drawing/2014/main" val="20000"/>
                    </a:ext>
                  </a:extLst>
                </a:gridCol>
                <a:gridCol w="2359854">
                  <a:extLst>
                    <a:ext uri="{9D8B030D-6E8A-4147-A177-3AD203B41FA5}">
                      <a16:colId xmlns:a16="http://schemas.microsoft.com/office/drawing/2014/main" val="20001"/>
                    </a:ext>
                  </a:extLst>
                </a:gridCol>
                <a:gridCol w="2512187">
                  <a:extLst>
                    <a:ext uri="{9D8B030D-6E8A-4147-A177-3AD203B41FA5}">
                      <a16:colId xmlns:a16="http://schemas.microsoft.com/office/drawing/2014/main" val="20002"/>
                    </a:ext>
                  </a:extLst>
                </a:gridCol>
                <a:gridCol w="2532645">
                  <a:extLst>
                    <a:ext uri="{9D8B030D-6E8A-4147-A177-3AD203B41FA5}">
                      <a16:colId xmlns:a16="http://schemas.microsoft.com/office/drawing/2014/main" val="20003"/>
                    </a:ext>
                  </a:extLst>
                </a:gridCol>
                <a:gridCol w="2498480">
                  <a:extLst>
                    <a:ext uri="{9D8B030D-6E8A-4147-A177-3AD203B41FA5}">
                      <a16:colId xmlns:a16="http://schemas.microsoft.com/office/drawing/2014/main" val="550412127"/>
                    </a:ext>
                  </a:extLst>
                </a:gridCol>
              </a:tblGrid>
              <a:tr h="746958">
                <a:tc>
                  <a:txBody>
                    <a:bodyPr/>
                    <a:lstStyle/>
                    <a:p>
                      <a:r>
                        <a:rPr lang="en-US" sz="1400" b="1">
                          <a:solidFill>
                            <a:schemeClr val="tx1"/>
                          </a:solidFill>
                          <a:latin typeface="Arial" panose="020B0604020202020204" pitchFamily="34" charset="0"/>
                          <a:ea typeface="Arimo" charset="0"/>
                          <a:cs typeface="Arial" panose="020B0604020202020204" pitchFamily="34" charset="0"/>
                        </a:rPr>
                        <a:t>Primary Value</a:t>
                      </a:r>
                      <a:r>
                        <a:rPr lang="en-US" sz="1400" b="1" baseline="0">
                          <a:solidFill>
                            <a:schemeClr val="tx1"/>
                          </a:solidFill>
                          <a:latin typeface="Arial" panose="020B0604020202020204" pitchFamily="34" charset="0"/>
                          <a:ea typeface="Arimo" charset="0"/>
                          <a:cs typeface="Arial" panose="020B0604020202020204" pitchFamily="34" charset="0"/>
                        </a:rPr>
                        <a:t> Proposition</a:t>
                      </a:r>
                      <a:r>
                        <a:rPr lang="en-US" sz="1400" b="1">
                          <a:solidFill>
                            <a:schemeClr val="tx1"/>
                          </a:solidFill>
                          <a:latin typeface="Arial" panose="020B0604020202020204" pitchFamily="34" charset="0"/>
                          <a:ea typeface="Arimo" charset="0"/>
                          <a:cs typeface="Arial" panose="020B0604020202020204" pitchFamily="34" charset="0"/>
                        </a:rPr>
                        <a:t> of </a:t>
                      </a:r>
                    </a:p>
                    <a:p>
                      <a:r>
                        <a:rPr lang="en-US" sz="1400" b="1">
                          <a:solidFill>
                            <a:schemeClr val="tx1"/>
                          </a:solidFill>
                          <a:latin typeface="Arial" panose="020B0604020202020204" pitchFamily="34" charset="0"/>
                          <a:ea typeface="Arimo" charset="0"/>
                          <a:cs typeface="Arial" panose="020B0604020202020204" pitchFamily="34" charset="0"/>
                        </a:rPr>
                        <a:t>EIB</a:t>
                      </a:r>
                    </a:p>
                  </a:txBody>
                  <a:tcPr marL="68580" marR="68580" marT="34290" marB="34290">
                    <a:lnL w="12700" cmpd="sng">
                      <a:noFill/>
                    </a:lnL>
                    <a:lnR w="12700" cmpd="sng">
                      <a:noFill/>
                    </a:lnR>
                    <a:lnT w="12700" cmpd="sng">
                      <a:noFill/>
                    </a:lnT>
                    <a:lnB w="6350" cap="flat" cmpd="sng" algn="ctr">
                      <a:solidFill>
                        <a:srgbClr val="0070C0"/>
                      </a:solidFill>
                      <a:prstDash val="sysDot"/>
                      <a:round/>
                      <a:headEnd type="none" w="med" len="med"/>
                      <a:tailEnd type="none" w="med" len="med"/>
                    </a:lnB>
                    <a:lnTlToBr w="12700" cmpd="sng">
                      <a:noFill/>
                      <a:prstDash val="solid"/>
                    </a:lnTlToBr>
                    <a:lnBlToTr w="12700" cmpd="sng">
                      <a:noFill/>
                      <a:prstDash val="solid"/>
                    </a:lnBlToTr>
                    <a:solidFill>
                      <a:srgbClr val="D6EEF8"/>
                    </a:solidFill>
                  </a:tcPr>
                </a:tc>
                <a:tc>
                  <a:txBody>
                    <a:bodyPr/>
                    <a:lstStyle/>
                    <a:p>
                      <a:pPr algn="ctr"/>
                      <a:r>
                        <a:rPr lang="en-US" sz="1400" b="0" baseline="0">
                          <a:solidFill>
                            <a:schemeClr val="tx1"/>
                          </a:solidFill>
                          <a:latin typeface="Arial" panose="020B0604020202020204" pitchFamily="34" charset="0"/>
                          <a:ea typeface="Arimo" charset="0"/>
                          <a:cs typeface="Arial" panose="020B0604020202020204" pitchFamily="34" charset="0"/>
                        </a:rPr>
                        <a:t>What is the cost-effectiveness of green vs. grey infrastructure for CSO reduction?</a:t>
                      </a:r>
                    </a:p>
                  </a:txBody>
                  <a:tcPr marL="68580" marR="68580" marT="34290" marB="34290">
                    <a:lnL w="12700" cmpd="sng">
                      <a:noFill/>
                    </a:lnL>
                    <a:lnR w="12700" cmpd="sng">
                      <a:noFill/>
                    </a:lnR>
                    <a:lnT w="12700" cmpd="sng">
                      <a:noFill/>
                    </a:lnT>
                    <a:lnB w="6350" cap="flat" cmpd="sng" algn="ctr">
                      <a:solidFill>
                        <a:srgbClr val="0070C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baseline="0">
                          <a:solidFill>
                            <a:schemeClr val="tx1"/>
                          </a:solidFill>
                          <a:latin typeface="Arial" panose="020B0604020202020204" pitchFamily="34" charset="0"/>
                          <a:ea typeface="Arimo" charset="0"/>
                          <a:cs typeface="Arial" panose="020B0604020202020204" pitchFamily="34" charset="0"/>
                        </a:rPr>
                        <a:t>How can green infrastructure improve local flooding, water quality, and economic conditions?</a:t>
                      </a:r>
                    </a:p>
                  </a:txBody>
                  <a:tcPr marL="68580" marR="68580" marT="34290" marB="34290">
                    <a:lnL w="12700" cmpd="sng">
                      <a:noFill/>
                    </a:lnL>
                    <a:lnR w="12700" cmpd="sng">
                      <a:noFill/>
                    </a:lnR>
                    <a:lnT w="12700" cmpd="sng">
                      <a:noFill/>
                    </a:lnT>
                    <a:lnB w="6350" cap="flat" cmpd="sng" algn="ctr">
                      <a:solidFill>
                        <a:srgbClr val="0070C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baseline="0">
                          <a:solidFill>
                            <a:schemeClr val="tx1"/>
                          </a:solidFill>
                          <a:latin typeface="Arial" panose="020B0604020202020204" pitchFamily="34" charset="0"/>
                          <a:ea typeface="Arimo" charset="0"/>
                          <a:cs typeface="Arial" panose="020B0604020202020204" pitchFamily="34" charset="0"/>
                        </a:rPr>
                        <a:t>How can outcomes disclosure and reporting signal climate preparedness to investors?</a:t>
                      </a:r>
                    </a:p>
                  </a:txBody>
                  <a:tcPr marL="68580" marR="68580" marT="34290" marB="34290">
                    <a:lnL w="12700" cmpd="sng">
                      <a:noFill/>
                    </a:lnL>
                    <a:lnR w="12700" cmpd="sng">
                      <a:noFill/>
                    </a:lnR>
                    <a:lnT w="12700" cmpd="sng">
                      <a:noFill/>
                    </a:lnT>
                    <a:lnB w="6350" cap="flat" cmpd="sng" algn="ctr">
                      <a:solidFill>
                        <a:srgbClr val="0070C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baseline="0">
                          <a:solidFill>
                            <a:schemeClr val="tx1"/>
                          </a:solidFill>
                          <a:latin typeface="Arial" panose="020B0604020202020204" pitchFamily="34" charset="0"/>
                          <a:ea typeface="Arimo" charset="0"/>
                          <a:cs typeface="Arial" panose="020B0604020202020204" pitchFamily="34" charset="0"/>
                        </a:rPr>
                        <a:t>Can an outcomes-based positive incentive help Buffalo over-achieve on its CSO goals?</a:t>
                      </a:r>
                    </a:p>
                  </a:txBody>
                  <a:tcPr marL="68580" marR="68580" marT="34290" marB="34290">
                    <a:lnL w="12700" cmpd="sng">
                      <a:noFill/>
                    </a:lnL>
                    <a:lnR w="12700" cmpd="sng">
                      <a:noFill/>
                    </a:lnR>
                    <a:lnT w="12700" cmpd="sng">
                      <a:noFill/>
                    </a:lnT>
                    <a:lnB w="6350" cap="flat" cmpd="sng" algn="ctr">
                      <a:solidFill>
                        <a:srgbClr val="0070C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8742">
                <a:tc>
                  <a:txBody>
                    <a:bodyPr/>
                    <a:lstStyle/>
                    <a:p>
                      <a:r>
                        <a:rPr lang="en-US" sz="1400" b="1">
                          <a:solidFill>
                            <a:schemeClr val="tx1"/>
                          </a:solidFill>
                          <a:latin typeface="Arial" panose="020B0604020202020204" pitchFamily="34" charset="0"/>
                          <a:ea typeface="Arimo" charset="0"/>
                          <a:cs typeface="Arial" panose="020B0604020202020204" pitchFamily="34" charset="0"/>
                        </a:rPr>
                        <a:t>Size</a:t>
                      </a:r>
                    </a:p>
                  </a:txBody>
                  <a:tcPr marL="68580" marR="68580" marT="34290" marB="34290">
                    <a:lnL w="12700" cmpd="sng">
                      <a:noFill/>
                    </a:lnL>
                    <a:lnR w="12700" cmpd="sng">
                      <a:noFill/>
                    </a:lnR>
                    <a:lnT w="6350" cap="flat" cmpd="sng" algn="ctr">
                      <a:solidFill>
                        <a:srgbClr val="0070C0"/>
                      </a:solidFill>
                      <a:prstDash val="sysDot"/>
                      <a:round/>
                      <a:headEnd type="none" w="med" len="med"/>
                      <a:tailEnd type="none" w="med" len="med"/>
                    </a:lnT>
                    <a:lnB w="6350" cap="flat" cmpd="sng" algn="ctr">
                      <a:solidFill>
                        <a:srgbClr val="0070C0"/>
                      </a:solidFill>
                      <a:prstDash val="sysDot"/>
                      <a:round/>
                      <a:headEnd type="none" w="med" len="med"/>
                      <a:tailEnd type="none" w="med" len="med"/>
                    </a:lnB>
                    <a:lnTlToBr w="12700" cmpd="sng">
                      <a:noFill/>
                      <a:prstDash val="solid"/>
                    </a:lnTlToBr>
                    <a:lnBlToTr w="12700" cmpd="sng">
                      <a:noFill/>
                      <a:prstDash val="solid"/>
                    </a:lnBlToTr>
                    <a:solidFill>
                      <a:srgbClr val="D6EEF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latin typeface="Arial" panose="020B0604020202020204" pitchFamily="34" charset="0"/>
                          <a:cs typeface="Arial" panose="020B0604020202020204" pitchFamily="34" charset="0"/>
                        </a:rPr>
                        <a:t>$25 million</a:t>
                      </a:r>
                    </a:p>
                  </a:txBody>
                  <a:tcPr marL="68580" marR="68580" marT="34290" marB="34290">
                    <a:lnL w="12700" cmpd="sng">
                      <a:noFill/>
                    </a:lnL>
                    <a:lnR w="12700" cmpd="sng">
                      <a:noFill/>
                    </a:lnR>
                    <a:lnT w="6350" cap="flat" cmpd="sng" algn="ctr">
                      <a:solidFill>
                        <a:srgbClr val="0070C0"/>
                      </a:solidFill>
                      <a:prstDash val="sysDot"/>
                      <a:round/>
                      <a:headEnd type="none" w="med" len="med"/>
                      <a:tailEnd type="none" w="med" len="med"/>
                    </a:lnT>
                    <a:lnB w="6350" cap="flat" cmpd="sng" algn="ctr">
                      <a:solidFill>
                        <a:srgbClr val="0070C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latin typeface="Arial" panose="020B0604020202020204" pitchFamily="34" charset="0"/>
                          <a:cs typeface="Arial" panose="020B0604020202020204" pitchFamily="34" charset="0"/>
                        </a:rPr>
                        <a:t>$14 million</a:t>
                      </a:r>
                    </a:p>
                  </a:txBody>
                  <a:tcPr marL="68580" marR="68580" marT="34290" marB="34290">
                    <a:lnL w="12700" cmpd="sng">
                      <a:noFill/>
                    </a:lnL>
                    <a:lnR w="12700" cmpd="sng">
                      <a:noFill/>
                    </a:lnR>
                    <a:lnT w="6350" cap="flat" cmpd="sng" algn="ctr">
                      <a:solidFill>
                        <a:srgbClr val="0070C0"/>
                      </a:solidFill>
                      <a:prstDash val="sysDot"/>
                      <a:round/>
                      <a:headEnd type="none" w="med" len="med"/>
                      <a:tailEnd type="none" w="med" len="med"/>
                    </a:lnT>
                    <a:lnB w="6350" cap="flat" cmpd="sng" algn="ctr">
                      <a:solidFill>
                        <a:srgbClr val="0070C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latin typeface="Arial" panose="020B0604020202020204" pitchFamily="34" charset="0"/>
                          <a:cs typeface="Arial" panose="020B0604020202020204" pitchFamily="34" charset="0"/>
                        </a:rPr>
                        <a:t>$12 million</a:t>
                      </a:r>
                    </a:p>
                  </a:txBody>
                  <a:tcPr marL="68580" marR="68580" marT="34290" marB="34290">
                    <a:lnL w="12700" cmpd="sng">
                      <a:noFill/>
                    </a:lnL>
                    <a:lnR w="12700" cmpd="sng">
                      <a:noFill/>
                    </a:lnR>
                    <a:lnT w="6350" cap="flat" cmpd="sng" algn="ctr">
                      <a:solidFill>
                        <a:srgbClr val="0070C0"/>
                      </a:solidFill>
                      <a:prstDash val="sysDot"/>
                      <a:round/>
                      <a:headEnd type="none" w="med" len="med"/>
                      <a:tailEnd type="none" w="med" len="med"/>
                    </a:lnT>
                    <a:lnB w="6350" cap="flat" cmpd="sng" algn="ctr">
                      <a:solidFill>
                        <a:srgbClr val="0070C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latin typeface="Arial" panose="020B0604020202020204" pitchFamily="34" charset="0"/>
                          <a:cs typeface="Arial" panose="020B0604020202020204" pitchFamily="34" charset="0"/>
                        </a:rPr>
                        <a:t>$54 million</a:t>
                      </a:r>
                    </a:p>
                  </a:txBody>
                  <a:tcPr marL="68580" marR="68580" marT="34290" marB="34290">
                    <a:lnL w="12700" cmpd="sng">
                      <a:noFill/>
                    </a:lnL>
                    <a:lnR w="12700" cmpd="sng">
                      <a:noFill/>
                    </a:lnR>
                    <a:lnT w="6350" cap="flat" cmpd="sng" algn="ctr">
                      <a:solidFill>
                        <a:srgbClr val="0070C0"/>
                      </a:solidFill>
                      <a:prstDash val="sysDot"/>
                      <a:round/>
                      <a:headEnd type="none" w="med" len="med"/>
                      <a:tailEnd type="none" w="med" len="med"/>
                    </a:lnT>
                    <a:lnB w="6350" cap="flat" cmpd="sng" algn="ctr">
                      <a:solidFill>
                        <a:srgbClr val="0070C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08742">
                <a:tc>
                  <a:txBody>
                    <a:bodyPr/>
                    <a:lstStyle/>
                    <a:p>
                      <a:r>
                        <a:rPr lang="en-US" sz="1400" b="1">
                          <a:solidFill>
                            <a:schemeClr val="tx1"/>
                          </a:solidFill>
                          <a:latin typeface="Arial" panose="020B0604020202020204" pitchFamily="34" charset="0"/>
                          <a:ea typeface="Arimo" charset="0"/>
                          <a:cs typeface="Arial" panose="020B0604020202020204" pitchFamily="34" charset="0"/>
                        </a:rPr>
                        <a:t>Term</a:t>
                      </a:r>
                    </a:p>
                  </a:txBody>
                  <a:tcPr marL="68580" marR="68580" marT="34290" marB="34290">
                    <a:lnL w="12700" cmpd="sng">
                      <a:noFill/>
                    </a:lnL>
                    <a:lnR w="12700" cmpd="sng">
                      <a:noFill/>
                    </a:lnR>
                    <a:lnT w="6350" cap="flat" cmpd="sng" algn="ctr">
                      <a:solidFill>
                        <a:srgbClr val="0070C0"/>
                      </a:solidFill>
                      <a:prstDash val="sysDot"/>
                      <a:round/>
                      <a:headEnd type="none" w="med" len="med"/>
                      <a:tailEnd type="none" w="med" len="med"/>
                    </a:lnT>
                    <a:lnB w="6350" cap="flat" cmpd="sng" algn="ctr">
                      <a:solidFill>
                        <a:srgbClr val="0070C0"/>
                      </a:solidFill>
                      <a:prstDash val="sysDot"/>
                      <a:round/>
                      <a:headEnd type="none" w="med" len="med"/>
                      <a:tailEnd type="none" w="med" len="med"/>
                    </a:lnB>
                    <a:lnTlToBr w="12700" cmpd="sng">
                      <a:noFill/>
                      <a:prstDash val="solid"/>
                    </a:lnTlToBr>
                    <a:lnBlToTr w="12700" cmpd="sng">
                      <a:noFill/>
                      <a:prstDash val="solid"/>
                    </a:lnBlToTr>
                    <a:solidFill>
                      <a:srgbClr val="D6EEF8"/>
                    </a:solidFill>
                  </a:tcPr>
                </a:tc>
                <a:tc>
                  <a:txBody>
                    <a:bodyPr/>
                    <a:lstStyle/>
                    <a:p>
                      <a:pPr algn="ctr"/>
                      <a:r>
                        <a:rPr lang="en-US" sz="1400" b="0">
                          <a:solidFill>
                            <a:schemeClr val="tx1"/>
                          </a:solidFill>
                          <a:latin typeface="Arial" panose="020B0604020202020204" pitchFamily="34" charset="0"/>
                          <a:ea typeface="Arimo" charset="0"/>
                          <a:cs typeface="Arial" panose="020B0604020202020204" pitchFamily="34" charset="0"/>
                        </a:rPr>
                        <a:t>30</a:t>
                      </a:r>
                      <a:r>
                        <a:rPr lang="en-US" sz="1400" b="0" baseline="0">
                          <a:solidFill>
                            <a:schemeClr val="tx1"/>
                          </a:solidFill>
                          <a:latin typeface="Arial" panose="020B0604020202020204" pitchFamily="34" charset="0"/>
                          <a:ea typeface="Arimo" charset="0"/>
                          <a:cs typeface="Arial" panose="020B0604020202020204" pitchFamily="34" charset="0"/>
                        </a:rPr>
                        <a:t> years </a:t>
                      </a:r>
                      <a:br>
                        <a:rPr lang="en-US" sz="1400" b="0" baseline="0">
                          <a:solidFill>
                            <a:schemeClr val="tx1"/>
                          </a:solidFill>
                          <a:latin typeface="Arial" panose="020B0604020202020204" pitchFamily="34" charset="0"/>
                          <a:ea typeface="Arimo" charset="0"/>
                          <a:cs typeface="Arial" panose="020B0604020202020204" pitchFamily="34" charset="0"/>
                        </a:rPr>
                      </a:br>
                      <a:r>
                        <a:rPr lang="en-US" sz="1400" b="0" baseline="0">
                          <a:solidFill>
                            <a:schemeClr val="tx1"/>
                          </a:solidFill>
                          <a:latin typeface="Arial" panose="020B0604020202020204" pitchFamily="34" charset="0"/>
                          <a:ea typeface="Arimo" charset="0"/>
                          <a:cs typeface="Arial" panose="020B0604020202020204" pitchFamily="34" charset="0"/>
                        </a:rPr>
                        <a:t>(5 year mandatory tender)</a:t>
                      </a:r>
                      <a:endParaRPr lang="en-US" sz="1400" b="0">
                        <a:solidFill>
                          <a:schemeClr val="tx1"/>
                        </a:solidFill>
                        <a:latin typeface="Arial" panose="020B0604020202020204" pitchFamily="34" charset="0"/>
                        <a:ea typeface="Arimo" charset="0"/>
                        <a:cs typeface="Arial" panose="020B0604020202020204" pitchFamily="34" charset="0"/>
                      </a:endParaRPr>
                    </a:p>
                  </a:txBody>
                  <a:tcPr marL="68580" marR="68580" marT="34290" marB="34290">
                    <a:lnL w="12700" cmpd="sng">
                      <a:noFill/>
                    </a:lnL>
                    <a:lnR w="12700" cmpd="sng">
                      <a:noFill/>
                    </a:lnR>
                    <a:lnT w="6350" cap="flat" cmpd="sng" algn="ctr">
                      <a:solidFill>
                        <a:srgbClr val="0070C0"/>
                      </a:solidFill>
                      <a:prstDash val="sysDot"/>
                      <a:round/>
                      <a:headEnd type="none" w="med" len="med"/>
                      <a:tailEnd type="none" w="med" len="med"/>
                    </a:lnT>
                    <a:lnB w="6350" cap="flat" cmpd="sng" algn="ctr">
                      <a:solidFill>
                        <a:srgbClr val="0070C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a:solidFill>
                            <a:schemeClr val="tx1"/>
                          </a:solidFill>
                          <a:latin typeface="Arial" panose="020B0604020202020204" pitchFamily="34" charset="0"/>
                          <a:ea typeface="Arimo" charset="0"/>
                          <a:cs typeface="Arial" panose="020B0604020202020204" pitchFamily="34" charset="0"/>
                        </a:rPr>
                        <a:t>10</a:t>
                      </a:r>
                      <a:r>
                        <a:rPr lang="en-US" sz="1400" b="0" baseline="0">
                          <a:solidFill>
                            <a:schemeClr val="tx1"/>
                          </a:solidFill>
                          <a:latin typeface="Arial" panose="020B0604020202020204" pitchFamily="34" charset="0"/>
                          <a:ea typeface="Arimo" charset="0"/>
                          <a:cs typeface="Arial" panose="020B0604020202020204" pitchFamily="34" charset="0"/>
                        </a:rPr>
                        <a:t> years</a:t>
                      </a:r>
                      <a:endParaRPr lang="en-US" sz="1400" b="0">
                        <a:solidFill>
                          <a:schemeClr val="tx1"/>
                        </a:solidFill>
                        <a:latin typeface="Arial" panose="020B0604020202020204" pitchFamily="34" charset="0"/>
                        <a:ea typeface="Arimo" charset="0"/>
                        <a:cs typeface="Arial" panose="020B0604020202020204" pitchFamily="34" charset="0"/>
                      </a:endParaRPr>
                    </a:p>
                  </a:txBody>
                  <a:tcPr marL="68580" marR="68580" marT="34290" marB="34290">
                    <a:lnL w="12700" cmpd="sng">
                      <a:noFill/>
                    </a:lnL>
                    <a:lnR w="12700" cmpd="sng">
                      <a:noFill/>
                    </a:lnR>
                    <a:lnT w="6350" cap="flat" cmpd="sng" algn="ctr">
                      <a:solidFill>
                        <a:srgbClr val="0070C0"/>
                      </a:solidFill>
                      <a:prstDash val="sysDot"/>
                      <a:round/>
                      <a:headEnd type="none" w="med" len="med"/>
                      <a:tailEnd type="none" w="med" len="med"/>
                    </a:lnT>
                    <a:lnB w="6350" cap="flat" cmpd="sng" algn="ctr">
                      <a:solidFill>
                        <a:srgbClr val="0070C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a:solidFill>
                            <a:schemeClr val="tx1"/>
                          </a:solidFill>
                          <a:latin typeface="Arial" panose="020B0604020202020204" pitchFamily="34" charset="0"/>
                          <a:ea typeface="Arimo" charset="0"/>
                          <a:cs typeface="Arial" panose="020B0604020202020204" pitchFamily="34" charset="0"/>
                        </a:rPr>
                        <a:t>20 years</a:t>
                      </a:r>
                    </a:p>
                  </a:txBody>
                  <a:tcPr marL="68580" marR="68580" marT="34290" marB="34290">
                    <a:lnL w="12700" cmpd="sng">
                      <a:noFill/>
                    </a:lnL>
                    <a:lnR w="12700" cmpd="sng">
                      <a:noFill/>
                    </a:lnR>
                    <a:lnT w="6350" cap="flat" cmpd="sng" algn="ctr">
                      <a:solidFill>
                        <a:srgbClr val="0070C0"/>
                      </a:solidFill>
                      <a:prstDash val="sysDot"/>
                      <a:round/>
                      <a:headEnd type="none" w="med" len="med"/>
                      <a:tailEnd type="none" w="med" len="med"/>
                    </a:lnT>
                    <a:lnB w="6350" cap="flat" cmpd="sng" algn="ctr">
                      <a:solidFill>
                        <a:srgbClr val="0070C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a:solidFill>
                            <a:schemeClr val="tx1"/>
                          </a:solidFill>
                          <a:latin typeface="Arial" panose="020B0604020202020204" pitchFamily="34" charset="0"/>
                          <a:ea typeface="Arimo" charset="0"/>
                          <a:cs typeface="Arial" panose="020B0604020202020204" pitchFamily="34" charset="0"/>
                        </a:rPr>
                        <a:t>30 years</a:t>
                      </a:r>
                    </a:p>
                  </a:txBody>
                  <a:tcPr marL="68580" marR="68580" marT="34290" marB="34290">
                    <a:lnL w="12700" cmpd="sng">
                      <a:noFill/>
                    </a:lnL>
                    <a:lnR w="12700" cmpd="sng">
                      <a:noFill/>
                    </a:lnR>
                    <a:lnT w="6350" cap="flat" cmpd="sng" algn="ctr">
                      <a:solidFill>
                        <a:srgbClr val="0070C0"/>
                      </a:solidFill>
                      <a:prstDash val="sysDot"/>
                      <a:round/>
                      <a:headEnd type="none" w="med" len="med"/>
                      <a:tailEnd type="none" w="med" len="med"/>
                    </a:lnT>
                    <a:lnB w="6350" cap="flat" cmpd="sng" algn="ctr">
                      <a:solidFill>
                        <a:srgbClr val="0070C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08742">
                <a:tc>
                  <a:txBody>
                    <a:bodyPr/>
                    <a:lstStyle/>
                    <a:p>
                      <a:r>
                        <a:rPr lang="en-US" sz="1400" b="1">
                          <a:solidFill>
                            <a:schemeClr val="tx1"/>
                          </a:solidFill>
                          <a:latin typeface="Arial" panose="020B0604020202020204" pitchFamily="34" charset="0"/>
                          <a:ea typeface="Arimo" charset="0"/>
                          <a:cs typeface="Arial" panose="020B0604020202020204" pitchFamily="34" charset="0"/>
                        </a:rPr>
                        <a:t>Placement</a:t>
                      </a:r>
                    </a:p>
                  </a:txBody>
                  <a:tcPr marL="68580" marR="68580" marT="34290" marB="34290">
                    <a:lnL w="12700" cmpd="sng">
                      <a:noFill/>
                    </a:lnL>
                    <a:lnR w="12700" cmpd="sng">
                      <a:noFill/>
                    </a:lnR>
                    <a:lnT w="6350" cap="flat" cmpd="sng" algn="ctr">
                      <a:solidFill>
                        <a:srgbClr val="0070C0"/>
                      </a:solidFill>
                      <a:prstDash val="sysDot"/>
                      <a:round/>
                      <a:headEnd type="none" w="med" len="med"/>
                      <a:tailEnd type="none" w="med" len="med"/>
                    </a:lnT>
                    <a:lnB w="6350" cap="flat" cmpd="sng" algn="ctr">
                      <a:solidFill>
                        <a:srgbClr val="0070C0"/>
                      </a:solidFill>
                      <a:prstDash val="sysDot"/>
                      <a:round/>
                      <a:headEnd type="none" w="med" len="med"/>
                      <a:tailEnd type="none" w="med" len="med"/>
                    </a:lnB>
                    <a:lnTlToBr w="12700" cmpd="sng">
                      <a:noFill/>
                      <a:prstDash val="solid"/>
                    </a:lnTlToBr>
                    <a:lnBlToTr w="12700" cmpd="sng">
                      <a:noFill/>
                      <a:prstDash val="solid"/>
                    </a:lnBlToTr>
                    <a:solidFill>
                      <a:srgbClr val="D6EEF8"/>
                    </a:solidFill>
                  </a:tcPr>
                </a:tc>
                <a:tc>
                  <a:txBody>
                    <a:bodyPr/>
                    <a:lstStyle/>
                    <a:p>
                      <a:pPr algn="ctr"/>
                      <a:r>
                        <a:rPr lang="en-US" sz="1400" b="0" baseline="0">
                          <a:solidFill>
                            <a:schemeClr val="tx1"/>
                          </a:solidFill>
                          <a:latin typeface="Arial" panose="020B0604020202020204" pitchFamily="34" charset="0"/>
                          <a:ea typeface="Arimo" charset="0"/>
                          <a:cs typeface="Arial" panose="020B0604020202020204" pitchFamily="34" charset="0"/>
                        </a:rPr>
                        <a:t>Private</a:t>
                      </a:r>
                    </a:p>
                  </a:txBody>
                  <a:tcPr marL="68580" marR="68580" marT="34290" marB="34290">
                    <a:lnL w="12700" cmpd="sng">
                      <a:noFill/>
                    </a:lnL>
                    <a:lnR w="12700" cmpd="sng">
                      <a:noFill/>
                    </a:lnR>
                    <a:lnT w="6350" cap="flat" cmpd="sng" algn="ctr">
                      <a:solidFill>
                        <a:srgbClr val="0070C0"/>
                      </a:solidFill>
                      <a:prstDash val="sysDot"/>
                      <a:round/>
                      <a:headEnd type="none" w="med" len="med"/>
                      <a:tailEnd type="none" w="med" len="med"/>
                    </a:lnT>
                    <a:lnB w="6350" cap="flat" cmpd="sng" algn="ctr">
                      <a:solidFill>
                        <a:srgbClr val="0070C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baseline="0">
                          <a:solidFill>
                            <a:schemeClr val="tx1"/>
                          </a:solidFill>
                          <a:latin typeface="Arial" panose="020B0604020202020204" pitchFamily="34" charset="0"/>
                          <a:ea typeface="Arimo" charset="0"/>
                          <a:cs typeface="Arial" panose="020B0604020202020204" pitchFamily="34" charset="0"/>
                        </a:rPr>
                        <a:t>Limited Public</a:t>
                      </a:r>
                    </a:p>
                  </a:txBody>
                  <a:tcPr marL="68580" marR="68580" marT="34290" marB="34290">
                    <a:lnL w="12700" cmpd="sng">
                      <a:noFill/>
                    </a:lnL>
                    <a:lnR w="12700" cmpd="sng">
                      <a:noFill/>
                    </a:lnR>
                    <a:lnT w="6350" cap="flat" cmpd="sng" algn="ctr">
                      <a:solidFill>
                        <a:srgbClr val="0070C0"/>
                      </a:solidFill>
                      <a:prstDash val="sysDot"/>
                      <a:round/>
                      <a:headEnd type="none" w="med" len="med"/>
                      <a:tailEnd type="none" w="med" len="med"/>
                    </a:lnT>
                    <a:lnB w="6350" cap="flat" cmpd="sng" algn="ctr">
                      <a:solidFill>
                        <a:srgbClr val="0070C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baseline="0">
                          <a:solidFill>
                            <a:schemeClr val="tx1"/>
                          </a:solidFill>
                          <a:latin typeface="Arial" panose="020B0604020202020204" pitchFamily="34" charset="0"/>
                          <a:ea typeface="Arimo" charset="0"/>
                          <a:cs typeface="Arial" panose="020B0604020202020204" pitchFamily="34" charset="0"/>
                        </a:rPr>
                        <a:t>Public</a:t>
                      </a:r>
                    </a:p>
                  </a:txBody>
                  <a:tcPr marL="68580" marR="68580" marT="34290" marB="34290">
                    <a:lnL w="12700" cmpd="sng">
                      <a:noFill/>
                    </a:lnL>
                    <a:lnR w="12700" cmpd="sng">
                      <a:noFill/>
                    </a:lnR>
                    <a:lnT w="6350" cap="flat" cmpd="sng" algn="ctr">
                      <a:solidFill>
                        <a:srgbClr val="0070C0"/>
                      </a:solidFill>
                      <a:prstDash val="sysDot"/>
                      <a:round/>
                      <a:headEnd type="none" w="med" len="med"/>
                      <a:tailEnd type="none" w="med" len="med"/>
                    </a:lnT>
                    <a:lnB w="6350" cap="flat" cmpd="sng" algn="ctr">
                      <a:solidFill>
                        <a:srgbClr val="0070C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baseline="0">
                          <a:solidFill>
                            <a:schemeClr val="tx1"/>
                          </a:solidFill>
                          <a:latin typeface="Arial" panose="020B0604020202020204" pitchFamily="34" charset="0"/>
                          <a:ea typeface="Arimo" charset="0"/>
                          <a:cs typeface="Arial" panose="020B0604020202020204" pitchFamily="34" charset="0"/>
                        </a:rPr>
                        <a:t>Public</a:t>
                      </a:r>
                    </a:p>
                  </a:txBody>
                  <a:tcPr marL="68580" marR="68580" marT="34290" marB="34290">
                    <a:lnL w="12700" cmpd="sng">
                      <a:noFill/>
                    </a:lnL>
                    <a:lnR w="12700" cmpd="sng">
                      <a:noFill/>
                    </a:lnR>
                    <a:lnT w="6350" cap="flat" cmpd="sng" algn="ctr">
                      <a:solidFill>
                        <a:srgbClr val="0070C0"/>
                      </a:solidFill>
                      <a:prstDash val="sysDot"/>
                      <a:round/>
                      <a:headEnd type="none" w="med" len="med"/>
                      <a:tailEnd type="none" w="med" len="med"/>
                    </a:lnT>
                    <a:lnB w="6350" cap="flat" cmpd="sng" algn="ctr">
                      <a:solidFill>
                        <a:srgbClr val="0070C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08742">
                <a:tc>
                  <a:txBody>
                    <a:bodyPr/>
                    <a:lstStyle/>
                    <a:p>
                      <a:r>
                        <a:rPr lang="en-US" sz="1400" b="1">
                          <a:solidFill>
                            <a:schemeClr val="tx1"/>
                          </a:solidFill>
                          <a:latin typeface="Arial" panose="020B0604020202020204" pitchFamily="34" charset="0"/>
                          <a:ea typeface="Arimo" charset="0"/>
                          <a:cs typeface="Arial" panose="020B0604020202020204" pitchFamily="34" charset="0"/>
                        </a:rPr>
                        <a:t>Outcome Metric</a:t>
                      </a:r>
                    </a:p>
                  </a:txBody>
                  <a:tcPr marL="68580" marR="68580" marT="34290" marB="34290">
                    <a:lnL w="12700" cmpd="sng">
                      <a:noFill/>
                    </a:lnL>
                    <a:lnR w="12700" cmpd="sng">
                      <a:noFill/>
                    </a:lnR>
                    <a:lnT w="6350" cap="flat" cmpd="sng" algn="ctr">
                      <a:solidFill>
                        <a:srgbClr val="0070C0"/>
                      </a:solidFill>
                      <a:prstDash val="sysDot"/>
                      <a:round/>
                      <a:headEnd type="none" w="med" len="med"/>
                      <a:tailEnd type="none" w="med" len="med"/>
                    </a:lnT>
                    <a:lnB w="6350" cap="flat" cmpd="sng" algn="ctr">
                      <a:solidFill>
                        <a:srgbClr val="0070C0"/>
                      </a:solidFill>
                      <a:prstDash val="sysDot"/>
                      <a:round/>
                      <a:headEnd type="none" w="med" len="med"/>
                      <a:tailEnd type="none" w="med" len="med"/>
                    </a:lnB>
                    <a:lnTlToBr w="12700" cmpd="sng">
                      <a:noFill/>
                      <a:prstDash val="solid"/>
                    </a:lnTlToBr>
                    <a:lnBlToTr w="12700" cmpd="sng">
                      <a:noFill/>
                      <a:prstDash val="solid"/>
                    </a:lnBlToTr>
                    <a:solidFill>
                      <a:srgbClr val="D6EEF8"/>
                    </a:solidFill>
                  </a:tcPr>
                </a:tc>
                <a:tc>
                  <a:txBody>
                    <a:bodyPr/>
                    <a:lstStyle/>
                    <a:p>
                      <a:pPr algn="ctr"/>
                      <a:r>
                        <a:rPr lang="en-US" sz="1400" b="0">
                          <a:solidFill>
                            <a:schemeClr val="tx1"/>
                          </a:solidFill>
                          <a:latin typeface="Arial" panose="020B0604020202020204" pitchFamily="34" charset="0"/>
                          <a:ea typeface="Arimo" charset="0"/>
                          <a:cs typeface="Arial" panose="020B0604020202020204" pitchFamily="34" charset="0"/>
                        </a:rPr>
                        <a:t>Volume capture </a:t>
                      </a:r>
                      <a:br>
                        <a:rPr lang="en-US" sz="1400" b="0">
                          <a:solidFill>
                            <a:schemeClr val="tx1"/>
                          </a:solidFill>
                          <a:latin typeface="Arial" panose="020B0604020202020204" pitchFamily="34" charset="0"/>
                          <a:ea typeface="Arimo" charset="0"/>
                          <a:cs typeface="Arial" panose="020B0604020202020204" pitchFamily="34" charset="0"/>
                        </a:rPr>
                      </a:br>
                      <a:r>
                        <a:rPr lang="en-US" sz="1400" b="0">
                          <a:solidFill>
                            <a:schemeClr val="tx1"/>
                          </a:solidFill>
                          <a:latin typeface="Arial" panose="020B0604020202020204" pitchFamily="34" charset="0"/>
                          <a:ea typeface="Arimo" charset="0"/>
                          <a:cs typeface="Arial" panose="020B0604020202020204" pitchFamily="34" charset="0"/>
                        </a:rPr>
                        <a:t>(</a:t>
                      </a:r>
                      <a:r>
                        <a:rPr lang="en-US" sz="1400" b="0" i="1">
                          <a:solidFill>
                            <a:schemeClr val="tx1"/>
                          </a:solidFill>
                          <a:latin typeface="Arial" panose="020B0604020202020204" pitchFamily="34" charset="0"/>
                          <a:ea typeface="Arimo" charset="0"/>
                          <a:cs typeface="Arial" panose="020B0604020202020204" pitchFamily="34" charset="0"/>
                        </a:rPr>
                        <a:t>flow / runoff</a:t>
                      </a:r>
                      <a:r>
                        <a:rPr lang="en-US" sz="1400" b="0">
                          <a:solidFill>
                            <a:schemeClr val="tx1"/>
                          </a:solidFill>
                          <a:latin typeface="Arial" panose="020B0604020202020204" pitchFamily="34" charset="0"/>
                          <a:ea typeface="Arimo" charset="0"/>
                          <a:cs typeface="Arial" panose="020B0604020202020204" pitchFamily="34" charset="0"/>
                        </a:rPr>
                        <a:t>)</a:t>
                      </a:r>
                    </a:p>
                  </a:txBody>
                  <a:tcPr marL="68580" marR="68580" marT="34290" marB="34290">
                    <a:lnL w="12700" cmpd="sng">
                      <a:noFill/>
                    </a:lnL>
                    <a:lnR w="12700" cmpd="sng">
                      <a:noFill/>
                    </a:lnR>
                    <a:lnT w="6350" cap="flat" cmpd="sng" algn="ctr">
                      <a:solidFill>
                        <a:srgbClr val="0070C0"/>
                      </a:solidFill>
                      <a:prstDash val="sysDot"/>
                      <a:round/>
                      <a:headEnd type="none" w="med" len="med"/>
                      <a:tailEnd type="none" w="med" len="med"/>
                    </a:lnT>
                    <a:lnB w="6350" cap="flat" cmpd="sng" algn="ctr">
                      <a:solidFill>
                        <a:srgbClr val="0070C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a:solidFill>
                            <a:schemeClr val="tx1"/>
                          </a:solidFill>
                          <a:latin typeface="Arial" panose="020B0604020202020204" pitchFamily="34" charset="0"/>
                          <a:ea typeface="Arimo" charset="0"/>
                          <a:cs typeface="Arial" panose="020B0604020202020204" pitchFamily="34" charset="0"/>
                        </a:rPr>
                        <a:t>Volume capture </a:t>
                      </a:r>
                      <a:br>
                        <a:rPr lang="en-US" sz="1400" b="0">
                          <a:solidFill>
                            <a:schemeClr val="tx1"/>
                          </a:solidFill>
                          <a:latin typeface="Arial" panose="020B0604020202020204" pitchFamily="34" charset="0"/>
                          <a:ea typeface="Arimo" charset="0"/>
                          <a:cs typeface="Arial" panose="020B0604020202020204" pitchFamily="34" charset="0"/>
                        </a:rPr>
                      </a:br>
                      <a:r>
                        <a:rPr lang="en-US" sz="1400" b="0">
                          <a:solidFill>
                            <a:schemeClr val="tx1"/>
                          </a:solidFill>
                          <a:latin typeface="Arial" panose="020B0604020202020204" pitchFamily="34" charset="0"/>
                          <a:ea typeface="Arimo" charset="0"/>
                          <a:cs typeface="Arial" panose="020B0604020202020204" pitchFamily="34" charset="0"/>
                        </a:rPr>
                        <a:t>(</a:t>
                      </a:r>
                      <a:r>
                        <a:rPr lang="en-US" sz="1400" b="0" i="1">
                          <a:solidFill>
                            <a:schemeClr val="tx1"/>
                          </a:solidFill>
                          <a:latin typeface="Arial" panose="020B0604020202020204" pitchFamily="34" charset="0"/>
                          <a:ea typeface="Arimo" charset="0"/>
                          <a:cs typeface="Arial" panose="020B0604020202020204" pitchFamily="34" charset="0"/>
                        </a:rPr>
                        <a:t>capacity / storage</a:t>
                      </a:r>
                      <a:r>
                        <a:rPr lang="en-US" sz="1400" b="0" baseline="0">
                          <a:solidFill>
                            <a:schemeClr val="tx1"/>
                          </a:solidFill>
                          <a:latin typeface="Arial" panose="020B0604020202020204" pitchFamily="34" charset="0"/>
                          <a:ea typeface="Arimo" charset="0"/>
                          <a:cs typeface="Arial" panose="020B0604020202020204" pitchFamily="34" charset="0"/>
                        </a:rPr>
                        <a:t>)</a:t>
                      </a:r>
                      <a:endParaRPr lang="en-US" sz="1400" b="0">
                        <a:solidFill>
                          <a:schemeClr val="tx1"/>
                        </a:solidFill>
                        <a:latin typeface="Arial" panose="020B0604020202020204" pitchFamily="34" charset="0"/>
                        <a:ea typeface="Arimo" charset="0"/>
                        <a:cs typeface="Arial" panose="020B0604020202020204" pitchFamily="34" charset="0"/>
                      </a:endParaRPr>
                    </a:p>
                  </a:txBody>
                  <a:tcPr marL="68580" marR="68580" marT="34290" marB="34290">
                    <a:lnL w="12700" cmpd="sng">
                      <a:noFill/>
                    </a:lnL>
                    <a:lnR w="12700" cmpd="sng">
                      <a:noFill/>
                    </a:lnR>
                    <a:lnT w="6350" cap="flat" cmpd="sng" algn="ctr">
                      <a:solidFill>
                        <a:srgbClr val="0070C0"/>
                      </a:solidFill>
                      <a:prstDash val="sysDot"/>
                      <a:round/>
                      <a:headEnd type="none" w="med" len="med"/>
                      <a:tailEnd type="none" w="med" len="med"/>
                    </a:lnT>
                    <a:lnB w="6350" cap="flat" cmpd="sng" algn="ctr">
                      <a:solidFill>
                        <a:srgbClr val="0070C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a:solidFill>
                            <a:schemeClr val="tx1"/>
                          </a:solidFill>
                          <a:latin typeface="Arial" panose="020B0604020202020204" pitchFamily="34" charset="0"/>
                          <a:ea typeface="Arimo" charset="0"/>
                          <a:cs typeface="Arial" panose="020B0604020202020204" pitchFamily="34" charset="0"/>
                        </a:rPr>
                        <a:t>Volume capture </a:t>
                      </a:r>
                      <a:br>
                        <a:rPr lang="en-US" sz="1400" b="0">
                          <a:solidFill>
                            <a:schemeClr val="tx1"/>
                          </a:solidFill>
                          <a:latin typeface="Arial" panose="020B0604020202020204" pitchFamily="34" charset="0"/>
                          <a:ea typeface="Arimo" charset="0"/>
                          <a:cs typeface="Arial" panose="020B0604020202020204" pitchFamily="34" charset="0"/>
                        </a:rPr>
                      </a:br>
                      <a:r>
                        <a:rPr lang="en-US" sz="1400" b="0">
                          <a:solidFill>
                            <a:schemeClr val="tx1"/>
                          </a:solidFill>
                          <a:latin typeface="Arial" panose="020B0604020202020204" pitchFamily="34" charset="0"/>
                          <a:ea typeface="Arimo" charset="0"/>
                          <a:cs typeface="Arial" panose="020B0604020202020204" pitchFamily="34" charset="0"/>
                        </a:rPr>
                        <a:t>(</a:t>
                      </a:r>
                      <a:r>
                        <a:rPr lang="en-US" sz="1400" b="0" i="1">
                          <a:solidFill>
                            <a:schemeClr val="tx1"/>
                          </a:solidFill>
                          <a:latin typeface="Arial" panose="020B0604020202020204" pitchFamily="34" charset="0"/>
                          <a:ea typeface="Arimo" charset="0"/>
                          <a:cs typeface="Arial" panose="020B0604020202020204" pitchFamily="34" charset="0"/>
                        </a:rPr>
                        <a:t>capacity / storage</a:t>
                      </a:r>
                      <a:r>
                        <a:rPr lang="en-US" sz="1400" b="0" baseline="0">
                          <a:solidFill>
                            <a:schemeClr val="tx1"/>
                          </a:solidFill>
                          <a:latin typeface="Arial" panose="020B0604020202020204" pitchFamily="34" charset="0"/>
                          <a:ea typeface="Arimo" charset="0"/>
                          <a:cs typeface="Arial" panose="020B0604020202020204" pitchFamily="34" charset="0"/>
                        </a:rPr>
                        <a:t>)</a:t>
                      </a:r>
                      <a:endParaRPr lang="en-US" sz="1400" b="0">
                        <a:solidFill>
                          <a:schemeClr val="tx1"/>
                        </a:solidFill>
                        <a:latin typeface="Arial" panose="020B0604020202020204" pitchFamily="34" charset="0"/>
                        <a:ea typeface="Arimo" charset="0"/>
                        <a:cs typeface="Arial" panose="020B0604020202020204" pitchFamily="34" charset="0"/>
                      </a:endParaRPr>
                    </a:p>
                  </a:txBody>
                  <a:tcPr marL="68580" marR="68580" marT="34290" marB="34290">
                    <a:lnL w="12700" cmpd="sng">
                      <a:noFill/>
                    </a:lnL>
                    <a:lnR w="12700" cmpd="sng">
                      <a:noFill/>
                    </a:lnR>
                    <a:lnT w="6350" cap="flat" cmpd="sng" algn="ctr">
                      <a:solidFill>
                        <a:srgbClr val="0070C0"/>
                      </a:solidFill>
                      <a:prstDash val="sysDot"/>
                      <a:round/>
                      <a:headEnd type="none" w="med" len="med"/>
                      <a:tailEnd type="none" w="med" len="med"/>
                    </a:lnT>
                    <a:lnB w="6350" cap="flat" cmpd="sng" algn="ctr">
                      <a:solidFill>
                        <a:srgbClr val="0070C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a:solidFill>
                            <a:schemeClr val="tx1"/>
                          </a:solidFill>
                          <a:latin typeface="Arial" panose="020B0604020202020204" pitchFamily="34" charset="0"/>
                          <a:ea typeface="Arimo" charset="0"/>
                          <a:cs typeface="Arial" panose="020B0604020202020204" pitchFamily="34" charset="0"/>
                        </a:rPr>
                        <a:t>Impervious surface area managed</a:t>
                      </a:r>
                    </a:p>
                  </a:txBody>
                  <a:tcPr marL="68580" marR="68580" marT="34290" marB="34290">
                    <a:lnL w="12700" cmpd="sng">
                      <a:noFill/>
                    </a:lnL>
                    <a:lnR w="12700" cmpd="sng">
                      <a:noFill/>
                    </a:lnR>
                    <a:lnT w="6350" cap="flat" cmpd="sng" algn="ctr">
                      <a:solidFill>
                        <a:srgbClr val="0070C0"/>
                      </a:solidFill>
                      <a:prstDash val="sysDot"/>
                      <a:round/>
                      <a:headEnd type="none" w="med" len="med"/>
                      <a:tailEnd type="none" w="med" len="med"/>
                    </a:lnT>
                    <a:lnB w="6350" cap="flat" cmpd="sng" algn="ctr">
                      <a:solidFill>
                        <a:srgbClr val="0070C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09755">
                <a:tc>
                  <a:txBody>
                    <a:bodyPr/>
                    <a:lstStyle/>
                    <a:p>
                      <a:r>
                        <a:rPr lang="en-US" sz="1400" b="1">
                          <a:solidFill>
                            <a:schemeClr val="tx1"/>
                          </a:solidFill>
                          <a:latin typeface="Arial" panose="020B0604020202020204" pitchFamily="34" charset="0"/>
                          <a:ea typeface="Arimo" charset="0"/>
                          <a:cs typeface="Arial" panose="020B0604020202020204" pitchFamily="34" charset="0"/>
                        </a:rPr>
                        <a:t>Regulatory Driver?</a:t>
                      </a:r>
                    </a:p>
                  </a:txBody>
                  <a:tcPr marL="68580" marR="68580" marT="34290" marB="34290">
                    <a:lnL w="12700" cmpd="sng">
                      <a:noFill/>
                    </a:lnL>
                    <a:lnR w="12700" cmpd="sng">
                      <a:noFill/>
                    </a:lnR>
                    <a:lnT w="6350" cap="flat" cmpd="sng" algn="ctr">
                      <a:solidFill>
                        <a:srgbClr val="0070C0"/>
                      </a:solidFill>
                      <a:prstDash val="sysDot"/>
                      <a:round/>
                      <a:headEnd type="none" w="med" len="med"/>
                      <a:tailEnd type="none" w="med" len="med"/>
                    </a:lnT>
                    <a:lnB w="6350" cap="flat" cmpd="sng" algn="ctr">
                      <a:solidFill>
                        <a:srgbClr val="0070C0"/>
                      </a:solidFill>
                      <a:prstDash val="sysDot"/>
                      <a:round/>
                      <a:headEnd type="none" w="med" len="med"/>
                      <a:tailEnd type="none" w="med" len="med"/>
                    </a:lnB>
                    <a:lnTlToBr w="12700" cmpd="sng">
                      <a:noFill/>
                      <a:prstDash val="solid"/>
                    </a:lnTlToBr>
                    <a:lnBlToTr w="12700" cmpd="sng">
                      <a:noFill/>
                      <a:prstDash val="solid"/>
                    </a:lnBlToTr>
                    <a:solidFill>
                      <a:srgbClr val="D6EEF8"/>
                    </a:solidFill>
                  </a:tcPr>
                </a:tc>
                <a:tc>
                  <a:txBody>
                    <a:bodyPr/>
                    <a:lstStyle/>
                    <a:p>
                      <a:pPr algn="ctr"/>
                      <a:r>
                        <a:rPr lang="en-US" sz="1400" b="0">
                          <a:solidFill>
                            <a:schemeClr val="tx1"/>
                          </a:solidFill>
                          <a:latin typeface="Arial" panose="020B0604020202020204" pitchFamily="34" charset="0"/>
                          <a:ea typeface="Arimo" charset="0"/>
                          <a:cs typeface="Arial" panose="020B0604020202020204" pitchFamily="34" charset="0"/>
                        </a:rPr>
                        <a:t>Yes</a:t>
                      </a:r>
                      <a:endParaRPr lang="en-US" sz="1400" b="0" i="1">
                        <a:solidFill>
                          <a:schemeClr val="tx1"/>
                        </a:solidFill>
                        <a:latin typeface="Arial" panose="020B0604020202020204" pitchFamily="34" charset="0"/>
                        <a:ea typeface="Arimo" charset="0"/>
                        <a:cs typeface="Arial" panose="020B0604020202020204" pitchFamily="34" charset="0"/>
                      </a:endParaRPr>
                    </a:p>
                  </a:txBody>
                  <a:tcPr marL="68580" marR="68580" marT="34290" marB="34290">
                    <a:lnL w="12700" cmpd="sng">
                      <a:noFill/>
                    </a:lnL>
                    <a:lnR w="12700" cmpd="sng">
                      <a:noFill/>
                    </a:lnR>
                    <a:lnT w="6350" cap="flat" cmpd="sng" algn="ctr">
                      <a:solidFill>
                        <a:srgbClr val="0070C0"/>
                      </a:solidFill>
                      <a:prstDash val="sysDot"/>
                      <a:round/>
                      <a:headEnd type="none" w="med" len="med"/>
                      <a:tailEnd type="none" w="med" len="med"/>
                    </a:lnT>
                    <a:lnB w="6350" cap="flat" cmpd="sng" algn="ctr">
                      <a:solidFill>
                        <a:srgbClr val="0070C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i="0">
                          <a:solidFill>
                            <a:schemeClr val="tx1"/>
                          </a:solidFill>
                          <a:latin typeface="Arial" panose="020B0604020202020204" pitchFamily="34" charset="0"/>
                          <a:ea typeface="Arimo" charset="0"/>
                          <a:cs typeface="Arial" panose="020B0604020202020204" pitchFamily="34" charset="0"/>
                        </a:rPr>
                        <a:t>No</a:t>
                      </a:r>
                    </a:p>
                  </a:txBody>
                  <a:tcPr marL="68580" marR="68580" marT="34290" marB="34290">
                    <a:lnL w="12700" cmpd="sng">
                      <a:noFill/>
                    </a:lnL>
                    <a:lnR w="12700" cmpd="sng">
                      <a:noFill/>
                    </a:lnR>
                    <a:lnT w="6350" cap="flat" cmpd="sng" algn="ctr">
                      <a:solidFill>
                        <a:srgbClr val="0070C0"/>
                      </a:solidFill>
                      <a:prstDash val="sysDot"/>
                      <a:round/>
                      <a:headEnd type="none" w="med" len="med"/>
                      <a:tailEnd type="none" w="med" len="med"/>
                    </a:lnT>
                    <a:lnB w="6350" cap="flat" cmpd="sng" algn="ctr">
                      <a:solidFill>
                        <a:srgbClr val="0070C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i="0">
                          <a:solidFill>
                            <a:schemeClr val="tx1"/>
                          </a:solidFill>
                          <a:latin typeface="Arial" panose="020B0604020202020204" pitchFamily="34" charset="0"/>
                          <a:ea typeface="Arimo" charset="0"/>
                          <a:cs typeface="Arial" panose="020B0604020202020204" pitchFamily="34" charset="0"/>
                        </a:rPr>
                        <a:t>No</a:t>
                      </a:r>
                    </a:p>
                  </a:txBody>
                  <a:tcPr marL="68580" marR="68580" marT="34290" marB="34290">
                    <a:lnL w="12700" cmpd="sng">
                      <a:noFill/>
                    </a:lnL>
                    <a:lnR w="12700" cmpd="sng">
                      <a:noFill/>
                    </a:lnR>
                    <a:lnT w="6350" cap="flat" cmpd="sng" algn="ctr">
                      <a:solidFill>
                        <a:srgbClr val="0070C0"/>
                      </a:solidFill>
                      <a:prstDash val="sysDot"/>
                      <a:round/>
                      <a:headEnd type="none" w="med" len="med"/>
                      <a:tailEnd type="none" w="med" len="med"/>
                    </a:lnT>
                    <a:lnB w="6350" cap="flat" cmpd="sng" algn="ctr">
                      <a:solidFill>
                        <a:srgbClr val="0070C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i="0">
                          <a:solidFill>
                            <a:schemeClr val="tx1"/>
                          </a:solidFill>
                          <a:latin typeface="Arial" panose="020B0604020202020204" pitchFamily="34" charset="0"/>
                          <a:ea typeface="Arimo" charset="0"/>
                          <a:cs typeface="Arial" panose="020B0604020202020204" pitchFamily="34" charset="0"/>
                        </a:rPr>
                        <a:t>Yes</a:t>
                      </a:r>
                    </a:p>
                  </a:txBody>
                  <a:tcPr marL="68580" marR="68580" marT="34290" marB="34290">
                    <a:lnL w="12700" cmpd="sng">
                      <a:noFill/>
                    </a:lnL>
                    <a:lnR w="12700" cmpd="sng">
                      <a:noFill/>
                    </a:lnR>
                    <a:lnT w="6350" cap="flat" cmpd="sng" algn="ctr">
                      <a:solidFill>
                        <a:srgbClr val="0070C0"/>
                      </a:solidFill>
                      <a:prstDash val="sysDot"/>
                      <a:round/>
                      <a:headEnd type="none" w="med" len="med"/>
                      <a:tailEnd type="none" w="med" len="med"/>
                    </a:lnT>
                    <a:lnB w="6350" cap="flat" cmpd="sng" algn="ctr">
                      <a:solidFill>
                        <a:srgbClr val="0070C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966064">
                <a:tc>
                  <a:txBody>
                    <a:bodyPr/>
                    <a:lstStyle/>
                    <a:p>
                      <a:r>
                        <a:rPr lang="en-US" sz="1400" b="1">
                          <a:solidFill>
                            <a:schemeClr val="tx1"/>
                          </a:solidFill>
                          <a:latin typeface="Arial" panose="020B0604020202020204" pitchFamily="34" charset="0"/>
                          <a:ea typeface="Arimo" charset="0"/>
                          <a:cs typeface="Arial" panose="020B0604020202020204" pitchFamily="34" charset="0"/>
                        </a:rPr>
                        <a:t>Outcomes-Based Financing Structure</a:t>
                      </a:r>
                    </a:p>
                  </a:txBody>
                  <a:tcPr marL="68580" marR="68580" marT="34290" marB="34290">
                    <a:lnL w="12700" cmpd="sng">
                      <a:noFill/>
                    </a:lnL>
                    <a:lnR w="12700" cmpd="sng">
                      <a:noFill/>
                    </a:lnR>
                    <a:lnT w="6350" cap="flat" cmpd="sng" algn="ctr">
                      <a:solidFill>
                        <a:srgbClr val="0070C0"/>
                      </a:solidFill>
                      <a:prstDash val="sysDot"/>
                      <a:round/>
                      <a:headEnd type="none" w="med" len="med"/>
                      <a:tailEnd type="none" w="med" len="med"/>
                    </a:lnT>
                    <a:lnB w="6350" cap="flat" cmpd="sng" algn="ctr">
                      <a:solidFill>
                        <a:srgbClr val="0070C0"/>
                      </a:solidFill>
                      <a:prstDash val="sysDot"/>
                      <a:round/>
                      <a:headEnd type="none" w="med" len="med"/>
                      <a:tailEnd type="none" w="med" len="med"/>
                    </a:lnB>
                    <a:lnTlToBr w="12700" cmpd="sng">
                      <a:noFill/>
                      <a:prstDash val="solid"/>
                    </a:lnTlToBr>
                    <a:lnBlToTr w="12700" cmpd="sng">
                      <a:noFill/>
                      <a:prstDash val="solid"/>
                    </a:lnBlToTr>
                    <a:solidFill>
                      <a:srgbClr val="D6EEF8"/>
                    </a:solidFill>
                  </a:tcPr>
                </a:tc>
                <a:tc>
                  <a:txBody>
                    <a:bodyPr/>
                    <a:lstStyle/>
                    <a:p>
                      <a:pPr marL="171450" indent="-171450">
                        <a:buFont typeface="Arial" charset="0"/>
                        <a:buChar char="•"/>
                      </a:pPr>
                      <a:r>
                        <a:rPr lang="en-US" sz="1400" b="0">
                          <a:solidFill>
                            <a:schemeClr val="tx1"/>
                          </a:solidFill>
                          <a:latin typeface="Arial" panose="020B0604020202020204" pitchFamily="34" charset="0"/>
                          <a:cs typeface="Arial" panose="020B0604020202020204" pitchFamily="34" charset="0"/>
                        </a:rPr>
                        <a:t>3-tiered performance payment structure (Low, Base, High)</a:t>
                      </a:r>
                    </a:p>
                  </a:txBody>
                  <a:tcPr marL="68580" marR="68580" marT="34290" marB="34290">
                    <a:lnL w="12700" cmpd="sng">
                      <a:noFill/>
                    </a:lnL>
                    <a:lnR w="12700" cmpd="sng">
                      <a:noFill/>
                    </a:lnR>
                    <a:lnT w="6350" cap="flat" cmpd="sng" algn="ctr">
                      <a:solidFill>
                        <a:srgbClr val="0070C0"/>
                      </a:solidFill>
                      <a:prstDash val="sysDot"/>
                      <a:round/>
                      <a:headEnd type="none" w="med" len="med"/>
                      <a:tailEnd type="none" w="med" len="med"/>
                    </a:lnT>
                    <a:lnB w="6350" cap="flat" cmpd="sng" algn="ctr">
                      <a:solidFill>
                        <a:srgbClr val="0070C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171450" indent="-171450">
                        <a:buFont typeface="Arial" charset="0"/>
                        <a:buChar char="•"/>
                      </a:pPr>
                      <a:r>
                        <a:rPr lang="en-US" sz="1400" b="0">
                          <a:solidFill>
                            <a:schemeClr val="tx1"/>
                          </a:solidFill>
                          <a:latin typeface="Arial" panose="020B0604020202020204" pitchFamily="34" charset="0"/>
                          <a:cs typeface="Arial" panose="020B0604020202020204" pitchFamily="34" charset="0"/>
                        </a:rPr>
                        <a:t>2-tiered performance payment structure (Base, High)</a:t>
                      </a:r>
                    </a:p>
                  </a:txBody>
                  <a:tcPr marL="68580" marR="68580" marT="34290" marB="34290">
                    <a:lnL w="12700" cmpd="sng">
                      <a:noFill/>
                    </a:lnL>
                    <a:lnR w="12700" cmpd="sng">
                      <a:noFill/>
                    </a:lnR>
                    <a:lnT w="6350" cap="flat" cmpd="sng" algn="ctr">
                      <a:solidFill>
                        <a:srgbClr val="0070C0"/>
                      </a:solidFill>
                      <a:prstDash val="sysDot"/>
                      <a:round/>
                      <a:headEnd type="none" w="med" len="med"/>
                      <a:tailEnd type="none" w="med" len="med"/>
                    </a:lnT>
                    <a:lnB w="6350" cap="flat" cmpd="sng" algn="ctr">
                      <a:solidFill>
                        <a:srgbClr val="0070C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171450" indent="-171450">
                        <a:buFont typeface="Arial" charset="0"/>
                        <a:buChar char="•"/>
                      </a:pPr>
                      <a:r>
                        <a:rPr lang="en-US" sz="1400" b="0">
                          <a:solidFill>
                            <a:schemeClr val="tx1"/>
                          </a:solidFill>
                          <a:latin typeface="Arial" panose="020B0604020202020204" pitchFamily="34" charset="0"/>
                          <a:cs typeface="Arial" panose="020B0604020202020204" pitchFamily="34" charset="0"/>
                        </a:rPr>
                        <a:t>Outcomes evaluation, reporting, and disclosure only</a:t>
                      </a:r>
                    </a:p>
                  </a:txBody>
                  <a:tcPr marL="68580" marR="68580" marT="34290" marB="34290">
                    <a:lnL w="12700" cmpd="sng">
                      <a:noFill/>
                    </a:lnL>
                    <a:lnR w="12700" cmpd="sng">
                      <a:noFill/>
                    </a:lnR>
                    <a:lnT w="6350" cap="flat" cmpd="sng" algn="ctr">
                      <a:solidFill>
                        <a:srgbClr val="0070C0"/>
                      </a:solidFill>
                      <a:prstDash val="sysDot"/>
                      <a:round/>
                      <a:headEnd type="none" w="med" len="med"/>
                      <a:tailEnd type="none" w="med" len="med"/>
                    </a:lnT>
                    <a:lnB w="6350" cap="flat" cmpd="sng" algn="ctr">
                      <a:solidFill>
                        <a:srgbClr val="0070C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171450" indent="-171450">
                        <a:buFont typeface="Arial" charset="0"/>
                        <a:buChar char="•"/>
                      </a:pPr>
                      <a:r>
                        <a:rPr lang="en-US" sz="1400" b="0">
                          <a:solidFill>
                            <a:schemeClr val="tx1"/>
                          </a:solidFill>
                          <a:latin typeface="Arial" panose="020B0604020202020204" pitchFamily="34" charset="0"/>
                          <a:cs typeface="Arial" panose="020B0604020202020204" pitchFamily="34" charset="0"/>
                        </a:rPr>
                        <a:t>Outcomes-based early call option, coinciding with step-up in coupon rate</a:t>
                      </a:r>
                    </a:p>
                  </a:txBody>
                  <a:tcPr marL="68580" marR="68580" marT="34290" marB="34290">
                    <a:lnL w="12700" cmpd="sng">
                      <a:noFill/>
                    </a:lnL>
                    <a:lnR w="12700" cmpd="sng">
                      <a:noFill/>
                    </a:lnR>
                    <a:lnT w="6350" cap="flat" cmpd="sng" algn="ctr">
                      <a:solidFill>
                        <a:srgbClr val="0070C0"/>
                      </a:solidFill>
                      <a:prstDash val="sysDot"/>
                      <a:round/>
                      <a:headEnd type="none" w="med" len="med"/>
                      <a:tailEnd type="none" w="med" len="med"/>
                    </a:lnT>
                    <a:lnB w="6350" cap="flat" cmpd="sng" algn="ctr">
                      <a:solidFill>
                        <a:srgbClr val="0070C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pic>
        <p:nvPicPr>
          <p:cNvPr id="9" name="Picture 8">
            <a:extLst>
              <a:ext uri="{FF2B5EF4-FFF2-40B4-BE49-F238E27FC236}">
                <a16:creationId xmlns:a16="http://schemas.microsoft.com/office/drawing/2014/main" id="{F5E714E3-A242-4C4F-B9A2-DF648C5D26A1}"/>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1966592" y="1463040"/>
            <a:ext cx="2352374" cy="960120"/>
          </a:xfrm>
          <a:prstGeom prst="rect">
            <a:avLst/>
          </a:prstGeom>
        </p:spPr>
      </p:pic>
      <p:pic>
        <p:nvPicPr>
          <p:cNvPr id="11" name="Picture 10">
            <a:extLst>
              <a:ext uri="{FF2B5EF4-FFF2-40B4-BE49-F238E27FC236}">
                <a16:creationId xmlns:a16="http://schemas.microsoft.com/office/drawing/2014/main" id="{6C2E523F-0A90-9A44-881F-44E99F51F132}"/>
              </a:ext>
            </a:extLst>
          </p:cNvPr>
          <p:cNvPicPr>
            <a:picLocks/>
          </p:cNvPicPr>
          <p:nvPr/>
        </p:nvPicPr>
        <p:blipFill rotWithShape="1">
          <a:blip r:embed="rId6">
            <a:extLst>
              <a:ext uri="{28A0092B-C50C-407E-A947-70E740481C1C}">
                <a14:useLocalDpi xmlns:a14="http://schemas.microsoft.com/office/drawing/2010/main"/>
              </a:ext>
            </a:extLst>
          </a:blip>
          <a:srcRect r="3707"/>
          <a:stretch/>
        </p:blipFill>
        <p:spPr>
          <a:xfrm>
            <a:off x="4353531" y="1463040"/>
            <a:ext cx="2465394" cy="960120"/>
          </a:xfrm>
          <a:prstGeom prst="rect">
            <a:avLst/>
          </a:prstGeom>
        </p:spPr>
      </p:pic>
      <p:sp>
        <p:nvSpPr>
          <p:cNvPr id="12" name="Google Shape;73;p16">
            <a:extLst>
              <a:ext uri="{FF2B5EF4-FFF2-40B4-BE49-F238E27FC236}">
                <a16:creationId xmlns:a16="http://schemas.microsoft.com/office/drawing/2014/main" id="{AA3A4399-F968-6743-B4E4-FB13E1C0A34C}"/>
              </a:ext>
            </a:extLst>
          </p:cNvPr>
          <p:cNvSpPr/>
          <p:nvPr/>
        </p:nvSpPr>
        <p:spPr>
          <a:xfrm>
            <a:off x="4349192" y="1474713"/>
            <a:ext cx="2468880" cy="960120"/>
          </a:xfrm>
          <a:prstGeom prst="rect">
            <a:avLst/>
          </a:prstGeom>
          <a:solidFill>
            <a:srgbClr val="155472">
              <a:alpha val="64000"/>
            </a:srgbClr>
          </a:solidFill>
          <a:ln>
            <a:noFill/>
          </a:ln>
        </p:spPr>
        <p:txBody>
          <a:bodyPr spcFirstLastPara="1" wrap="square" lIns="91425" tIns="91425" rIns="91425" bIns="91425" anchor="b" anchorCtr="0">
            <a:noAutofit/>
          </a:bodyPr>
          <a:lstStyle/>
          <a:p>
            <a:pPr lvl="0" algn="ctr"/>
            <a:r>
              <a:rPr lang="en-US" sz="1800" b="1">
                <a:solidFill>
                  <a:srgbClr val="FFFFFF"/>
                </a:solidFill>
                <a:latin typeface="Arial" panose="020B0604020202020204" pitchFamily="34" charset="0"/>
                <a:ea typeface="Arimo" charset="0"/>
                <a:cs typeface="Arial" panose="020B0604020202020204" pitchFamily="34" charset="0"/>
              </a:rPr>
              <a:t>ATLANTA, GA</a:t>
            </a:r>
          </a:p>
        </p:txBody>
      </p:sp>
      <p:sp>
        <p:nvSpPr>
          <p:cNvPr id="17" name="Google Shape;73;p16">
            <a:extLst>
              <a:ext uri="{FF2B5EF4-FFF2-40B4-BE49-F238E27FC236}">
                <a16:creationId xmlns:a16="http://schemas.microsoft.com/office/drawing/2014/main" id="{7DCCB46C-08D2-1145-9723-0181A0105EF1}"/>
              </a:ext>
            </a:extLst>
          </p:cNvPr>
          <p:cNvSpPr/>
          <p:nvPr/>
        </p:nvSpPr>
        <p:spPr>
          <a:xfrm>
            <a:off x="6836679" y="1463037"/>
            <a:ext cx="2502957" cy="960120"/>
          </a:xfrm>
          <a:prstGeom prst="rect">
            <a:avLst/>
          </a:prstGeom>
          <a:solidFill>
            <a:srgbClr val="155472">
              <a:alpha val="64000"/>
            </a:srgbClr>
          </a:solidFill>
          <a:ln>
            <a:noFill/>
          </a:ln>
        </p:spPr>
        <p:txBody>
          <a:bodyPr spcFirstLastPara="1" wrap="square" lIns="91425" tIns="91425" rIns="91425" bIns="91425" anchor="b" anchorCtr="0">
            <a:noAutofit/>
          </a:bodyPr>
          <a:lstStyle/>
          <a:p>
            <a:pPr lvl="0" algn="ctr"/>
            <a:r>
              <a:rPr lang="en-US" sz="1800" b="1">
                <a:solidFill>
                  <a:srgbClr val="FFFFFF"/>
                </a:solidFill>
                <a:latin typeface="Arial" panose="020B0604020202020204" pitchFamily="34" charset="0"/>
                <a:ea typeface="Arimo" charset="0"/>
                <a:cs typeface="Arial" panose="020B0604020202020204" pitchFamily="34" charset="0"/>
              </a:rPr>
              <a:t>HAMPTON, VA</a:t>
            </a:r>
          </a:p>
        </p:txBody>
      </p:sp>
      <p:cxnSp>
        <p:nvCxnSpPr>
          <p:cNvPr id="18" name="Straight Connector 17">
            <a:extLst>
              <a:ext uri="{FF2B5EF4-FFF2-40B4-BE49-F238E27FC236}">
                <a16:creationId xmlns:a16="http://schemas.microsoft.com/office/drawing/2014/main" id="{30DE74F1-7BF8-AC46-B4E5-45D6D7774FE1}"/>
              </a:ext>
            </a:extLst>
          </p:cNvPr>
          <p:cNvCxnSpPr>
            <a:cxnSpLocks/>
          </p:cNvCxnSpPr>
          <p:nvPr/>
        </p:nvCxnSpPr>
        <p:spPr>
          <a:xfrm>
            <a:off x="4325112" y="1463039"/>
            <a:ext cx="0" cy="4963262"/>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1" name="Google Shape;73;p16">
            <a:extLst>
              <a:ext uri="{FF2B5EF4-FFF2-40B4-BE49-F238E27FC236}">
                <a16:creationId xmlns:a16="http://schemas.microsoft.com/office/drawing/2014/main" id="{4848D607-D45D-AF44-8DE0-ED73623CC53F}"/>
              </a:ext>
            </a:extLst>
          </p:cNvPr>
          <p:cNvSpPr/>
          <p:nvPr/>
        </p:nvSpPr>
        <p:spPr>
          <a:xfrm>
            <a:off x="1960446" y="1463038"/>
            <a:ext cx="2350008" cy="960120"/>
          </a:xfrm>
          <a:prstGeom prst="rect">
            <a:avLst/>
          </a:prstGeom>
          <a:solidFill>
            <a:srgbClr val="155472">
              <a:alpha val="63922"/>
            </a:srgbClr>
          </a:solidFill>
          <a:ln>
            <a:noFill/>
          </a:ln>
        </p:spPr>
        <p:txBody>
          <a:bodyPr spcFirstLastPara="1" wrap="square" lIns="91425" tIns="91425" rIns="91425" bIns="91425" anchor="b" anchorCtr="0">
            <a:noAutofit/>
          </a:bodyPr>
          <a:lstStyle/>
          <a:p>
            <a:pPr lvl="0" algn="ctr"/>
            <a:r>
              <a:rPr lang="en-US" sz="1800" b="1">
                <a:solidFill>
                  <a:srgbClr val="FFFFFF"/>
                </a:solidFill>
                <a:latin typeface="Arial" panose="020B0604020202020204" pitchFamily="34" charset="0"/>
                <a:ea typeface="Arimo" charset="0"/>
                <a:cs typeface="Arial" panose="020B0604020202020204" pitchFamily="34" charset="0"/>
              </a:rPr>
              <a:t>WASHINGTON, DC</a:t>
            </a:r>
          </a:p>
        </p:txBody>
      </p:sp>
      <p:sp>
        <p:nvSpPr>
          <p:cNvPr id="23" name="Google Shape;73;p16">
            <a:extLst>
              <a:ext uri="{FF2B5EF4-FFF2-40B4-BE49-F238E27FC236}">
                <a16:creationId xmlns:a16="http://schemas.microsoft.com/office/drawing/2014/main" id="{DC6B3063-FE08-3942-BA67-16F574624ECA}"/>
              </a:ext>
            </a:extLst>
          </p:cNvPr>
          <p:cNvSpPr/>
          <p:nvPr/>
        </p:nvSpPr>
        <p:spPr>
          <a:xfrm>
            <a:off x="9360098" y="1474714"/>
            <a:ext cx="2499669" cy="960120"/>
          </a:xfrm>
          <a:prstGeom prst="rect">
            <a:avLst/>
          </a:prstGeom>
          <a:solidFill>
            <a:srgbClr val="155472">
              <a:alpha val="64000"/>
            </a:srgbClr>
          </a:solidFill>
          <a:ln>
            <a:noFill/>
          </a:ln>
        </p:spPr>
        <p:txBody>
          <a:bodyPr spcFirstLastPara="1" wrap="square" lIns="91425" tIns="91425" rIns="91425" bIns="91425" anchor="b" anchorCtr="0">
            <a:noAutofit/>
          </a:bodyPr>
          <a:lstStyle/>
          <a:p>
            <a:pPr lvl="0" algn="ctr"/>
            <a:r>
              <a:rPr lang="en-US" sz="1800" b="1">
                <a:solidFill>
                  <a:srgbClr val="FFFFFF"/>
                </a:solidFill>
                <a:latin typeface="Arial" panose="020B0604020202020204" pitchFamily="34" charset="0"/>
                <a:ea typeface="Arimo" charset="0"/>
                <a:cs typeface="Arial" panose="020B0604020202020204" pitchFamily="34" charset="0"/>
              </a:rPr>
              <a:t>BUFFALO, NY</a:t>
            </a:r>
          </a:p>
        </p:txBody>
      </p:sp>
      <p:sp>
        <p:nvSpPr>
          <p:cNvPr id="25" name="Google Shape;328;p66">
            <a:extLst>
              <a:ext uri="{FF2B5EF4-FFF2-40B4-BE49-F238E27FC236}">
                <a16:creationId xmlns:a16="http://schemas.microsoft.com/office/drawing/2014/main" id="{87825F8F-04A9-5441-8327-9CF9242FD3BC}"/>
              </a:ext>
            </a:extLst>
          </p:cNvPr>
          <p:cNvSpPr txBox="1">
            <a:spLocks/>
          </p:cNvSpPr>
          <p:nvPr/>
        </p:nvSpPr>
        <p:spPr>
          <a:xfrm>
            <a:off x="341611" y="249520"/>
            <a:ext cx="9802850" cy="43083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2FC2E1"/>
              </a:buClr>
              <a:buSzPts val="2940"/>
              <a:buFont typeface="Arial"/>
              <a:buNone/>
              <a:defRPr sz="2600" b="1" i="0" u="none" strike="noStrike" cap="none">
                <a:solidFill>
                  <a:srgbClr val="035886"/>
                </a:solidFill>
                <a:latin typeface="Arial"/>
                <a:ea typeface="Arial"/>
                <a:cs typeface="Arial"/>
                <a:sym typeface="Arial"/>
              </a:defRPr>
            </a:lvl1pPr>
            <a:lvl2pPr marL="914400" marR="0" lvl="1"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2pPr>
            <a:lvl3pPr marL="1371600" marR="0" lvl="2"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3pPr>
            <a:lvl4pPr marL="1828800" marR="0" lvl="3"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4pPr>
            <a:lvl5pPr marL="2286000" marR="0" lvl="4"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5pPr>
            <a:lvl6pPr marL="2743200" marR="0" lvl="5"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6pPr>
            <a:lvl7pPr marL="3200400" marR="0" lvl="6"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7pPr>
            <a:lvl8pPr marL="3657600" marR="0" lvl="7"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8pPr>
            <a:lvl9pPr marL="4114800" marR="0" lvl="8" indent="-381952" algn="l" rtl="0">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9pPr>
          </a:lstStyle>
          <a:p>
            <a:pPr marL="0" indent="0">
              <a:buSzPts val="4200"/>
            </a:pPr>
            <a:r>
              <a:rPr lang="en-US" sz="2400"/>
              <a:t>Environmental Impact Bond Structures Are Highly Customizable Based on Local Context, Priorities, and Needs</a:t>
            </a:r>
          </a:p>
        </p:txBody>
      </p:sp>
      <p:cxnSp>
        <p:nvCxnSpPr>
          <p:cNvPr id="26" name="Straight Connector 25">
            <a:extLst>
              <a:ext uri="{FF2B5EF4-FFF2-40B4-BE49-F238E27FC236}">
                <a16:creationId xmlns:a16="http://schemas.microsoft.com/office/drawing/2014/main" id="{F504C8A4-90F0-694C-8323-9F20DC6BF0F3}"/>
              </a:ext>
            </a:extLst>
          </p:cNvPr>
          <p:cNvCxnSpPr>
            <a:cxnSpLocks/>
          </p:cNvCxnSpPr>
          <p:nvPr/>
        </p:nvCxnSpPr>
        <p:spPr>
          <a:xfrm>
            <a:off x="9344042" y="1463040"/>
            <a:ext cx="0" cy="4963261"/>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FD4AAAB-E729-C242-853A-F498FBCFB67C}"/>
              </a:ext>
            </a:extLst>
          </p:cNvPr>
          <p:cNvCxnSpPr>
            <a:cxnSpLocks/>
          </p:cNvCxnSpPr>
          <p:nvPr/>
        </p:nvCxnSpPr>
        <p:spPr>
          <a:xfrm flipH="1">
            <a:off x="6834622" y="1463040"/>
            <a:ext cx="1" cy="4963261"/>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7086BE4-ADA3-DD42-9C49-8ABE1332B0FD}"/>
              </a:ext>
            </a:extLst>
          </p:cNvPr>
          <p:cNvCxnSpPr>
            <a:cxnSpLocks/>
          </p:cNvCxnSpPr>
          <p:nvPr/>
        </p:nvCxnSpPr>
        <p:spPr>
          <a:xfrm>
            <a:off x="1966592" y="1463039"/>
            <a:ext cx="0" cy="4963262"/>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47813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C5F300D-E1A1-4036-883A-78B1A0AB2E7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3" imgH="359" progId="TCLayout.ActiveDocument.1">
                  <p:embed/>
                </p:oleObj>
              </mc:Choice>
              <mc:Fallback>
                <p:oleObj name="think-cell Slide" r:id="rId5" imgW="353" imgH="359" progId="TCLayout.ActiveDocument.1">
                  <p:embed/>
                  <p:pic>
                    <p:nvPicPr>
                      <p:cNvPr id="4" name="Object 3" hidden="1">
                        <a:extLst>
                          <a:ext uri="{FF2B5EF4-FFF2-40B4-BE49-F238E27FC236}">
                            <a16:creationId xmlns:a16="http://schemas.microsoft.com/office/drawing/2014/main" id="{9C5F300D-E1A1-4036-883A-78B1A0AB2E7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35" name="Picture 34">
            <a:extLst>
              <a:ext uri="{FF2B5EF4-FFF2-40B4-BE49-F238E27FC236}">
                <a16:creationId xmlns:a16="http://schemas.microsoft.com/office/drawing/2014/main" id="{9B096EDD-C069-4884-91B9-533D43CC3D39}"/>
              </a:ext>
            </a:extLst>
          </p:cNvPr>
          <p:cNvPicPr>
            <a:picLocks noChangeAspect="1"/>
          </p:cNvPicPr>
          <p:nvPr/>
        </p:nvPicPr>
        <p:blipFill>
          <a:blip r:embed="rId7"/>
          <a:srcRect t="4932" b="4932"/>
          <a:stretch/>
        </p:blipFill>
        <p:spPr>
          <a:xfrm>
            <a:off x="0" y="0"/>
            <a:ext cx="5074802" cy="6858000"/>
          </a:xfrm>
          <a:prstGeom prst="rect">
            <a:avLst/>
          </a:prstGeom>
        </p:spPr>
      </p:pic>
      <p:sp>
        <p:nvSpPr>
          <p:cNvPr id="36" name="Rectangle 35">
            <a:extLst>
              <a:ext uri="{FF2B5EF4-FFF2-40B4-BE49-F238E27FC236}">
                <a16:creationId xmlns:a16="http://schemas.microsoft.com/office/drawing/2014/main" id="{94E49468-666A-4D13-AD29-75A489D63266}"/>
              </a:ext>
            </a:extLst>
          </p:cNvPr>
          <p:cNvSpPr/>
          <p:nvPr/>
        </p:nvSpPr>
        <p:spPr>
          <a:xfrm>
            <a:off x="1" y="-13243"/>
            <a:ext cx="5074799" cy="6858000"/>
          </a:xfrm>
          <a:prstGeom prst="rect">
            <a:avLst/>
          </a:prstGeom>
          <a:solidFill>
            <a:schemeClr val="tx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hidden="1">
            <a:extLst>
              <a:ext uri="{FF2B5EF4-FFF2-40B4-BE49-F238E27FC236}">
                <a16:creationId xmlns:a16="http://schemas.microsoft.com/office/drawing/2014/main" id="{2BE8E880-FC0E-446D-9B84-DB4D7BEBEF2A}"/>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2800" b="1">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1">
            <a:extLst>
              <a:ext uri="{FF2B5EF4-FFF2-40B4-BE49-F238E27FC236}">
                <a16:creationId xmlns:a16="http://schemas.microsoft.com/office/drawing/2014/main" id="{9EEC2EB3-0009-4C9A-8455-A60BF5611D6E}"/>
              </a:ext>
            </a:extLst>
          </p:cNvPr>
          <p:cNvSpPr>
            <a:spLocks noGrp="1"/>
          </p:cNvSpPr>
          <p:nvPr>
            <p:ph type="title"/>
          </p:nvPr>
        </p:nvSpPr>
        <p:spPr>
          <a:xfrm>
            <a:off x="350309" y="1711002"/>
            <a:ext cx="4154550" cy="3624395"/>
          </a:xfrm>
        </p:spPr>
        <p:txBody>
          <a:bodyPr vert="horz">
            <a:noAutofit/>
          </a:bodyPr>
          <a:lstStyle/>
          <a:p>
            <a:pPr>
              <a:lnSpc>
                <a:spcPct val="100000"/>
              </a:lnSpc>
            </a:pPr>
            <a:r>
              <a:rPr lang="en-US" sz="2800" b="1">
                <a:solidFill>
                  <a:schemeClr val="bg1"/>
                </a:solidFill>
                <a:latin typeface="+mj-lt"/>
              </a:rPr>
              <a:t>NSO is launching </a:t>
            </a:r>
            <a:r>
              <a:rPr lang="en-US" sz="2800" b="1">
                <a:solidFill>
                  <a:srgbClr val="F5D34B"/>
                </a:solidFill>
                <a:latin typeface="+mj-lt"/>
              </a:rPr>
              <a:t>a best-in-class medical respite program</a:t>
            </a:r>
            <a:r>
              <a:rPr lang="en-US" sz="2800" b="1">
                <a:solidFill>
                  <a:schemeClr val="bg1"/>
                </a:solidFill>
                <a:latin typeface="+mj-lt"/>
              </a:rPr>
              <a:t>, sitting in the DHHC campus for individuals experiencing homelessness in Detroit.</a:t>
            </a:r>
          </a:p>
        </p:txBody>
      </p:sp>
      <p:sp>
        <p:nvSpPr>
          <p:cNvPr id="25" name="Rectangle 24">
            <a:extLst>
              <a:ext uri="{FF2B5EF4-FFF2-40B4-BE49-F238E27FC236}">
                <a16:creationId xmlns:a16="http://schemas.microsoft.com/office/drawing/2014/main" id="{457DCAEE-6DF2-4237-85D0-6FBF5B3B89F3}"/>
              </a:ext>
            </a:extLst>
          </p:cNvPr>
          <p:cNvSpPr/>
          <p:nvPr/>
        </p:nvSpPr>
        <p:spPr>
          <a:xfrm>
            <a:off x="4694071" y="0"/>
            <a:ext cx="697080" cy="6858000"/>
          </a:xfrm>
          <a:prstGeom prst="rect">
            <a:avLst/>
          </a:prstGeom>
          <a:solidFill>
            <a:srgbClr val="282F7D">
              <a:alpha val="90980"/>
            </a:srgbClr>
          </a:solidFill>
          <a:ln w="12700" cap="flat" cmpd="sng" algn="ctr">
            <a:noFill/>
            <a:prstDash val="solid"/>
            <a:miter lim="800000"/>
          </a:ln>
          <a:effectLst/>
        </p:spPr>
        <p:txBody>
          <a:bodyPr rtlCol="0" anchor="ctr"/>
          <a:lstStyle/>
          <a:p>
            <a:pPr marL="0" marR="0" lvl="0" indent="0" algn="ctr" defTabSz="609585"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Arial"/>
              <a:ea typeface="+mn-ea"/>
              <a:cs typeface="+mn-cs"/>
            </a:endParaRPr>
          </a:p>
        </p:txBody>
      </p:sp>
      <p:sp>
        <p:nvSpPr>
          <p:cNvPr id="5" name="TextBox 4">
            <a:extLst>
              <a:ext uri="{FF2B5EF4-FFF2-40B4-BE49-F238E27FC236}">
                <a16:creationId xmlns:a16="http://schemas.microsoft.com/office/drawing/2014/main" id="{0EBC3D73-B80F-4055-9186-985A6B8D692B}"/>
              </a:ext>
            </a:extLst>
          </p:cNvPr>
          <p:cNvSpPr txBox="1"/>
          <p:nvPr/>
        </p:nvSpPr>
        <p:spPr>
          <a:xfrm>
            <a:off x="9746166" y="6488040"/>
            <a:ext cx="2008832" cy="261610"/>
          </a:xfrm>
          <a:prstGeom prst="rect">
            <a:avLst/>
          </a:prstGeom>
          <a:noFill/>
        </p:spPr>
        <p:txBody>
          <a:bodyPr wrap="square" rtlCol="0">
            <a:spAutoFit/>
          </a:bodyPr>
          <a:lstStyle/>
          <a:p>
            <a:pPr algn="r"/>
            <a:r>
              <a:rPr lang="en-GB" sz="1100"/>
              <a:t>2</a:t>
            </a:r>
            <a:endParaRPr lang="en-US" sz="1100"/>
          </a:p>
        </p:txBody>
      </p:sp>
      <p:pic>
        <p:nvPicPr>
          <p:cNvPr id="27" name="Picture 26">
            <a:extLst>
              <a:ext uri="{FF2B5EF4-FFF2-40B4-BE49-F238E27FC236}">
                <a16:creationId xmlns:a16="http://schemas.microsoft.com/office/drawing/2014/main" id="{C622D961-A192-487F-A64D-ABA57555D060}"/>
              </a:ext>
            </a:extLst>
          </p:cNvPr>
          <p:cNvPicPr>
            <a:picLocks noChangeAspect="1"/>
          </p:cNvPicPr>
          <p:nvPr/>
        </p:nvPicPr>
        <p:blipFill>
          <a:blip r:embed="rId8"/>
          <a:srcRect/>
          <a:stretch/>
        </p:blipFill>
        <p:spPr>
          <a:xfrm>
            <a:off x="173539" y="5876485"/>
            <a:ext cx="923330" cy="923330"/>
          </a:xfrm>
          <a:prstGeom prst="rect">
            <a:avLst/>
          </a:prstGeom>
        </p:spPr>
      </p:pic>
      <p:graphicFrame>
        <p:nvGraphicFramePr>
          <p:cNvPr id="6" name="Table 5">
            <a:extLst>
              <a:ext uri="{FF2B5EF4-FFF2-40B4-BE49-F238E27FC236}">
                <a16:creationId xmlns:a16="http://schemas.microsoft.com/office/drawing/2014/main" id="{17D5794A-7814-104D-B745-4ED9B0C53E89}"/>
              </a:ext>
            </a:extLst>
          </p:cNvPr>
          <p:cNvGraphicFramePr>
            <a:graphicFrameLocks noGrp="1"/>
          </p:cNvGraphicFramePr>
          <p:nvPr/>
        </p:nvGraphicFramePr>
        <p:xfrm>
          <a:off x="7039158" y="5413329"/>
          <a:ext cx="4202583" cy="1154436"/>
        </p:xfrm>
        <a:graphic>
          <a:graphicData uri="http://schemas.openxmlformats.org/drawingml/2006/table">
            <a:tbl>
              <a:tblPr bandRow="1"/>
              <a:tblGrid>
                <a:gridCol w="3037895">
                  <a:extLst>
                    <a:ext uri="{9D8B030D-6E8A-4147-A177-3AD203B41FA5}">
                      <a16:colId xmlns:a16="http://schemas.microsoft.com/office/drawing/2014/main" val="2705623125"/>
                    </a:ext>
                  </a:extLst>
                </a:gridCol>
                <a:gridCol w="1164688">
                  <a:extLst>
                    <a:ext uri="{9D8B030D-6E8A-4147-A177-3AD203B41FA5}">
                      <a16:colId xmlns:a16="http://schemas.microsoft.com/office/drawing/2014/main" val="3953768147"/>
                    </a:ext>
                  </a:extLst>
                </a:gridCol>
              </a:tblGrid>
              <a:tr h="288609">
                <a:tc>
                  <a:txBody>
                    <a:bodyPr/>
                    <a:lstStyle/>
                    <a:p>
                      <a:pPr marL="0" marR="0" algn="ctr">
                        <a:spcBef>
                          <a:spcPts val="0"/>
                        </a:spcBef>
                        <a:spcAft>
                          <a:spcPts val="0"/>
                        </a:spcAft>
                      </a:pPr>
                      <a:r>
                        <a:rPr lang="en-US" sz="1600">
                          <a:effectLst/>
                          <a:latin typeface="Arial" panose="020B0604020202020204" pitchFamily="34" charset="0"/>
                          <a:cs typeface="Arial" panose="020B0604020202020204" pitchFamily="34" charset="0"/>
                        </a:rPr>
                        <a:t>Number of beds in facility</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600">
                          <a:effectLst/>
                          <a:latin typeface="Arial" panose="020B0604020202020204" pitchFamily="34" charset="0"/>
                          <a:cs typeface="Arial" panose="020B0604020202020204" pitchFamily="34" charset="0"/>
                        </a:rPr>
                        <a:t>17</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922899613"/>
                  </a:ext>
                </a:extLst>
              </a:tr>
              <a:tr h="288609">
                <a:tc>
                  <a:txBody>
                    <a:bodyPr/>
                    <a:lstStyle/>
                    <a:p>
                      <a:pPr marL="0" marR="0" algn="ctr">
                        <a:spcBef>
                          <a:spcPts val="0"/>
                        </a:spcBef>
                        <a:spcAft>
                          <a:spcPts val="0"/>
                        </a:spcAft>
                      </a:pPr>
                      <a:r>
                        <a:rPr lang="en-US" sz="1600">
                          <a:effectLst/>
                          <a:latin typeface="Arial" panose="020B0604020202020204" pitchFamily="34" charset="0"/>
                          <a:cs typeface="Arial" panose="020B0604020202020204" pitchFamily="34" charset="0"/>
                        </a:rPr>
                        <a:t>Average length of stay (days)</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600">
                          <a:effectLst/>
                          <a:latin typeface="Arial" panose="020B0604020202020204" pitchFamily="34" charset="0"/>
                          <a:cs typeface="Arial" panose="020B0604020202020204" pitchFamily="34" charset="0"/>
                        </a:rPr>
                        <a:t>30</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244571865"/>
                  </a:ext>
                </a:extLst>
              </a:tr>
              <a:tr h="288609">
                <a:tc>
                  <a:txBody>
                    <a:bodyPr/>
                    <a:lstStyle/>
                    <a:p>
                      <a:pPr marL="0" marR="0" algn="ctr">
                        <a:spcBef>
                          <a:spcPts val="0"/>
                        </a:spcBef>
                        <a:spcAft>
                          <a:spcPts val="0"/>
                        </a:spcAft>
                      </a:pPr>
                      <a:r>
                        <a:rPr lang="en-US" sz="1600">
                          <a:effectLst/>
                          <a:latin typeface="Arial" panose="020B0604020202020204" pitchFamily="34" charset="0"/>
                          <a:cs typeface="Arial" panose="020B0604020202020204" pitchFamily="34" charset="0"/>
                        </a:rPr>
                        <a:t>Capacity/utilization</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600">
                          <a:effectLst/>
                          <a:latin typeface="Arial" panose="020B0604020202020204" pitchFamily="34" charset="0"/>
                          <a:cs typeface="Arial" panose="020B0604020202020204" pitchFamily="34" charset="0"/>
                        </a:rPr>
                        <a:t>80%</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391103900"/>
                  </a:ext>
                </a:extLst>
              </a:tr>
              <a:tr h="288609">
                <a:tc>
                  <a:txBody>
                    <a:bodyPr/>
                    <a:lstStyle/>
                    <a:p>
                      <a:pPr marL="0" marR="0" algn="ctr">
                        <a:spcBef>
                          <a:spcPts val="0"/>
                        </a:spcBef>
                        <a:spcAft>
                          <a:spcPts val="0"/>
                        </a:spcAft>
                      </a:pPr>
                      <a:r>
                        <a:rPr lang="en-US" sz="1600">
                          <a:effectLst/>
                          <a:latin typeface="Arial" panose="020B0604020202020204" pitchFamily="34" charset="0"/>
                          <a:cs typeface="Arial" panose="020B0604020202020204" pitchFamily="34" charset="0"/>
                        </a:rPr>
                        <a:t>Members served (per year)</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600">
                          <a:effectLst/>
                          <a:latin typeface="Arial" panose="020B0604020202020204" pitchFamily="34" charset="0"/>
                          <a:cs typeface="Arial" panose="020B0604020202020204" pitchFamily="34" charset="0"/>
                        </a:rPr>
                        <a:t>165</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684181197"/>
                  </a:ext>
                </a:extLst>
              </a:tr>
            </a:tbl>
          </a:graphicData>
        </a:graphic>
      </p:graphicFrame>
      <p:pic>
        <p:nvPicPr>
          <p:cNvPr id="23" name="Google Shape;381;g6200f5f5a3_0_35">
            <a:extLst>
              <a:ext uri="{FF2B5EF4-FFF2-40B4-BE49-F238E27FC236}">
                <a16:creationId xmlns:a16="http://schemas.microsoft.com/office/drawing/2014/main" id="{7AF567AA-273A-A44E-9B36-86F1060901F8}"/>
              </a:ext>
            </a:extLst>
          </p:cNvPr>
          <p:cNvPicPr preferRelativeResize="0"/>
          <p:nvPr/>
        </p:nvPicPr>
        <p:blipFill rotWithShape="1">
          <a:blip r:embed="rId9">
            <a:alphaModFix/>
          </a:blip>
          <a:srcRect/>
          <a:stretch/>
        </p:blipFill>
        <p:spPr>
          <a:xfrm>
            <a:off x="5872725" y="1287885"/>
            <a:ext cx="1142134" cy="1142134"/>
          </a:xfrm>
          <a:prstGeom prst="rect">
            <a:avLst/>
          </a:prstGeom>
          <a:noFill/>
          <a:ln>
            <a:noFill/>
          </a:ln>
        </p:spPr>
      </p:pic>
      <p:pic>
        <p:nvPicPr>
          <p:cNvPr id="24" name="Google Shape;382;g6200f5f5a3_0_35">
            <a:extLst>
              <a:ext uri="{FF2B5EF4-FFF2-40B4-BE49-F238E27FC236}">
                <a16:creationId xmlns:a16="http://schemas.microsoft.com/office/drawing/2014/main" id="{2B6CF539-ADEE-3E47-997F-2511EED2CFB1}"/>
              </a:ext>
            </a:extLst>
          </p:cNvPr>
          <p:cNvPicPr preferRelativeResize="0"/>
          <p:nvPr/>
        </p:nvPicPr>
        <p:blipFill rotWithShape="1">
          <a:blip r:embed="rId10">
            <a:alphaModFix/>
          </a:blip>
          <a:srcRect/>
          <a:stretch/>
        </p:blipFill>
        <p:spPr>
          <a:xfrm>
            <a:off x="7657545" y="1287885"/>
            <a:ext cx="1142134" cy="1142134"/>
          </a:xfrm>
          <a:prstGeom prst="rect">
            <a:avLst/>
          </a:prstGeom>
          <a:noFill/>
          <a:ln>
            <a:noFill/>
          </a:ln>
        </p:spPr>
      </p:pic>
      <p:pic>
        <p:nvPicPr>
          <p:cNvPr id="26" name="Google Shape;383;g6200f5f5a3_0_35">
            <a:extLst>
              <a:ext uri="{FF2B5EF4-FFF2-40B4-BE49-F238E27FC236}">
                <a16:creationId xmlns:a16="http://schemas.microsoft.com/office/drawing/2014/main" id="{4009392F-2BFE-E943-B575-4466BB4CD5A8}"/>
              </a:ext>
            </a:extLst>
          </p:cNvPr>
          <p:cNvPicPr preferRelativeResize="0"/>
          <p:nvPr/>
        </p:nvPicPr>
        <p:blipFill rotWithShape="1">
          <a:blip r:embed="rId11">
            <a:alphaModFix/>
          </a:blip>
          <a:srcRect/>
          <a:stretch/>
        </p:blipFill>
        <p:spPr>
          <a:xfrm>
            <a:off x="9859213" y="1870999"/>
            <a:ext cx="1015656" cy="1015656"/>
          </a:xfrm>
          <a:prstGeom prst="rect">
            <a:avLst/>
          </a:prstGeom>
          <a:noFill/>
          <a:ln>
            <a:noFill/>
          </a:ln>
        </p:spPr>
      </p:pic>
      <p:pic>
        <p:nvPicPr>
          <p:cNvPr id="29" name="Google Shape;384;g6200f5f5a3_0_35">
            <a:extLst>
              <a:ext uri="{FF2B5EF4-FFF2-40B4-BE49-F238E27FC236}">
                <a16:creationId xmlns:a16="http://schemas.microsoft.com/office/drawing/2014/main" id="{B212520E-71BB-3743-A32D-806D7BF1C2AB}"/>
              </a:ext>
            </a:extLst>
          </p:cNvPr>
          <p:cNvPicPr preferRelativeResize="0"/>
          <p:nvPr/>
        </p:nvPicPr>
        <p:blipFill rotWithShape="1">
          <a:blip r:embed="rId12">
            <a:alphaModFix/>
          </a:blip>
          <a:srcRect/>
          <a:stretch/>
        </p:blipFill>
        <p:spPr>
          <a:xfrm>
            <a:off x="9871938" y="1158769"/>
            <a:ext cx="1015656" cy="1015656"/>
          </a:xfrm>
          <a:prstGeom prst="rect">
            <a:avLst/>
          </a:prstGeom>
          <a:noFill/>
          <a:ln>
            <a:noFill/>
          </a:ln>
        </p:spPr>
      </p:pic>
      <p:cxnSp>
        <p:nvCxnSpPr>
          <p:cNvPr id="30" name="Google Shape;385;g6200f5f5a3_0_35">
            <a:extLst>
              <a:ext uri="{FF2B5EF4-FFF2-40B4-BE49-F238E27FC236}">
                <a16:creationId xmlns:a16="http://schemas.microsoft.com/office/drawing/2014/main" id="{0C0EBBE2-7B7F-BB4F-97E6-D53B93C9A6B9}"/>
              </a:ext>
            </a:extLst>
          </p:cNvPr>
          <p:cNvCxnSpPr/>
          <p:nvPr/>
        </p:nvCxnSpPr>
        <p:spPr>
          <a:xfrm>
            <a:off x="7014859" y="1779933"/>
            <a:ext cx="631500" cy="0"/>
          </a:xfrm>
          <a:prstGeom prst="straightConnector1">
            <a:avLst/>
          </a:prstGeom>
          <a:noFill/>
          <a:ln w="38100" cap="flat" cmpd="sng">
            <a:solidFill>
              <a:srgbClr val="035886"/>
            </a:solidFill>
            <a:prstDash val="solid"/>
            <a:miter lim="800000"/>
            <a:headEnd type="none" w="sm" len="sm"/>
            <a:tailEnd type="triangle" w="med" len="med"/>
          </a:ln>
        </p:spPr>
      </p:cxnSp>
      <p:sp>
        <p:nvSpPr>
          <p:cNvPr id="31" name="Google Shape;386;g6200f5f5a3_0_35">
            <a:extLst>
              <a:ext uri="{FF2B5EF4-FFF2-40B4-BE49-F238E27FC236}">
                <a16:creationId xmlns:a16="http://schemas.microsoft.com/office/drawing/2014/main" id="{4B767151-535D-434C-9E48-1ADF822FD7CE}"/>
              </a:ext>
            </a:extLst>
          </p:cNvPr>
          <p:cNvSpPr txBox="1"/>
          <p:nvPr/>
        </p:nvSpPr>
        <p:spPr>
          <a:xfrm>
            <a:off x="5928115" y="2289673"/>
            <a:ext cx="3595174" cy="646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a:solidFill>
                  <a:srgbClr val="4C4C4D"/>
                </a:solidFill>
                <a:latin typeface="Arial"/>
                <a:ea typeface="Arial"/>
                <a:cs typeface="Arial"/>
                <a:sym typeface="Arial"/>
              </a:rPr>
              <a:t>Respite services include:</a:t>
            </a:r>
            <a:endParaRPr sz="1400"/>
          </a:p>
          <a:p>
            <a:pPr marL="171450" marR="0" lvl="0" indent="-171450" algn="l" rtl="0">
              <a:spcBef>
                <a:spcPts val="0"/>
              </a:spcBef>
              <a:spcAft>
                <a:spcPts val="0"/>
              </a:spcAft>
              <a:buClr>
                <a:srgbClr val="30C3E2"/>
              </a:buClr>
              <a:buSzPts val="1200"/>
              <a:buFont typeface="Noto Sans Symbols"/>
              <a:buChar char="▪"/>
            </a:pPr>
            <a:r>
              <a:rPr lang="en-US" sz="1400">
                <a:solidFill>
                  <a:srgbClr val="4C4C4D"/>
                </a:solidFill>
                <a:latin typeface="Arial"/>
                <a:ea typeface="Arial"/>
                <a:cs typeface="Arial"/>
                <a:sym typeface="Arial"/>
              </a:rPr>
              <a:t>Clinical care</a:t>
            </a:r>
            <a:endParaRPr sz="1400"/>
          </a:p>
          <a:p>
            <a:pPr marL="171450" marR="0" lvl="0" indent="-171450" algn="l" rtl="0">
              <a:spcBef>
                <a:spcPts val="0"/>
              </a:spcBef>
              <a:spcAft>
                <a:spcPts val="0"/>
              </a:spcAft>
              <a:buClr>
                <a:srgbClr val="30C3E2"/>
              </a:buClr>
              <a:buSzPts val="1200"/>
              <a:buFont typeface="Noto Sans Symbols"/>
              <a:buChar char="▪"/>
            </a:pPr>
            <a:r>
              <a:rPr lang="en-US" sz="1400">
                <a:solidFill>
                  <a:srgbClr val="4C4C4D"/>
                </a:solidFill>
                <a:latin typeface="Arial"/>
                <a:ea typeface="Arial"/>
                <a:cs typeface="Arial"/>
                <a:sym typeface="Arial"/>
              </a:rPr>
              <a:t>Case management</a:t>
            </a:r>
            <a:endParaRPr sz="1400"/>
          </a:p>
        </p:txBody>
      </p:sp>
      <p:sp>
        <p:nvSpPr>
          <p:cNvPr id="32" name="Google Shape;387;g6200f5f5a3_0_35">
            <a:extLst>
              <a:ext uri="{FF2B5EF4-FFF2-40B4-BE49-F238E27FC236}">
                <a16:creationId xmlns:a16="http://schemas.microsoft.com/office/drawing/2014/main" id="{EE39810D-CAAB-A64F-A264-6B84B0C22700}"/>
              </a:ext>
            </a:extLst>
          </p:cNvPr>
          <p:cNvSpPr txBox="1"/>
          <p:nvPr/>
        </p:nvSpPr>
        <p:spPr>
          <a:xfrm>
            <a:off x="10696795" y="1123228"/>
            <a:ext cx="1406051" cy="1015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200">
              <a:solidFill>
                <a:srgbClr val="4C4C4D"/>
              </a:solidFill>
              <a:latin typeface="Arial"/>
              <a:ea typeface="Arial"/>
              <a:cs typeface="Arial"/>
              <a:sym typeface="Arial"/>
            </a:endParaRPr>
          </a:p>
          <a:p>
            <a:pPr marL="0" marR="0" lvl="0" indent="0" rtl="0">
              <a:spcBef>
                <a:spcPts val="0"/>
              </a:spcBef>
              <a:spcAft>
                <a:spcPts val="0"/>
              </a:spcAft>
              <a:buNone/>
            </a:pPr>
            <a:r>
              <a:rPr lang="en-US" sz="1400">
                <a:solidFill>
                  <a:srgbClr val="4C4C4D"/>
                </a:solidFill>
                <a:latin typeface="Arial"/>
                <a:ea typeface="Arial"/>
                <a:cs typeface="Arial"/>
                <a:sym typeface="Arial"/>
              </a:rPr>
              <a:t>Perm</a:t>
            </a:r>
            <a:r>
              <a:rPr lang="en-US" sz="1400">
                <a:solidFill>
                  <a:srgbClr val="4C4C4D"/>
                </a:solidFill>
                <a:latin typeface="Arial" panose="020B0604020202020204" pitchFamily="34" charset="0"/>
                <a:cs typeface="Arial" panose="020B0604020202020204" pitchFamily="34" charset="0"/>
              </a:rPr>
              <a:t>a</a:t>
            </a:r>
            <a:r>
              <a:rPr lang="en-US" sz="1400">
                <a:solidFill>
                  <a:srgbClr val="4C4C4D"/>
                </a:solidFill>
                <a:latin typeface="Arial"/>
                <a:ea typeface="Arial"/>
                <a:cs typeface="Arial"/>
                <a:sym typeface="Arial"/>
              </a:rPr>
              <a:t>nent </a:t>
            </a:r>
            <a:br>
              <a:rPr lang="en-US" sz="1400">
                <a:solidFill>
                  <a:srgbClr val="4C4C4D"/>
                </a:solidFill>
                <a:latin typeface="Arial"/>
                <a:ea typeface="Arial"/>
                <a:cs typeface="Arial"/>
                <a:sym typeface="Arial"/>
              </a:rPr>
            </a:br>
            <a:r>
              <a:rPr lang="en-US" sz="1400">
                <a:solidFill>
                  <a:srgbClr val="4C4C4D"/>
                </a:solidFill>
                <a:latin typeface="Arial"/>
                <a:ea typeface="Arial"/>
                <a:cs typeface="Arial"/>
                <a:sym typeface="Arial"/>
              </a:rPr>
              <a:t>supportive </a:t>
            </a:r>
            <a:br>
              <a:rPr lang="en-US" sz="1400">
                <a:solidFill>
                  <a:srgbClr val="4C4C4D"/>
                </a:solidFill>
                <a:latin typeface="Arial"/>
                <a:ea typeface="Arial"/>
                <a:cs typeface="Arial"/>
                <a:sym typeface="Arial"/>
              </a:rPr>
            </a:br>
            <a:r>
              <a:rPr lang="en-US" sz="1400">
                <a:solidFill>
                  <a:srgbClr val="4C4C4D"/>
                </a:solidFill>
                <a:latin typeface="Arial"/>
                <a:ea typeface="Arial"/>
                <a:cs typeface="Arial"/>
                <a:sym typeface="Arial"/>
              </a:rPr>
              <a:t>housing </a:t>
            </a:r>
            <a:endParaRPr sz="2000"/>
          </a:p>
          <a:p>
            <a:pPr marL="0" marR="0" lvl="0" indent="0" algn="ctr" rtl="0">
              <a:spcBef>
                <a:spcPts val="0"/>
              </a:spcBef>
              <a:spcAft>
                <a:spcPts val="0"/>
              </a:spcAft>
              <a:buNone/>
            </a:pPr>
            <a:endParaRPr sz="1200">
              <a:solidFill>
                <a:srgbClr val="4C4C4D"/>
              </a:solidFill>
              <a:latin typeface="Arial"/>
              <a:ea typeface="Arial"/>
              <a:cs typeface="Arial"/>
              <a:sym typeface="Arial"/>
            </a:endParaRPr>
          </a:p>
        </p:txBody>
      </p:sp>
      <p:sp>
        <p:nvSpPr>
          <p:cNvPr id="33" name="Google Shape;388;g6200f5f5a3_0_35">
            <a:extLst>
              <a:ext uri="{FF2B5EF4-FFF2-40B4-BE49-F238E27FC236}">
                <a16:creationId xmlns:a16="http://schemas.microsoft.com/office/drawing/2014/main" id="{A148919D-56CE-1D45-8FB9-E11E52691735}"/>
              </a:ext>
            </a:extLst>
          </p:cNvPr>
          <p:cNvSpPr txBox="1"/>
          <p:nvPr/>
        </p:nvSpPr>
        <p:spPr>
          <a:xfrm>
            <a:off x="7811756" y="2472623"/>
            <a:ext cx="1818041" cy="461700"/>
          </a:xfrm>
          <a:prstGeom prst="rect">
            <a:avLst/>
          </a:prstGeom>
          <a:noFill/>
          <a:ln>
            <a:noFill/>
          </a:ln>
        </p:spPr>
        <p:txBody>
          <a:bodyPr spcFirstLastPara="1" wrap="square" lIns="91425" tIns="45700" rIns="91425" bIns="45700" anchor="t" anchorCtr="0">
            <a:noAutofit/>
          </a:bodyPr>
          <a:lstStyle/>
          <a:p>
            <a:pPr marL="171450" marR="0" lvl="0" indent="-171450" algn="l" rtl="0">
              <a:spcBef>
                <a:spcPts val="0"/>
              </a:spcBef>
              <a:spcAft>
                <a:spcPts val="0"/>
              </a:spcAft>
              <a:buClr>
                <a:srgbClr val="30C3E2"/>
              </a:buClr>
              <a:buSzPts val="1200"/>
              <a:buFont typeface="Noto Sans Symbols"/>
              <a:buChar char="▪"/>
            </a:pPr>
            <a:r>
              <a:rPr lang="en-US" sz="1400">
                <a:solidFill>
                  <a:srgbClr val="4C4C4D"/>
                </a:solidFill>
                <a:latin typeface="Arial"/>
                <a:ea typeface="Arial"/>
                <a:cs typeface="Arial"/>
                <a:sym typeface="Arial"/>
              </a:rPr>
              <a:t>Room and board</a:t>
            </a:r>
            <a:endParaRPr sz="2000"/>
          </a:p>
          <a:p>
            <a:pPr marL="171450" marR="0" lvl="0" indent="-171450" algn="l" rtl="0">
              <a:spcBef>
                <a:spcPts val="0"/>
              </a:spcBef>
              <a:spcAft>
                <a:spcPts val="0"/>
              </a:spcAft>
              <a:buClr>
                <a:srgbClr val="30C3E2"/>
              </a:buClr>
              <a:buSzPts val="1200"/>
              <a:buFont typeface="Noto Sans Symbols"/>
              <a:buChar char="▪"/>
            </a:pPr>
            <a:r>
              <a:rPr lang="en-US" sz="1400">
                <a:solidFill>
                  <a:srgbClr val="4C4C4D"/>
                </a:solidFill>
                <a:latin typeface="Arial"/>
                <a:ea typeface="Arial"/>
                <a:cs typeface="Arial"/>
                <a:sym typeface="Arial"/>
              </a:rPr>
              <a:t>Peer support  </a:t>
            </a:r>
            <a:endParaRPr sz="2000"/>
          </a:p>
        </p:txBody>
      </p:sp>
      <p:sp>
        <p:nvSpPr>
          <p:cNvPr id="34" name="Google Shape;389;g6200f5f5a3_0_35">
            <a:extLst>
              <a:ext uri="{FF2B5EF4-FFF2-40B4-BE49-F238E27FC236}">
                <a16:creationId xmlns:a16="http://schemas.microsoft.com/office/drawing/2014/main" id="{E6BDC960-689F-274D-95CE-585C11A33FD7}"/>
              </a:ext>
            </a:extLst>
          </p:cNvPr>
          <p:cNvSpPr txBox="1"/>
          <p:nvPr/>
        </p:nvSpPr>
        <p:spPr>
          <a:xfrm>
            <a:off x="10696795" y="2127670"/>
            <a:ext cx="1378266" cy="806653"/>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n-US" sz="1400">
                <a:solidFill>
                  <a:srgbClr val="4C4C4D"/>
                </a:solidFill>
                <a:latin typeface="Arial"/>
                <a:ea typeface="Arial"/>
                <a:cs typeface="Arial"/>
                <a:sym typeface="Arial"/>
              </a:rPr>
              <a:t>Temporary</a:t>
            </a:r>
            <a:br>
              <a:rPr lang="en-US" sz="1400">
                <a:solidFill>
                  <a:srgbClr val="4C4C4D"/>
                </a:solidFill>
                <a:latin typeface="Arial"/>
                <a:ea typeface="Arial"/>
                <a:cs typeface="Arial"/>
                <a:sym typeface="Arial"/>
              </a:rPr>
            </a:br>
            <a:r>
              <a:rPr lang="en-US" sz="1400">
                <a:solidFill>
                  <a:srgbClr val="4C4C4D"/>
                </a:solidFill>
                <a:latin typeface="Arial"/>
                <a:ea typeface="Arial"/>
                <a:cs typeface="Arial"/>
                <a:sym typeface="Arial"/>
              </a:rPr>
              <a:t>housing, other </a:t>
            </a:r>
            <a:br>
              <a:rPr lang="en-US" sz="1400">
                <a:solidFill>
                  <a:srgbClr val="4C4C4D"/>
                </a:solidFill>
                <a:latin typeface="Arial"/>
                <a:ea typeface="Arial"/>
                <a:cs typeface="Arial"/>
                <a:sym typeface="Arial"/>
              </a:rPr>
            </a:br>
            <a:r>
              <a:rPr lang="en-US" sz="1400">
                <a:solidFill>
                  <a:srgbClr val="4C4C4D"/>
                </a:solidFill>
                <a:latin typeface="Arial"/>
                <a:ea typeface="Arial"/>
                <a:cs typeface="Arial"/>
                <a:sym typeface="Arial"/>
              </a:rPr>
              <a:t>social services </a:t>
            </a:r>
            <a:endParaRPr sz="2000"/>
          </a:p>
        </p:txBody>
      </p:sp>
      <p:cxnSp>
        <p:nvCxnSpPr>
          <p:cNvPr id="37" name="Google Shape;390;g6200f5f5a3_0_35">
            <a:extLst>
              <a:ext uri="{FF2B5EF4-FFF2-40B4-BE49-F238E27FC236}">
                <a16:creationId xmlns:a16="http://schemas.microsoft.com/office/drawing/2014/main" id="{10398A74-B210-F64F-85EF-43991236CD66}"/>
              </a:ext>
            </a:extLst>
          </p:cNvPr>
          <p:cNvCxnSpPr>
            <a:cxnSpLocks/>
          </p:cNvCxnSpPr>
          <p:nvPr/>
        </p:nvCxnSpPr>
        <p:spPr>
          <a:xfrm>
            <a:off x="9465790" y="1841140"/>
            <a:ext cx="357600" cy="418800"/>
          </a:xfrm>
          <a:prstGeom prst="straightConnector1">
            <a:avLst/>
          </a:prstGeom>
          <a:noFill/>
          <a:ln w="38100" cap="flat" cmpd="sng">
            <a:solidFill>
              <a:srgbClr val="035886"/>
            </a:solidFill>
            <a:prstDash val="solid"/>
            <a:miter lim="800000"/>
            <a:headEnd type="none" w="sm" len="sm"/>
            <a:tailEnd type="triangle" w="med" len="med"/>
          </a:ln>
        </p:spPr>
      </p:cxnSp>
      <p:sp>
        <p:nvSpPr>
          <p:cNvPr id="38" name="Google Shape;391;g6200f5f5a3_0_35">
            <a:extLst>
              <a:ext uri="{FF2B5EF4-FFF2-40B4-BE49-F238E27FC236}">
                <a16:creationId xmlns:a16="http://schemas.microsoft.com/office/drawing/2014/main" id="{D5750E27-52DE-0F43-A482-D9B0936CB70C}"/>
              </a:ext>
            </a:extLst>
          </p:cNvPr>
          <p:cNvSpPr txBox="1"/>
          <p:nvPr/>
        </p:nvSpPr>
        <p:spPr>
          <a:xfrm>
            <a:off x="7455118" y="1160663"/>
            <a:ext cx="1642500" cy="307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400" b="1">
                <a:solidFill>
                  <a:srgbClr val="4C4C4D"/>
                </a:solidFill>
                <a:latin typeface="Arial"/>
                <a:ea typeface="Arial"/>
                <a:cs typeface="Arial"/>
                <a:sym typeface="Arial"/>
              </a:rPr>
              <a:t>Medical Respite </a:t>
            </a:r>
            <a:endParaRPr/>
          </a:p>
        </p:txBody>
      </p:sp>
      <p:sp>
        <p:nvSpPr>
          <p:cNvPr id="40" name="Google Shape;392;g6200f5f5a3_0_35">
            <a:extLst>
              <a:ext uri="{FF2B5EF4-FFF2-40B4-BE49-F238E27FC236}">
                <a16:creationId xmlns:a16="http://schemas.microsoft.com/office/drawing/2014/main" id="{E2B5882D-2AC0-3A4C-BB83-42070FFEC03C}"/>
              </a:ext>
            </a:extLst>
          </p:cNvPr>
          <p:cNvSpPr txBox="1"/>
          <p:nvPr/>
        </p:nvSpPr>
        <p:spPr>
          <a:xfrm>
            <a:off x="5848458" y="1129663"/>
            <a:ext cx="1190700" cy="307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400" b="1">
                <a:solidFill>
                  <a:srgbClr val="4C4C4D"/>
                </a:solidFill>
                <a:latin typeface="Arial"/>
                <a:ea typeface="Arial"/>
                <a:cs typeface="Arial"/>
                <a:sym typeface="Arial"/>
              </a:rPr>
              <a:t>Hospital/ER</a:t>
            </a:r>
            <a:endParaRPr/>
          </a:p>
        </p:txBody>
      </p:sp>
      <p:sp>
        <p:nvSpPr>
          <p:cNvPr id="41" name="Google Shape;393;g6200f5f5a3_0_35">
            <a:extLst>
              <a:ext uri="{FF2B5EF4-FFF2-40B4-BE49-F238E27FC236}">
                <a16:creationId xmlns:a16="http://schemas.microsoft.com/office/drawing/2014/main" id="{3D03FE21-EAA1-E94D-B24B-5A238FD14444}"/>
              </a:ext>
            </a:extLst>
          </p:cNvPr>
          <p:cNvSpPr txBox="1"/>
          <p:nvPr/>
        </p:nvSpPr>
        <p:spPr>
          <a:xfrm>
            <a:off x="10054210" y="1035485"/>
            <a:ext cx="1642500" cy="307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400" b="1">
                <a:solidFill>
                  <a:srgbClr val="4C4C4D"/>
                </a:solidFill>
                <a:latin typeface="Arial"/>
                <a:ea typeface="Arial"/>
                <a:cs typeface="Arial"/>
                <a:sym typeface="Arial"/>
              </a:rPr>
              <a:t>Housing Support </a:t>
            </a:r>
            <a:endParaRPr/>
          </a:p>
        </p:txBody>
      </p:sp>
      <p:cxnSp>
        <p:nvCxnSpPr>
          <p:cNvPr id="42" name="Google Shape;394;g6200f5f5a3_0_35">
            <a:extLst>
              <a:ext uri="{FF2B5EF4-FFF2-40B4-BE49-F238E27FC236}">
                <a16:creationId xmlns:a16="http://schemas.microsoft.com/office/drawing/2014/main" id="{5CFE02C0-0E3B-9944-AC0C-631E9DEE3CB9}"/>
              </a:ext>
            </a:extLst>
          </p:cNvPr>
          <p:cNvCxnSpPr>
            <a:cxnSpLocks/>
          </p:cNvCxnSpPr>
          <p:nvPr/>
        </p:nvCxnSpPr>
        <p:spPr>
          <a:xfrm flipV="1">
            <a:off x="9459273" y="1708248"/>
            <a:ext cx="453000" cy="132900"/>
          </a:xfrm>
          <a:prstGeom prst="straightConnector1">
            <a:avLst/>
          </a:prstGeom>
          <a:noFill/>
          <a:ln w="38100" cap="flat" cmpd="sng">
            <a:solidFill>
              <a:srgbClr val="035886"/>
            </a:solidFill>
            <a:prstDash val="solid"/>
            <a:miter lim="800000"/>
            <a:headEnd type="none" w="sm" len="sm"/>
            <a:tailEnd type="triangle" w="med" len="med"/>
          </a:ln>
        </p:spPr>
      </p:cxnSp>
      <p:cxnSp>
        <p:nvCxnSpPr>
          <p:cNvPr id="43" name="Google Shape;395;g6200f5f5a3_0_35">
            <a:extLst>
              <a:ext uri="{FF2B5EF4-FFF2-40B4-BE49-F238E27FC236}">
                <a16:creationId xmlns:a16="http://schemas.microsoft.com/office/drawing/2014/main" id="{28593DAC-C334-8245-AD55-0105BCC5F0D6}"/>
              </a:ext>
            </a:extLst>
          </p:cNvPr>
          <p:cNvCxnSpPr>
            <a:cxnSpLocks/>
          </p:cNvCxnSpPr>
          <p:nvPr/>
        </p:nvCxnSpPr>
        <p:spPr>
          <a:xfrm>
            <a:off x="8724543" y="1841140"/>
            <a:ext cx="717721" cy="0"/>
          </a:xfrm>
          <a:prstGeom prst="straightConnector1">
            <a:avLst/>
          </a:prstGeom>
          <a:noFill/>
          <a:ln w="38100" cap="flat" cmpd="sng">
            <a:solidFill>
              <a:srgbClr val="035886"/>
            </a:solidFill>
            <a:prstDash val="solid"/>
            <a:miter lim="800000"/>
            <a:headEnd type="none" w="sm" len="sm"/>
            <a:tailEnd type="none" w="sm" len="sm"/>
          </a:ln>
        </p:spPr>
      </p:cxnSp>
      <p:sp>
        <p:nvSpPr>
          <p:cNvPr id="11" name="TextBox 10">
            <a:extLst>
              <a:ext uri="{FF2B5EF4-FFF2-40B4-BE49-F238E27FC236}">
                <a16:creationId xmlns:a16="http://schemas.microsoft.com/office/drawing/2014/main" id="{3544C77D-1536-E14B-B895-3C48085E3B7F}"/>
              </a:ext>
            </a:extLst>
          </p:cNvPr>
          <p:cNvSpPr txBox="1"/>
          <p:nvPr/>
        </p:nvSpPr>
        <p:spPr>
          <a:xfrm>
            <a:off x="7770850" y="568606"/>
            <a:ext cx="2050561" cy="400110"/>
          </a:xfrm>
          <a:prstGeom prst="rect">
            <a:avLst/>
          </a:prstGeom>
          <a:noFill/>
        </p:spPr>
        <p:txBody>
          <a:bodyPr wrap="none" rtlCol="0">
            <a:spAutoFit/>
          </a:bodyPr>
          <a:lstStyle/>
          <a:p>
            <a:r>
              <a:rPr lang="en-US" sz="2000" b="1" u="sng">
                <a:solidFill>
                  <a:srgbClr val="252D73"/>
                </a:solidFill>
              </a:rPr>
              <a:t>Program Model</a:t>
            </a:r>
          </a:p>
        </p:txBody>
      </p:sp>
      <p:sp>
        <p:nvSpPr>
          <p:cNvPr id="44" name="Rounded Rectangle 12">
            <a:extLst>
              <a:ext uri="{FF2B5EF4-FFF2-40B4-BE49-F238E27FC236}">
                <a16:creationId xmlns:a16="http://schemas.microsoft.com/office/drawing/2014/main" id="{F2421946-2262-7E40-814A-9BDC06C70944}"/>
              </a:ext>
            </a:extLst>
          </p:cNvPr>
          <p:cNvSpPr/>
          <p:nvPr/>
        </p:nvSpPr>
        <p:spPr>
          <a:xfrm>
            <a:off x="5729470" y="3984451"/>
            <a:ext cx="1991575" cy="1052572"/>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a:solidFill>
                <a:schemeClr val="tx1"/>
              </a:solidFill>
              <a:latin typeface="+mj-lt"/>
            </a:endParaRPr>
          </a:p>
        </p:txBody>
      </p:sp>
      <p:sp>
        <p:nvSpPr>
          <p:cNvPr id="45" name="Rounded Rectangle 12">
            <a:extLst>
              <a:ext uri="{FF2B5EF4-FFF2-40B4-BE49-F238E27FC236}">
                <a16:creationId xmlns:a16="http://schemas.microsoft.com/office/drawing/2014/main" id="{2A42CDCF-B192-7440-9502-600880254231}"/>
              </a:ext>
            </a:extLst>
          </p:cNvPr>
          <p:cNvSpPr/>
          <p:nvPr/>
        </p:nvSpPr>
        <p:spPr>
          <a:xfrm>
            <a:off x="7931572" y="3970266"/>
            <a:ext cx="1945668" cy="1071893"/>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a:solidFill>
                <a:schemeClr val="tx1"/>
              </a:solidFill>
              <a:latin typeface="+mj-lt"/>
            </a:endParaRPr>
          </a:p>
        </p:txBody>
      </p:sp>
      <p:sp>
        <p:nvSpPr>
          <p:cNvPr id="47" name="Rounded Rectangle 12">
            <a:extLst>
              <a:ext uri="{FF2B5EF4-FFF2-40B4-BE49-F238E27FC236}">
                <a16:creationId xmlns:a16="http://schemas.microsoft.com/office/drawing/2014/main" id="{62E4EC8A-4CAC-044A-B20C-68B460ACDC72}"/>
              </a:ext>
            </a:extLst>
          </p:cNvPr>
          <p:cNvSpPr/>
          <p:nvPr/>
        </p:nvSpPr>
        <p:spPr>
          <a:xfrm>
            <a:off x="10052656" y="3972759"/>
            <a:ext cx="1945669" cy="1071894"/>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a:solidFill>
                <a:schemeClr val="tx1"/>
              </a:solidFill>
              <a:latin typeface="+mj-lt"/>
            </a:endParaRPr>
          </a:p>
        </p:txBody>
      </p:sp>
      <p:sp>
        <p:nvSpPr>
          <p:cNvPr id="48" name="Google Shape;783;p56">
            <a:extLst>
              <a:ext uri="{FF2B5EF4-FFF2-40B4-BE49-F238E27FC236}">
                <a16:creationId xmlns:a16="http://schemas.microsoft.com/office/drawing/2014/main" id="{E8EF7C9F-E539-4E4E-A6A3-66CEF4E12B6B}"/>
              </a:ext>
            </a:extLst>
          </p:cNvPr>
          <p:cNvSpPr/>
          <p:nvPr/>
        </p:nvSpPr>
        <p:spPr>
          <a:xfrm>
            <a:off x="5803476" y="4095238"/>
            <a:ext cx="1945668" cy="830997"/>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buNone/>
            </a:pPr>
            <a:r>
              <a:rPr lang="en-US" sz="1800" b="1" i="0" u="none" strike="noStrike" cap="none">
                <a:solidFill>
                  <a:srgbClr val="4C4C4D"/>
                </a:solidFill>
                <a:latin typeface="+mj-lt"/>
                <a:sym typeface="Arial"/>
              </a:rPr>
              <a:t>Low-barrier acceptance for program</a:t>
            </a:r>
          </a:p>
        </p:txBody>
      </p:sp>
      <p:sp>
        <p:nvSpPr>
          <p:cNvPr id="49" name="Google Shape;783;p56">
            <a:extLst>
              <a:ext uri="{FF2B5EF4-FFF2-40B4-BE49-F238E27FC236}">
                <a16:creationId xmlns:a16="http://schemas.microsoft.com/office/drawing/2014/main" id="{7137D815-BBD7-2A4F-8860-D50CE3755AAD}"/>
              </a:ext>
            </a:extLst>
          </p:cNvPr>
          <p:cNvSpPr/>
          <p:nvPr/>
        </p:nvSpPr>
        <p:spPr>
          <a:xfrm>
            <a:off x="8131994" y="4117829"/>
            <a:ext cx="1675717" cy="830997"/>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buNone/>
            </a:pPr>
            <a:r>
              <a:rPr lang="en-US" sz="1800" b="1" i="0" u="none" strike="noStrike" cap="none">
                <a:solidFill>
                  <a:srgbClr val="4C4C4D"/>
                </a:solidFill>
                <a:latin typeface="+mj-lt"/>
                <a:sym typeface="Arial"/>
              </a:rPr>
              <a:t>Wrap- around services on site</a:t>
            </a:r>
          </a:p>
        </p:txBody>
      </p:sp>
      <p:sp>
        <p:nvSpPr>
          <p:cNvPr id="50" name="Google Shape;783;p56">
            <a:extLst>
              <a:ext uri="{FF2B5EF4-FFF2-40B4-BE49-F238E27FC236}">
                <a16:creationId xmlns:a16="http://schemas.microsoft.com/office/drawing/2014/main" id="{5886FF75-9E09-6645-8B02-AC53FC854A17}"/>
              </a:ext>
            </a:extLst>
          </p:cNvPr>
          <p:cNvSpPr/>
          <p:nvPr/>
        </p:nvSpPr>
        <p:spPr>
          <a:xfrm>
            <a:off x="9975919" y="4093207"/>
            <a:ext cx="2099142" cy="830997"/>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buNone/>
            </a:pPr>
            <a:r>
              <a:rPr lang="en-US" sz="1800" b="1" i="0" u="none" strike="noStrike" cap="none">
                <a:solidFill>
                  <a:srgbClr val="4C4C4D"/>
                </a:solidFill>
                <a:latin typeface="+mj-lt"/>
                <a:sym typeface="Arial"/>
              </a:rPr>
              <a:t>Connection to supportive housing</a:t>
            </a:r>
          </a:p>
        </p:txBody>
      </p:sp>
      <p:sp>
        <p:nvSpPr>
          <p:cNvPr id="14" name="Right Brace 13">
            <a:extLst>
              <a:ext uri="{FF2B5EF4-FFF2-40B4-BE49-F238E27FC236}">
                <a16:creationId xmlns:a16="http://schemas.microsoft.com/office/drawing/2014/main" id="{A4B3EC7E-16D6-2D4C-AD7C-30F22CC50631}"/>
              </a:ext>
            </a:extLst>
          </p:cNvPr>
          <p:cNvSpPr/>
          <p:nvPr/>
        </p:nvSpPr>
        <p:spPr>
          <a:xfrm rot="5400000">
            <a:off x="8648837" y="186690"/>
            <a:ext cx="461700" cy="6289623"/>
          </a:xfrm>
          <a:prstGeom prst="rightBrace">
            <a:avLst>
              <a:gd name="adj1" fmla="val 8333"/>
              <a:gd name="adj2" fmla="val 4943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TextBox 53">
            <a:extLst>
              <a:ext uri="{FF2B5EF4-FFF2-40B4-BE49-F238E27FC236}">
                <a16:creationId xmlns:a16="http://schemas.microsoft.com/office/drawing/2014/main" id="{4B39BAA7-57AB-D445-B329-4380D85964B6}"/>
              </a:ext>
            </a:extLst>
          </p:cNvPr>
          <p:cNvSpPr txBox="1"/>
          <p:nvPr/>
        </p:nvSpPr>
        <p:spPr>
          <a:xfrm>
            <a:off x="7000469" y="3569832"/>
            <a:ext cx="3975768" cy="400110"/>
          </a:xfrm>
          <a:prstGeom prst="rect">
            <a:avLst/>
          </a:prstGeom>
          <a:noFill/>
        </p:spPr>
        <p:txBody>
          <a:bodyPr wrap="none" rtlCol="0">
            <a:spAutoFit/>
          </a:bodyPr>
          <a:lstStyle/>
          <a:p>
            <a:r>
              <a:rPr lang="en-US" sz="2000" b="1" i="1">
                <a:solidFill>
                  <a:srgbClr val="252D73"/>
                </a:solidFill>
              </a:rPr>
              <a:t>Evidence-based Best Practices</a:t>
            </a:r>
          </a:p>
        </p:txBody>
      </p:sp>
    </p:spTree>
    <p:extLst>
      <p:ext uri="{BB962C8B-B14F-4D97-AF65-F5344CB8AC3E}">
        <p14:creationId xmlns:p14="http://schemas.microsoft.com/office/powerpoint/2010/main" val="40560183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562511D-4964-4C00-BD6B-C735DCB416BA}"/>
              </a:ext>
            </a:extLst>
          </p:cNvPr>
          <p:cNvPicPr>
            <a:picLocks noChangeAspect="1"/>
          </p:cNvPicPr>
          <p:nvPr/>
        </p:nvPicPr>
        <p:blipFill>
          <a:blip r:embed="rId5"/>
          <a:srcRect t="6951" b="6951"/>
          <a:stretch/>
        </p:blipFill>
        <p:spPr>
          <a:xfrm>
            <a:off x="-1" y="0"/>
            <a:ext cx="5310733" cy="6858000"/>
          </a:xfrm>
          <a:prstGeom prst="rect">
            <a:avLst/>
          </a:prstGeom>
          <a:solidFill>
            <a:schemeClr val="lt1"/>
          </a:solidFill>
        </p:spPr>
      </p:pic>
      <p:sp>
        <p:nvSpPr>
          <p:cNvPr id="90" name="Rectangle 89">
            <a:extLst>
              <a:ext uri="{FF2B5EF4-FFF2-40B4-BE49-F238E27FC236}">
                <a16:creationId xmlns:a16="http://schemas.microsoft.com/office/drawing/2014/main" id="{3B0075C2-6434-43E7-A20F-1249C819E53B}"/>
              </a:ext>
            </a:extLst>
          </p:cNvPr>
          <p:cNvSpPr/>
          <p:nvPr/>
        </p:nvSpPr>
        <p:spPr>
          <a:xfrm>
            <a:off x="1" y="-13243"/>
            <a:ext cx="5313066" cy="6858000"/>
          </a:xfrm>
          <a:prstGeom prst="rect">
            <a:avLst/>
          </a:prstGeom>
          <a:solidFill>
            <a:schemeClr val="tx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Object 3" hidden="1">
            <a:extLst>
              <a:ext uri="{FF2B5EF4-FFF2-40B4-BE49-F238E27FC236}">
                <a16:creationId xmlns:a16="http://schemas.microsoft.com/office/drawing/2014/main" id="{9C5F300D-E1A1-4036-883A-78B1A0AB2E7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53" imgH="359" progId="TCLayout.ActiveDocument.1">
                  <p:embed/>
                </p:oleObj>
              </mc:Choice>
              <mc:Fallback>
                <p:oleObj name="think-cell Slide" r:id="rId6" imgW="353" imgH="359" progId="TCLayout.ActiveDocument.1">
                  <p:embed/>
                  <p:pic>
                    <p:nvPicPr>
                      <p:cNvPr id="4" name="Object 3" hidden="1">
                        <a:extLst>
                          <a:ext uri="{FF2B5EF4-FFF2-40B4-BE49-F238E27FC236}">
                            <a16:creationId xmlns:a16="http://schemas.microsoft.com/office/drawing/2014/main" id="{9C5F300D-E1A1-4036-883A-78B1A0AB2E71}"/>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2BE8E880-FC0E-446D-9B84-DB4D7BEBEF2A}"/>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2800" b="1">
              <a:latin typeface="Arial" panose="020B0604020202020204" pitchFamily="34" charset="0"/>
              <a:ea typeface="+mj-ea"/>
              <a:cs typeface="Arial" panose="020B0604020202020204" pitchFamily="34" charset="0"/>
              <a:sym typeface="Arial" panose="020B0604020202020204" pitchFamily="34" charset="0"/>
            </a:endParaRPr>
          </a:p>
        </p:txBody>
      </p:sp>
      <p:sp>
        <p:nvSpPr>
          <p:cNvPr id="11" name="Rounded Rectangle 10">
            <a:extLst>
              <a:ext uri="{FF2B5EF4-FFF2-40B4-BE49-F238E27FC236}">
                <a16:creationId xmlns:a16="http://schemas.microsoft.com/office/drawing/2014/main" id="{201F1B80-6B22-4246-92E2-A2CB3DF3F7EB}"/>
              </a:ext>
            </a:extLst>
          </p:cNvPr>
          <p:cNvSpPr/>
          <p:nvPr/>
        </p:nvSpPr>
        <p:spPr>
          <a:xfrm>
            <a:off x="471183" y="794222"/>
            <a:ext cx="4280406" cy="4837187"/>
          </a:xfrm>
          <a:prstGeom prst="rect">
            <a:avLst/>
          </a:prstGeom>
          <a:solidFill>
            <a:srgbClr val="282F7D">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a:extLst>
              <a:ext uri="{FF2B5EF4-FFF2-40B4-BE49-F238E27FC236}">
                <a16:creationId xmlns:a16="http://schemas.microsoft.com/office/drawing/2014/main" id="{1F8762E5-0307-4369-A2C1-0CA8444043B4}"/>
              </a:ext>
            </a:extLst>
          </p:cNvPr>
          <p:cNvSpPr txBox="1">
            <a:spLocks/>
          </p:cNvSpPr>
          <p:nvPr/>
        </p:nvSpPr>
        <p:spPr>
          <a:xfrm>
            <a:off x="350309" y="230189"/>
            <a:ext cx="11491383" cy="430887"/>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a:solidFill>
                  <a:schemeClr val="bg1"/>
                </a:solidFill>
              </a:rPr>
              <a:t>How it works</a:t>
            </a:r>
          </a:p>
        </p:txBody>
      </p:sp>
      <p:sp>
        <p:nvSpPr>
          <p:cNvPr id="21" name="Rectangle 20">
            <a:extLst>
              <a:ext uri="{FF2B5EF4-FFF2-40B4-BE49-F238E27FC236}">
                <a16:creationId xmlns:a16="http://schemas.microsoft.com/office/drawing/2014/main" id="{1D8BD38A-AA31-4ED8-A2C9-4E14B16FA0F3}"/>
              </a:ext>
            </a:extLst>
          </p:cNvPr>
          <p:cNvSpPr/>
          <p:nvPr/>
        </p:nvSpPr>
        <p:spPr>
          <a:xfrm>
            <a:off x="471183" y="794222"/>
            <a:ext cx="624965" cy="4837187"/>
          </a:xfrm>
          <a:prstGeom prst="rect">
            <a:avLst/>
          </a:prstGeom>
          <a:solidFill>
            <a:srgbClr val="404040">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4" name="Rectangle 63">
            <a:extLst>
              <a:ext uri="{FF2B5EF4-FFF2-40B4-BE49-F238E27FC236}">
                <a16:creationId xmlns:a16="http://schemas.microsoft.com/office/drawing/2014/main" id="{A8BD4E35-E7BA-4C6D-B917-8ACB13F595C0}"/>
              </a:ext>
            </a:extLst>
          </p:cNvPr>
          <p:cNvSpPr/>
          <p:nvPr/>
        </p:nvSpPr>
        <p:spPr>
          <a:xfrm>
            <a:off x="1182029" y="4303244"/>
            <a:ext cx="3468029" cy="10743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585">
              <a:spcAft>
                <a:spcPts val="800"/>
              </a:spcAft>
            </a:pPr>
            <a:r>
              <a:rPr lang="en-US" sz="1600">
                <a:solidFill>
                  <a:schemeClr val="bg1"/>
                </a:solidFill>
              </a:rPr>
              <a:t>Impact investors get repaid based on the revenues from value-based contracts.</a:t>
            </a:r>
            <a:endParaRPr lang="en-US" sz="1600">
              <a:solidFill>
                <a:schemeClr val="bg2"/>
              </a:solidFill>
            </a:endParaRPr>
          </a:p>
        </p:txBody>
      </p:sp>
      <p:sp>
        <p:nvSpPr>
          <p:cNvPr id="63" name="TextBox 62">
            <a:extLst>
              <a:ext uri="{FF2B5EF4-FFF2-40B4-BE49-F238E27FC236}">
                <a16:creationId xmlns:a16="http://schemas.microsoft.com/office/drawing/2014/main" id="{B8982A60-5616-4F1A-9F05-B17E7AC816AC}"/>
              </a:ext>
            </a:extLst>
          </p:cNvPr>
          <p:cNvSpPr txBox="1"/>
          <p:nvPr/>
        </p:nvSpPr>
        <p:spPr>
          <a:xfrm>
            <a:off x="508276" y="4378778"/>
            <a:ext cx="569387" cy="923330"/>
          </a:xfrm>
          <a:prstGeom prst="rect">
            <a:avLst/>
          </a:prstGeom>
          <a:noFill/>
        </p:spPr>
        <p:txBody>
          <a:bodyPr wrap="none" rtlCol="0">
            <a:spAutoFit/>
          </a:bodyPr>
          <a:lstStyle/>
          <a:p>
            <a:pPr algn="l"/>
            <a:r>
              <a:rPr lang="en-US" sz="5400" b="1">
                <a:solidFill>
                  <a:schemeClr val="bg1"/>
                </a:solidFill>
                <a:latin typeface="Arial" panose="020B0604020202020204" pitchFamily="34" charset="0"/>
                <a:cs typeface="Arial" panose="020B0604020202020204" pitchFamily="34" charset="0"/>
              </a:rPr>
              <a:t>4</a:t>
            </a:r>
          </a:p>
        </p:txBody>
      </p:sp>
      <p:sp>
        <p:nvSpPr>
          <p:cNvPr id="60" name="Rectangle 59">
            <a:extLst>
              <a:ext uri="{FF2B5EF4-FFF2-40B4-BE49-F238E27FC236}">
                <a16:creationId xmlns:a16="http://schemas.microsoft.com/office/drawing/2014/main" id="{8D6394CE-FE96-4BC5-8722-48A2E6D3692E}"/>
              </a:ext>
            </a:extLst>
          </p:cNvPr>
          <p:cNvSpPr/>
          <p:nvPr/>
        </p:nvSpPr>
        <p:spPr>
          <a:xfrm>
            <a:off x="1182029" y="3218158"/>
            <a:ext cx="3468029" cy="9658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585">
              <a:spcAft>
                <a:spcPts val="800"/>
              </a:spcAft>
            </a:pPr>
            <a:r>
              <a:rPr lang="en-US" sz="1600">
                <a:solidFill>
                  <a:schemeClr val="bg1"/>
                </a:solidFill>
              </a:rPr>
              <a:t>Housing placement and decrease in inpatient and ED costs are measured and repaid by payors when outcomes are achieved.</a:t>
            </a:r>
            <a:endParaRPr lang="en-US" sz="1600">
              <a:solidFill>
                <a:schemeClr val="bg2"/>
              </a:solidFill>
            </a:endParaRPr>
          </a:p>
        </p:txBody>
      </p:sp>
      <p:sp>
        <p:nvSpPr>
          <p:cNvPr id="59" name="TextBox 58">
            <a:extLst>
              <a:ext uri="{FF2B5EF4-FFF2-40B4-BE49-F238E27FC236}">
                <a16:creationId xmlns:a16="http://schemas.microsoft.com/office/drawing/2014/main" id="{91275104-2F4C-42B3-9FEB-52F5EBC5F741}"/>
              </a:ext>
            </a:extLst>
          </p:cNvPr>
          <p:cNvSpPr txBox="1"/>
          <p:nvPr/>
        </p:nvSpPr>
        <p:spPr>
          <a:xfrm>
            <a:off x="508276" y="3239423"/>
            <a:ext cx="569387" cy="923330"/>
          </a:xfrm>
          <a:prstGeom prst="rect">
            <a:avLst/>
          </a:prstGeom>
          <a:noFill/>
        </p:spPr>
        <p:txBody>
          <a:bodyPr wrap="none" rtlCol="0">
            <a:spAutoFit/>
          </a:bodyPr>
          <a:lstStyle/>
          <a:p>
            <a:pPr algn="l"/>
            <a:r>
              <a:rPr lang="en-US" sz="5400" b="1">
                <a:solidFill>
                  <a:schemeClr val="bg1"/>
                </a:solidFill>
                <a:latin typeface="Arial" panose="020B0604020202020204" pitchFamily="34" charset="0"/>
                <a:cs typeface="Arial" panose="020B0604020202020204" pitchFamily="34" charset="0"/>
              </a:rPr>
              <a:t>3</a:t>
            </a:r>
          </a:p>
        </p:txBody>
      </p:sp>
      <p:sp>
        <p:nvSpPr>
          <p:cNvPr id="58" name="Rectangle 57">
            <a:extLst>
              <a:ext uri="{FF2B5EF4-FFF2-40B4-BE49-F238E27FC236}">
                <a16:creationId xmlns:a16="http://schemas.microsoft.com/office/drawing/2014/main" id="{A2D243E2-F963-4274-A6DE-9E695FD560F7}"/>
              </a:ext>
            </a:extLst>
          </p:cNvPr>
          <p:cNvSpPr/>
          <p:nvPr/>
        </p:nvSpPr>
        <p:spPr>
          <a:xfrm>
            <a:off x="1184185" y="2133073"/>
            <a:ext cx="3555083" cy="9658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a:solidFill>
                  <a:schemeClr val="bg1"/>
                </a:solidFill>
              </a:rPr>
              <a:t>NSO delivers the medical respite program, treating 164 individuals annually. Receives a discounted per diem payment.</a:t>
            </a:r>
          </a:p>
        </p:txBody>
      </p:sp>
      <p:sp>
        <p:nvSpPr>
          <p:cNvPr id="57" name="TextBox 56">
            <a:extLst>
              <a:ext uri="{FF2B5EF4-FFF2-40B4-BE49-F238E27FC236}">
                <a16:creationId xmlns:a16="http://schemas.microsoft.com/office/drawing/2014/main" id="{FA9EA5E8-BB5E-488B-BD6A-31154FEC386E}"/>
              </a:ext>
            </a:extLst>
          </p:cNvPr>
          <p:cNvSpPr txBox="1"/>
          <p:nvPr/>
        </p:nvSpPr>
        <p:spPr>
          <a:xfrm>
            <a:off x="508276" y="2154338"/>
            <a:ext cx="569387" cy="923330"/>
          </a:xfrm>
          <a:prstGeom prst="rect">
            <a:avLst/>
          </a:prstGeom>
          <a:noFill/>
        </p:spPr>
        <p:txBody>
          <a:bodyPr wrap="none" rtlCol="0">
            <a:spAutoFit/>
          </a:bodyPr>
          <a:lstStyle/>
          <a:p>
            <a:pPr algn="l"/>
            <a:r>
              <a:rPr lang="en-US" sz="5400" b="1">
                <a:solidFill>
                  <a:schemeClr val="bg1"/>
                </a:solidFill>
                <a:latin typeface="Arial" panose="020B0604020202020204" pitchFamily="34" charset="0"/>
                <a:cs typeface="Arial" panose="020B0604020202020204" pitchFamily="34" charset="0"/>
              </a:rPr>
              <a:t>2</a:t>
            </a:r>
          </a:p>
        </p:txBody>
      </p:sp>
      <p:sp>
        <p:nvSpPr>
          <p:cNvPr id="56" name="Rectangle 55">
            <a:extLst>
              <a:ext uri="{FF2B5EF4-FFF2-40B4-BE49-F238E27FC236}">
                <a16:creationId xmlns:a16="http://schemas.microsoft.com/office/drawing/2014/main" id="{3A7E6920-5AB0-45A2-8E4D-B80489A40D03}"/>
              </a:ext>
            </a:extLst>
          </p:cNvPr>
          <p:cNvSpPr/>
          <p:nvPr/>
        </p:nvSpPr>
        <p:spPr>
          <a:xfrm>
            <a:off x="1182029" y="1047988"/>
            <a:ext cx="3468029" cy="9658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a:solidFill>
                  <a:schemeClr val="bg1"/>
                </a:solidFill>
              </a:rPr>
              <a:t>Philanthropic and impact investors fund the upfront and annual operating costs of the medical respite program.</a:t>
            </a:r>
          </a:p>
        </p:txBody>
      </p:sp>
      <p:sp>
        <p:nvSpPr>
          <p:cNvPr id="55" name="TextBox 54">
            <a:extLst>
              <a:ext uri="{FF2B5EF4-FFF2-40B4-BE49-F238E27FC236}">
                <a16:creationId xmlns:a16="http://schemas.microsoft.com/office/drawing/2014/main" id="{0ED47F87-720E-4DF2-AE21-F68DBD26B8D3}"/>
              </a:ext>
            </a:extLst>
          </p:cNvPr>
          <p:cNvSpPr txBox="1"/>
          <p:nvPr/>
        </p:nvSpPr>
        <p:spPr>
          <a:xfrm>
            <a:off x="508276" y="1069253"/>
            <a:ext cx="569387" cy="923330"/>
          </a:xfrm>
          <a:prstGeom prst="rect">
            <a:avLst/>
          </a:prstGeom>
          <a:noFill/>
        </p:spPr>
        <p:txBody>
          <a:bodyPr wrap="none" rtlCol="0">
            <a:spAutoFit/>
          </a:bodyPr>
          <a:lstStyle/>
          <a:p>
            <a:pPr algn="l"/>
            <a:r>
              <a:rPr lang="en-US" sz="5400" b="1">
                <a:solidFill>
                  <a:schemeClr val="bg1"/>
                </a:solidFill>
                <a:latin typeface="Arial" panose="020B0604020202020204" pitchFamily="34" charset="0"/>
                <a:cs typeface="Arial" panose="020B0604020202020204" pitchFamily="34" charset="0"/>
              </a:rPr>
              <a:t>1</a:t>
            </a:r>
          </a:p>
        </p:txBody>
      </p:sp>
      <p:grpSp>
        <p:nvGrpSpPr>
          <p:cNvPr id="15" name="Group 14">
            <a:extLst>
              <a:ext uri="{FF2B5EF4-FFF2-40B4-BE49-F238E27FC236}">
                <a16:creationId xmlns:a16="http://schemas.microsoft.com/office/drawing/2014/main" id="{7A5FF319-D775-4B24-B9CC-0CC40D758DA7}"/>
              </a:ext>
            </a:extLst>
          </p:cNvPr>
          <p:cNvGrpSpPr/>
          <p:nvPr/>
        </p:nvGrpSpPr>
        <p:grpSpPr>
          <a:xfrm>
            <a:off x="471183" y="2073461"/>
            <a:ext cx="4280405" cy="2170170"/>
            <a:chOff x="457199" y="2073461"/>
            <a:chExt cx="3804767" cy="2170170"/>
          </a:xfrm>
        </p:grpSpPr>
        <p:cxnSp>
          <p:nvCxnSpPr>
            <p:cNvPr id="22" name="Straight Connector 21">
              <a:extLst>
                <a:ext uri="{FF2B5EF4-FFF2-40B4-BE49-F238E27FC236}">
                  <a16:creationId xmlns:a16="http://schemas.microsoft.com/office/drawing/2014/main" id="{E2345B01-B523-4506-8313-FB349CE9B746}"/>
                </a:ext>
              </a:extLst>
            </p:cNvPr>
            <p:cNvCxnSpPr>
              <a:cxnSpLocks/>
            </p:cNvCxnSpPr>
            <p:nvPr/>
          </p:nvCxnSpPr>
          <p:spPr>
            <a:xfrm>
              <a:off x="457199" y="2073461"/>
              <a:ext cx="3804767" cy="0"/>
            </a:xfrm>
            <a:prstGeom prst="line">
              <a:avLst/>
            </a:prstGeom>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F72AAAC-DCF5-43AD-BF52-F289D334AAB6}"/>
                </a:ext>
              </a:extLst>
            </p:cNvPr>
            <p:cNvCxnSpPr>
              <a:cxnSpLocks/>
            </p:cNvCxnSpPr>
            <p:nvPr/>
          </p:nvCxnSpPr>
          <p:spPr>
            <a:xfrm>
              <a:off x="457199" y="3158546"/>
              <a:ext cx="3804767" cy="0"/>
            </a:xfrm>
            <a:prstGeom prst="line">
              <a:avLst/>
            </a:prstGeom>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6B544CD-71B9-4DFA-9268-1EB8F26605B0}"/>
                </a:ext>
              </a:extLst>
            </p:cNvPr>
            <p:cNvCxnSpPr>
              <a:cxnSpLocks/>
            </p:cNvCxnSpPr>
            <p:nvPr/>
          </p:nvCxnSpPr>
          <p:spPr>
            <a:xfrm>
              <a:off x="457199" y="4243631"/>
              <a:ext cx="3804767" cy="0"/>
            </a:xfrm>
            <a:prstGeom prst="line">
              <a:avLst/>
            </a:prstGeom>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grpSp>
      <p:sp>
        <p:nvSpPr>
          <p:cNvPr id="32" name="Oval 31">
            <a:extLst>
              <a:ext uri="{FF2B5EF4-FFF2-40B4-BE49-F238E27FC236}">
                <a16:creationId xmlns:a16="http://schemas.microsoft.com/office/drawing/2014/main" id="{116DB18E-D556-4F43-8E83-493009AFA60B}"/>
              </a:ext>
            </a:extLst>
          </p:cNvPr>
          <p:cNvSpPr/>
          <p:nvPr/>
        </p:nvSpPr>
        <p:spPr>
          <a:xfrm>
            <a:off x="6027443" y="1967774"/>
            <a:ext cx="1032484" cy="1032484"/>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3200"/>
          </a:p>
        </p:txBody>
      </p:sp>
      <p:sp>
        <p:nvSpPr>
          <p:cNvPr id="33" name="Oval 32">
            <a:extLst>
              <a:ext uri="{FF2B5EF4-FFF2-40B4-BE49-F238E27FC236}">
                <a16:creationId xmlns:a16="http://schemas.microsoft.com/office/drawing/2014/main" id="{D665D18C-23E4-43D5-B855-564DF956DCC4}"/>
              </a:ext>
            </a:extLst>
          </p:cNvPr>
          <p:cNvSpPr/>
          <p:nvPr/>
        </p:nvSpPr>
        <p:spPr>
          <a:xfrm>
            <a:off x="8430820" y="1967774"/>
            <a:ext cx="1032484" cy="1032484"/>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3200"/>
          </a:p>
        </p:txBody>
      </p:sp>
      <p:sp>
        <p:nvSpPr>
          <p:cNvPr id="35" name="Oval 34">
            <a:extLst>
              <a:ext uri="{FF2B5EF4-FFF2-40B4-BE49-F238E27FC236}">
                <a16:creationId xmlns:a16="http://schemas.microsoft.com/office/drawing/2014/main" id="{3804EA43-21EA-4438-BB76-F32E5817E345}"/>
              </a:ext>
            </a:extLst>
          </p:cNvPr>
          <p:cNvSpPr/>
          <p:nvPr/>
        </p:nvSpPr>
        <p:spPr>
          <a:xfrm>
            <a:off x="8430820" y="4516897"/>
            <a:ext cx="1032484" cy="1032484"/>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3200"/>
          </a:p>
        </p:txBody>
      </p:sp>
      <p:sp>
        <p:nvSpPr>
          <p:cNvPr id="37" name="Rectangle 36">
            <a:extLst>
              <a:ext uri="{FF2B5EF4-FFF2-40B4-BE49-F238E27FC236}">
                <a16:creationId xmlns:a16="http://schemas.microsoft.com/office/drawing/2014/main" id="{DE13A1B7-924C-4C9A-9701-55304044C0C8}"/>
              </a:ext>
            </a:extLst>
          </p:cNvPr>
          <p:cNvSpPr/>
          <p:nvPr/>
        </p:nvSpPr>
        <p:spPr>
          <a:xfrm>
            <a:off x="5595567" y="3108888"/>
            <a:ext cx="1864766" cy="4193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rPr>
              <a:t>Philanthropic/</a:t>
            </a:r>
            <a:br>
              <a:rPr lang="en-US" sz="1600">
                <a:solidFill>
                  <a:schemeClr val="tx1"/>
                </a:solidFill>
              </a:rPr>
            </a:br>
            <a:r>
              <a:rPr lang="en-US" sz="1600">
                <a:solidFill>
                  <a:schemeClr val="tx1"/>
                </a:solidFill>
              </a:rPr>
              <a:t>Impact Investment</a:t>
            </a:r>
          </a:p>
        </p:txBody>
      </p:sp>
      <p:sp>
        <p:nvSpPr>
          <p:cNvPr id="38" name="Rectangle 37">
            <a:extLst>
              <a:ext uri="{FF2B5EF4-FFF2-40B4-BE49-F238E27FC236}">
                <a16:creationId xmlns:a16="http://schemas.microsoft.com/office/drawing/2014/main" id="{8BEAA067-FA55-44F6-BA99-9FCBD80F1490}"/>
              </a:ext>
            </a:extLst>
          </p:cNvPr>
          <p:cNvSpPr/>
          <p:nvPr/>
        </p:nvSpPr>
        <p:spPr>
          <a:xfrm>
            <a:off x="9880395" y="5470071"/>
            <a:ext cx="2153988" cy="3050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a:solidFill>
                  <a:schemeClr val="tx1"/>
                </a:solidFill>
              </a:rPr>
              <a:t>Payor partners pay and debt payments made based on achievement of outcomes</a:t>
            </a:r>
          </a:p>
        </p:txBody>
      </p:sp>
      <p:sp>
        <p:nvSpPr>
          <p:cNvPr id="39" name="Rectangle 38">
            <a:extLst>
              <a:ext uri="{FF2B5EF4-FFF2-40B4-BE49-F238E27FC236}">
                <a16:creationId xmlns:a16="http://schemas.microsoft.com/office/drawing/2014/main" id="{7C4B0AB1-D6BD-416F-95DC-141F177CE78E}"/>
              </a:ext>
            </a:extLst>
          </p:cNvPr>
          <p:cNvSpPr/>
          <p:nvPr/>
        </p:nvSpPr>
        <p:spPr>
          <a:xfrm>
            <a:off x="9868979" y="2274351"/>
            <a:ext cx="1680754" cy="4193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a:solidFill>
                  <a:schemeClr val="tx1"/>
                </a:solidFill>
              </a:rPr>
              <a:t>Fund medical respite program</a:t>
            </a:r>
          </a:p>
        </p:txBody>
      </p:sp>
      <p:sp>
        <p:nvSpPr>
          <p:cNvPr id="41" name="Rectangle 40">
            <a:extLst>
              <a:ext uri="{FF2B5EF4-FFF2-40B4-BE49-F238E27FC236}">
                <a16:creationId xmlns:a16="http://schemas.microsoft.com/office/drawing/2014/main" id="{14A497A2-9F85-474C-AE9F-514860BD9CA9}"/>
              </a:ext>
            </a:extLst>
          </p:cNvPr>
          <p:cNvSpPr/>
          <p:nvPr/>
        </p:nvSpPr>
        <p:spPr>
          <a:xfrm>
            <a:off x="9931913" y="3824301"/>
            <a:ext cx="1680754" cy="4193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a:solidFill>
                  <a:schemeClr val="tx1"/>
                </a:solidFill>
              </a:rPr>
              <a:t>Deliver program for contracted health plan members</a:t>
            </a:r>
          </a:p>
        </p:txBody>
      </p:sp>
      <p:cxnSp>
        <p:nvCxnSpPr>
          <p:cNvPr id="17" name="Straight Arrow Connector 16">
            <a:extLst>
              <a:ext uri="{FF2B5EF4-FFF2-40B4-BE49-F238E27FC236}">
                <a16:creationId xmlns:a16="http://schemas.microsoft.com/office/drawing/2014/main" id="{37FF1B3C-1387-436D-A3B8-03CD91356C45}"/>
              </a:ext>
            </a:extLst>
          </p:cNvPr>
          <p:cNvCxnSpPr>
            <a:cxnSpLocks/>
          </p:cNvCxnSpPr>
          <p:nvPr/>
        </p:nvCxnSpPr>
        <p:spPr>
          <a:xfrm>
            <a:off x="7332013" y="2484016"/>
            <a:ext cx="810986" cy="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F31A8EC8-75E5-4FD8-A204-04294312524C}"/>
              </a:ext>
            </a:extLst>
          </p:cNvPr>
          <p:cNvCxnSpPr>
            <a:cxnSpLocks/>
          </p:cNvCxnSpPr>
          <p:nvPr/>
        </p:nvCxnSpPr>
        <p:spPr>
          <a:xfrm>
            <a:off x="9056119" y="3158546"/>
            <a:ext cx="0" cy="1200372"/>
          </a:xfrm>
          <a:prstGeom prst="straightConnector1">
            <a:avLst/>
          </a:prstGeom>
          <a:ln>
            <a:solidFill>
              <a:schemeClr val="bg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47E197FD-2650-44B8-99DB-7ADF2EEC32B4}"/>
              </a:ext>
            </a:extLst>
          </p:cNvPr>
          <p:cNvSpPr/>
          <p:nvPr/>
        </p:nvSpPr>
        <p:spPr>
          <a:xfrm>
            <a:off x="9617519" y="2352578"/>
            <a:ext cx="262876" cy="262876"/>
          </a:xfrm>
          <a:prstGeom prst="ellipse">
            <a:avLst/>
          </a:prstGeom>
          <a:solidFill>
            <a:srgbClr val="F5D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solidFill>
                  <a:srgbClr val="282F7D"/>
                </a:solidFill>
              </a:rPr>
              <a:t>1</a:t>
            </a:r>
          </a:p>
        </p:txBody>
      </p:sp>
      <p:sp>
        <p:nvSpPr>
          <p:cNvPr id="53" name="Oval 52">
            <a:extLst>
              <a:ext uri="{FF2B5EF4-FFF2-40B4-BE49-F238E27FC236}">
                <a16:creationId xmlns:a16="http://schemas.microsoft.com/office/drawing/2014/main" id="{A1DEB4C4-0C03-468C-8454-981510404B47}"/>
              </a:ext>
            </a:extLst>
          </p:cNvPr>
          <p:cNvSpPr/>
          <p:nvPr/>
        </p:nvSpPr>
        <p:spPr>
          <a:xfrm>
            <a:off x="9617519" y="3920121"/>
            <a:ext cx="262876" cy="262876"/>
          </a:xfrm>
          <a:prstGeom prst="ellipse">
            <a:avLst/>
          </a:prstGeom>
          <a:solidFill>
            <a:srgbClr val="F5D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solidFill>
                  <a:srgbClr val="282F7D"/>
                </a:solidFill>
              </a:rPr>
              <a:t>2</a:t>
            </a:r>
          </a:p>
        </p:txBody>
      </p:sp>
      <p:sp>
        <p:nvSpPr>
          <p:cNvPr id="54" name="Oval 53">
            <a:extLst>
              <a:ext uri="{FF2B5EF4-FFF2-40B4-BE49-F238E27FC236}">
                <a16:creationId xmlns:a16="http://schemas.microsoft.com/office/drawing/2014/main" id="{4F75CA15-592C-45E9-95FB-4B21703D2F50}"/>
              </a:ext>
            </a:extLst>
          </p:cNvPr>
          <p:cNvSpPr/>
          <p:nvPr/>
        </p:nvSpPr>
        <p:spPr>
          <a:xfrm>
            <a:off x="9617519" y="5458635"/>
            <a:ext cx="262876" cy="262876"/>
          </a:xfrm>
          <a:prstGeom prst="ellipse">
            <a:avLst/>
          </a:prstGeom>
          <a:solidFill>
            <a:srgbClr val="F5D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solidFill>
                  <a:srgbClr val="282F7D"/>
                </a:solidFill>
              </a:rPr>
              <a:t>3</a:t>
            </a:r>
          </a:p>
        </p:txBody>
      </p:sp>
      <p:grpSp>
        <p:nvGrpSpPr>
          <p:cNvPr id="62" name="Group 61">
            <a:extLst>
              <a:ext uri="{FF2B5EF4-FFF2-40B4-BE49-F238E27FC236}">
                <a16:creationId xmlns:a16="http://schemas.microsoft.com/office/drawing/2014/main" id="{FA31135B-DD62-4A51-96F5-31D3D6AA00F8}"/>
              </a:ext>
            </a:extLst>
          </p:cNvPr>
          <p:cNvGrpSpPr/>
          <p:nvPr/>
        </p:nvGrpSpPr>
        <p:grpSpPr>
          <a:xfrm>
            <a:off x="7597624" y="2104527"/>
            <a:ext cx="279765" cy="279765"/>
            <a:chOff x="5881089" y="3159803"/>
            <a:chExt cx="1032484" cy="1032484"/>
          </a:xfrm>
        </p:grpSpPr>
        <p:sp>
          <p:nvSpPr>
            <p:cNvPr id="66" name="Oval 65">
              <a:extLst>
                <a:ext uri="{FF2B5EF4-FFF2-40B4-BE49-F238E27FC236}">
                  <a16:creationId xmlns:a16="http://schemas.microsoft.com/office/drawing/2014/main" id="{A4CA4F8B-B0FB-401D-A9B4-2042957BA49A}"/>
                </a:ext>
              </a:extLst>
            </p:cNvPr>
            <p:cNvSpPr/>
            <p:nvPr/>
          </p:nvSpPr>
          <p:spPr>
            <a:xfrm>
              <a:off x="5881089" y="3159803"/>
              <a:ext cx="1032484" cy="1032484"/>
            </a:xfrm>
            <a:prstGeom prst="ellipse">
              <a:avLst/>
            </a:prstGeom>
            <a:solidFill>
              <a:srgbClr val="395327"/>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3200"/>
            </a:p>
          </p:txBody>
        </p:sp>
        <p:pic>
          <p:nvPicPr>
            <p:cNvPr id="67" name="Graphic 66">
              <a:extLst>
                <a:ext uri="{FF2B5EF4-FFF2-40B4-BE49-F238E27FC236}">
                  <a16:creationId xmlns:a16="http://schemas.microsoft.com/office/drawing/2014/main" id="{139049D0-8CB1-431A-BF58-45F6D163B06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86475" y="3476020"/>
              <a:ext cx="627986" cy="400050"/>
            </a:xfrm>
            <a:prstGeom prst="rect">
              <a:avLst/>
            </a:prstGeom>
          </p:spPr>
        </p:pic>
      </p:grpSp>
      <p:grpSp>
        <p:nvGrpSpPr>
          <p:cNvPr id="71" name="Group 70">
            <a:extLst>
              <a:ext uri="{FF2B5EF4-FFF2-40B4-BE49-F238E27FC236}">
                <a16:creationId xmlns:a16="http://schemas.microsoft.com/office/drawing/2014/main" id="{B96A2F4A-53DC-42F4-A91B-12A617DDC82E}"/>
              </a:ext>
            </a:extLst>
          </p:cNvPr>
          <p:cNvGrpSpPr/>
          <p:nvPr/>
        </p:nvGrpSpPr>
        <p:grpSpPr>
          <a:xfrm>
            <a:off x="8416665" y="3657107"/>
            <a:ext cx="279765" cy="279765"/>
            <a:chOff x="5881089" y="3159803"/>
            <a:chExt cx="1032484" cy="1032484"/>
          </a:xfrm>
        </p:grpSpPr>
        <p:sp>
          <p:nvSpPr>
            <p:cNvPr id="72" name="Oval 71">
              <a:extLst>
                <a:ext uri="{FF2B5EF4-FFF2-40B4-BE49-F238E27FC236}">
                  <a16:creationId xmlns:a16="http://schemas.microsoft.com/office/drawing/2014/main" id="{06682516-0328-49CB-BDF6-CB03E5C479CF}"/>
                </a:ext>
              </a:extLst>
            </p:cNvPr>
            <p:cNvSpPr/>
            <p:nvPr/>
          </p:nvSpPr>
          <p:spPr>
            <a:xfrm>
              <a:off x="5881089" y="3159803"/>
              <a:ext cx="1032484" cy="1032484"/>
            </a:xfrm>
            <a:prstGeom prst="ellipse">
              <a:avLst/>
            </a:prstGeom>
            <a:solidFill>
              <a:srgbClr val="395327"/>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3200"/>
            </a:p>
          </p:txBody>
        </p:sp>
        <p:pic>
          <p:nvPicPr>
            <p:cNvPr id="73" name="Graphic 72">
              <a:extLst>
                <a:ext uri="{FF2B5EF4-FFF2-40B4-BE49-F238E27FC236}">
                  <a16:creationId xmlns:a16="http://schemas.microsoft.com/office/drawing/2014/main" id="{3547E051-EF54-43FB-97E4-0AA9A5D8F44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86475" y="3476020"/>
              <a:ext cx="627986" cy="400050"/>
            </a:xfrm>
            <a:prstGeom prst="rect">
              <a:avLst/>
            </a:prstGeom>
          </p:spPr>
        </p:pic>
      </p:grpSp>
      <p:sp>
        <p:nvSpPr>
          <p:cNvPr id="84" name="Right Triangle 83">
            <a:extLst>
              <a:ext uri="{FF2B5EF4-FFF2-40B4-BE49-F238E27FC236}">
                <a16:creationId xmlns:a16="http://schemas.microsoft.com/office/drawing/2014/main" id="{1AB6DA55-AA8F-426C-BEDB-4BD3004A7DFE}"/>
              </a:ext>
            </a:extLst>
          </p:cNvPr>
          <p:cNvSpPr/>
          <p:nvPr/>
        </p:nvSpPr>
        <p:spPr>
          <a:xfrm rot="5400000" flipV="1">
            <a:off x="5055882" y="1177925"/>
            <a:ext cx="254568" cy="254568"/>
          </a:xfrm>
          <a:prstGeom prst="r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a:solidFill>
                <a:srgbClr val="BFBFBF"/>
              </a:solidFill>
              <a:latin typeface="Garamond" panose="02020404030301010803"/>
            </a:endParaRPr>
          </a:p>
        </p:txBody>
      </p:sp>
      <p:sp>
        <p:nvSpPr>
          <p:cNvPr id="82" name="Rectangle 81">
            <a:extLst>
              <a:ext uri="{FF2B5EF4-FFF2-40B4-BE49-F238E27FC236}">
                <a16:creationId xmlns:a16="http://schemas.microsoft.com/office/drawing/2014/main" id="{A26C8E6C-7181-4B78-8436-99618DD9A08D}"/>
              </a:ext>
            </a:extLst>
          </p:cNvPr>
          <p:cNvSpPr/>
          <p:nvPr/>
        </p:nvSpPr>
        <p:spPr>
          <a:xfrm>
            <a:off x="5310450" y="230189"/>
            <a:ext cx="6900086" cy="1420774"/>
          </a:xfrm>
          <a:prstGeom prst="rect">
            <a:avLst/>
          </a:prstGeom>
          <a:solidFill>
            <a:srgbClr val="282F7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685800"/>
            <a:endParaRPr lang="en-US" b="1">
              <a:solidFill>
                <a:srgbClr val="FFFFFF"/>
              </a:solidFill>
            </a:endParaRPr>
          </a:p>
        </p:txBody>
      </p:sp>
      <p:sp>
        <p:nvSpPr>
          <p:cNvPr id="2" name="Title 1">
            <a:extLst>
              <a:ext uri="{FF2B5EF4-FFF2-40B4-BE49-F238E27FC236}">
                <a16:creationId xmlns:a16="http://schemas.microsoft.com/office/drawing/2014/main" id="{9EEC2EB3-0009-4C9A-8455-A60BF5611D6E}"/>
              </a:ext>
            </a:extLst>
          </p:cNvPr>
          <p:cNvSpPr>
            <a:spLocks noGrp="1"/>
          </p:cNvSpPr>
          <p:nvPr>
            <p:ph type="title" idx="4294967295"/>
          </p:nvPr>
        </p:nvSpPr>
        <p:spPr>
          <a:xfrm>
            <a:off x="5400023" y="471598"/>
            <a:ext cx="6727051" cy="946326"/>
          </a:xfrm>
        </p:spPr>
        <p:txBody>
          <a:bodyPr vert="horz" anchor="ctr"/>
          <a:lstStyle/>
          <a:p>
            <a:r>
              <a:rPr lang="en-US" sz="2400" b="1">
                <a:solidFill>
                  <a:schemeClr val="bg1"/>
                </a:solidFill>
              </a:rPr>
              <a:t>We are leveraging outcomes-based financing to launch and sustain the medical respite program</a:t>
            </a:r>
          </a:p>
        </p:txBody>
      </p:sp>
      <p:sp>
        <p:nvSpPr>
          <p:cNvPr id="83" name="TextBox 82">
            <a:extLst>
              <a:ext uri="{FF2B5EF4-FFF2-40B4-BE49-F238E27FC236}">
                <a16:creationId xmlns:a16="http://schemas.microsoft.com/office/drawing/2014/main" id="{2AB438F7-BF76-4350-9894-42937EF51AC6}"/>
              </a:ext>
            </a:extLst>
          </p:cNvPr>
          <p:cNvSpPr txBox="1"/>
          <p:nvPr/>
        </p:nvSpPr>
        <p:spPr>
          <a:xfrm>
            <a:off x="9746166" y="6488040"/>
            <a:ext cx="2008832" cy="261610"/>
          </a:xfrm>
          <a:prstGeom prst="rect">
            <a:avLst/>
          </a:prstGeom>
          <a:noFill/>
        </p:spPr>
        <p:txBody>
          <a:bodyPr wrap="square" rtlCol="0">
            <a:spAutoFit/>
          </a:bodyPr>
          <a:lstStyle/>
          <a:p>
            <a:pPr algn="r"/>
            <a:r>
              <a:rPr lang="en-GB" sz="1100"/>
              <a:t>3</a:t>
            </a:r>
            <a:endParaRPr lang="en-US" sz="1100"/>
          </a:p>
        </p:txBody>
      </p:sp>
      <p:pic>
        <p:nvPicPr>
          <p:cNvPr id="87" name="Picture 86">
            <a:extLst>
              <a:ext uri="{FF2B5EF4-FFF2-40B4-BE49-F238E27FC236}">
                <a16:creationId xmlns:a16="http://schemas.microsoft.com/office/drawing/2014/main" id="{2C6291B7-29F8-4114-8CB4-C29DAB17CD5A}"/>
              </a:ext>
            </a:extLst>
          </p:cNvPr>
          <p:cNvPicPr>
            <a:picLocks noChangeAspect="1"/>
          </p:cNvPicPr>
          <p:nvPr/>
        </p:nvPicPr>
        <p:blipFill>
          <a:blip r:embed="rId10"/>
          <a:srcRect/>
          <a:stretch/>
        </p:blipFill>
        <p:spPr>
          <a:xfrm>
            <a:off x="173539" y="5876485"/>
            <a:ext cx="923330" cy="923330"/>
          </a:xfrm>
          <a:prstGeom prst="rect">
            <a:avLst/>
          </a:prstGeom>
        </p:spPr>
      </p:pic>
      <p:pic>
        <p:nvPicPr>
          <p:cNvPr id="61" name="Picture 60">
            <a:extLst>
              <a:ext uri="{FF2B5EF4-FFF2-40B4-BE49-F238E27FC236}">
                <a16:creationId xmlns:a16="http://schemas.microsoft.com/office/drawing/2014/main" id="{941F0FFD-4429-4EC8-9DE1-01980A2ADACB}"/>
              </a:ext>
            </a:extLst>
          </p:cNvPr>
          <p:cNvPicPr>
            <a:picLocks noChangeAspect="1"/>
          </p:cNvPicPr>
          <p:nvPr/>
        </p:nvPicPr>
        <p:blipFill>
          <a:blip r:embed="rId10"/>
          <a:srcRect/>
          <a:stretch/>
        </p:blipFill>
        <p:spPr>
          <a:xfrm>
            <a:off x="8696430" y="2124141"/>
            <a:ext cx="559307" cy="559307"/>
          </a:xfrm>
          <a:prstGeom prst="rect">
            <a:avLst/>
          </a:prstGeom>
        </p:spPr>
      </p:pic>
      <p:pic>
        <p:nvPicPr>
          <p:cNvPr id="6" name="Picture 5" descr="Logo, company name&#10;&#10;Description automatically generated">
            <a:extLst>
              <a:ext uri="{FF2B5EF4-FFF2-40B4-BE49-F238E27FC236}">
                <a16:creationId xmlns:a16="http://schemas.microsoft.com/office/drawing/2014/main" id="{B5B890ED-AA2F-4633-B7BB-4D6BCBB6AEFB}"/>
              </a:ext>
            </a:extLst>
          </p:cNvPr>
          <p:cNvPicPr>
            <a:picLocks noChangeAspect="1"/>
          </p:cNvPicPr>
          <p:nvPr/>
        </p:nvPicPr>
        <p:blipFill>
          <a:blip r:embed="rId11"/>
          <a:stretch>
            <a:fillRect/>
          </a:stretch>
        </p:blipFill>
        <p:spPr>
          <a:xfrm>
            <a:off x="8603499" y="4752933"/>
            <a:ext cx="745166" cy="372583"/>
          </a:xfrm>
          <a:prstGeom prst="rect">
            <a:avLst/>
          </a:prstGeom>
        </p:spPr>
      </p:pic>
      <p:pic>
        <p:nvPicPr>
          <p:cNvPr id="9" name="Picture 8" descr="A picture containing text, clipart&#10;&#10;Description automatically generated">
            <a:extLst>
              <a:ext uri="{FF2B5EF4-FFF2-40B4-BE49-F238E27FC236}">
                <a16:creationId xmlns:a16="http://schemas.microsoft.com/office/drawing/2014/main" id="{2C109E8F-410E-4A44-8C12-2F6081A5E354}"/>
              </a:ext>
            </a:extLst>
          </p:cNvPr>
          <p:cNvPicPr>
            <a:picLocks noChangeAspect="1"/>
          </p:cNvPicPr>
          <p:nvPr/>
        </p:nvPicPr>
        <p:blipFill>
          <a:blip r:embed="rId12"/>
          <a:stretch>
            <a:fillRect/>
          </a:stretch>
        </p:blipFill>
        <p:spPr>
          <a:xfrm>
            <a:off x="8567456" y="5125516"/>
            <a:ext cx="817253" cy="158955"/>
          </a:xfrm>
          <a:prstGeom prst="rect">
            <a:avLst/>
          </a:prstGeom>
        </p:spPr>
      </p:pic>
      <p:cxnSp>
        <p:nvCxnSpPr>
          <p:cNvPr id="65" name="Straight Arrow Connector 64">
            <a:extLst>
              <a:ext uri="{FF2B5EF4-FFF2-40B4-BE49-F238E27FC236}">
                <a16:creationId xmlns:a16="http://schemas.microsoft.com/office/drawing/2014/main" id="{96206F21-5768-4B83-BADF-A4D61E0C34C8}"/>
              </a:ext>
            </a:extLst>
          </p:cNvPr>
          <p:cNvCxnSpPr>
            <a:cxnSpLocks/>
          </p:cNvCxnSpPr>
          <p:nvPr/>
        </p:nvCxnSpPr>
        <p:spPr>
          <a:xfrm flipV="1">
            <a:off x="8843356" y="3158546"/>
            <a:ext cx="0" cy="1200373"/>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00359F24-0C66-044A-BD68-52F7823715F2}"/>
              </a:ext>
            </a:extLst>
          </p:cNvPr>
          <p:cNvCxnSpPr>
            <a:cxnSpLocks/>
          </p:cNvCxnSpPr>
          <p:nvPr/>
        </p:nvCxnSpPr>
        <p:spPr>
          <a:xfrm flipH="1">
            <a:off x="7332013" y="2674280"/>
            <a:ext cx="785851" cy="0"/>
          </a:xfrm>
          <a:prstGeom prst="straightConnector1">
            <a:avLst/>
          </a:prstGeom>
          <a:ln>
            <a:solidFill>
              <a:schemeClr val="bg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4098" name="Picture 2" descr="The Kresge Foundation - Wikipedia">
            <a:extLst>
              <a:ext uri="{FF2B5EF4-FFF2-40B4-BE49-F238E27FC236}">
                <a16:creationId xmlns:a16="http://schemas.microsoft.com/office/drawing/2014/main" id="{E16DA0CF-9428-9E40-8C02-308623BB450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267900" y="2154338"/>
            <a:ext cx="605090" cy="32114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ocket Community Fund - DBusiness Magazine">
            <a:extLst>
              <a:ext uri="{FF2B5EF4-FFF2-40B4-BE49-F238E27FC236}">
                <a16:creationId xmlns:a16="http://schemas.microsoft.com/office/drawing/2014/main" id="{CDB70D12-1154-7041-8195-1E1F47ADCF5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217734" y="2520191"/>
            <a:ext cx="722373" cy="28371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4">
            <a:extLst>
              <a:ext uri="{FF2B5EF4-FFF2-40B4-BE49-F238E27FC236}">
                <a16:creationId xmlns:a16="http://schemas.microsoft.com/office/drawing/2014/main" id="{74FBFE4A-8473-3F44-BA38-982850CDAB1B}"/>
              </a:ext>
            </a:extLst>
          </p:cNvPr>
          <p:cNvGraphicFramePr>
            <a:graphicFrameLocks noGrp="1"/>
          </p:cNvGraphicFramePr>
          <p:nvPr/>
        </p:nvGraphicFramePr>
        <p:xfrm>
          <a:off x="5585872" y="4303244"/>
          <a:ext cx="2708469" cy="2267967"/>
        </p:xfrm>
        <a:graphic>
          <a:graphicData uri="http://schemas.openxmlformats.org/drawingml/2006/table">
            <a:tbl>
              <a:tblPr firstRow="1" bandRow="1"/>
              <a:tblGrid>
                <a:gridCol w="1011958">
                  <a:extLst>
                    <a:ext uri="{9D8B030D-6E8A-4147-A177-3AD203B41FA5}">
                      <a16:colId xmlns:a16="http://schemas.microsoft.com/office/drawing/2014/main" val="3484857209"/>
                    </a:ext>
                  </a:extLst>
                </a:gridCol>
                <a:gridCol w="1696511">
                  <a:extLst>
                    <a:ext uri="{9D8B030D-6E8A-4147-A177-3AD203B41FA5}">
                      <a16:colId xmlns:a16="http://schemas.microsoft.com/office/drawing/2014/main" val="1167239258"/>
                    </a:ext>
                  </a:extLst>
                </a:gridCol>
              </a:tblGrid>
              <a:tr h="261247">
                <a:tc>
                  <a:txBody>
                    <a:bodyPr/>
                    <a:lstStyle/>
                    <a:p>
                      <a:pPr marL="0" marR="0" indent="-76200" algn="l">
                        <a:lnSpc>
                          <a:spcPct val="107000"/>
                        </a:lnSpc>
                        <a:spcBef>
                          <a:spcPts val="0"/>
                        </a:spcBef>
                        <a:spcAft>
                          <a:spcPts val="0"/>
                        </a:spcAft>
                      </a:pPr>
                      <a:r>
                        <a:rPr lang="en-US" sz="1400">
                          <a:effectLst/>
                          <a:latin typeface="Arial" panose="020B0604020202020204" pitchFamily="34" charset="0"/>
                          <a:cs typeface="Arial" panose="020B0604020202020204" pitchFamily="34" charset="0"/>
                        </a:rPr>
                        <a:t>Payment Type</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3500" marR="63500" marT="63500" marB="63500" anchor="ctr">
                    <a:solidFill>
                      <a:srgbClr val="252D73"/>
                    </a:solidFill>
                  </a:tcPr>
                </a:tc>
                <a:tc>
                  <a:txBody>
                    <a:bodyPr/>
                    <a:lstStyle/>
                    <a:p>
                      <a:pPr marL="0" marR="0" algn="ctr">
                        <a:lnSpc>
                          <a:spcPct val="107000"/>
                        </a:lnSpc>
                        <a:spcBef>
                          <a:spcPts val="0"/>
                        </a:spcBef>
                        <a:spcAft>
                          <a:spcPts val="0"/>
                        </a:spcAft>
                      </a:pPr>
                      <a:r>
                        <a:rPr lang="en-US" sz="1400">
                          <a:effectLst/>
                          <a:latin typeface="Arial" panose="020B0604020202020204" pitchFamily="34" charset="0"/>
                          <a:cs typeface="Arial" panose="020B0604020202020204" pitchFamily="34" charset="0"/>
                        </a:rPr>
                        <a:t>Rate</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3500" marR="63500" marT="63500" marB="63500" anchor="ctr">
                    <a:solidFill>
                      <a:srgbClr val="252D73"/>
                    </a:solidFill>
                  </a:tcPr>
                </a:tc>
                <a:extLst>
                  <a:ext uri="{0D108BD9-81ED-4DB2-BD59-A6C34878D82A}">
                    <a16:rowId xmlns:a16="http://schemas.microsoft.com/office/drawing/2014/main" val="3480616499"/>
                  </a:ext>
                </a:extLst>
              </a:tr>
              <a:tr h="307090">
                <a:tc>
                  <a:txBody>
                    <a:bodyPr/>
                    <a:lstStyle/>
                    <a:p>
                      <a:pPr marL="0" marR="0" algn="l">
                        <a:lnSpc>
                          <a:spcPct val="107000"/>
                        </a:lnSpc>
                        <a:spcBef>
                          <a:spcPts val="0"/>
                        </a:spcBef>
                        <a:spcAft>
                          <a:spcPts val="0"/>
                        </a:spcAft>
                      </a:pPr>
                      <a:r>
                        <a:rPr lang="en-US" sz="1400">
                          <a:effectLst/>
                          <a:latin typeface="Arial" panose="020B0604020202020204" pitchFamily="34" charset="0"/>
                          <a:cs typeface="Arial" panose="020B0604020202020204" pitchFamily="34" charset="0"/>
                        </a:rPr>
                        <a:t>Daily Rate</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3500" marR="63500" marT="63500" marB="63500"/>
                </a:tc>
                <a:tc>
                  <a:txBody>
                    <a:bodyPr/>
                    <a:lstStyle/>
                    <a:p>
                      <a:pPr marL="0" marR="0" indent="57150" algn="ctr">
                        <a:lnSpc>
                          <a:spcPct val="107000"/>
                        </a:lnSpc>
                        <a:spcBef>
                          <a:spcPts val="0"/>
                        </a:spcBef>
                        <a:spcAft>
                          <a:spcPts val="0"/>
                        </a:spcAft>
                      </a:pPr>
                      <a:r>
                        <a:rPr lang="en-US" sz="1400">
                          <a:effectLst/>
                          <a:latin typeface="Arial" panose="020B0604020202020204" pitchFamily="34" charset="0"/>
                          <a:cs typeface="Arial" panose="020B0604020202020204" pitchFamily="34" charset="0"/>
                        </a:rPr>
                        <a:t>$100 per day</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3500" marR="63500" marT="63500" marB="63500"/>
                </a:tc>
                <a:extLst>
                  <a:ext uri="{0D108BD9-81ED-4DB2-BD59-A6C34878D82A}">
                    <a16:rowId xmlns:a16="http://schemas.microsoft.com/office/drawing/2014/main" val="2042355754"/>
                  </a:ext>
                </a:extLst>
              </a:tr>
              <a:tr h="437321">
                <a:tc>
                  <a:txBody>
                    <a:bodyPr/>
                    <a:lstStyle/>
                    <a:p>
                      <a:pPr marL="0" marR="0" algn="l">
                        <a:lnSpc>
                          <a:spcPct val="107000"/>
                        </a:lnSpc>
                        <a:spcBef>
                          <a:spcPts val="0"/>
                        </a:spcBef>
                        <a:spcAft>
                          <a:spcPts val="0"/>
                        </a:spcAft>
                      </a:pPr>
                      <a:r>
                        <a:rPr lang="en-US" sz="1400">
                          <a:effectLst/>
                          <a:latin typeface="Arial" panose="020B0604020202020204" pitchFamily="34" charset="0"/>
                          <a:cs typeface="Arial" panose="020B0604020202020204" pitchFamily="34" charset="0"/>
                        </a:rPr>
                        <a:t>Housing Placement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3500" marR="63500" marT="63500" marB="63500"/>
                </a:tc>
                <a:tc>
                  <a:txBody>
                    <a:bodyPr/>
                    <a:lstStyle/>
                    <a:p>
                      <a:pPr marL="0" marR="0" indent="57150" algn="ctr">
                        <a:lnSpc>
                          <a:spcPct val="107000"/>
                        </a:lnSpc>
                        <a:spcBef>
                          <a:spcPts val="0"/>
                        </a:spcBef>
                        <a:spcAft>
                          <a:spcPts val="0"/>
                        </a:spcAft>
                      </a:pPr>
                      <a:r>
                        <a:rPr lang="en-US" sz="1400">
                          <a:effectLst/>
                          <a:latin typeface="Arial" panose="020B0604020202020204" pitchFamily="34" charset="0"/>
                          <a:cs typeface="Arial" panose="020B0604020202020204" pitchFamily="34" charset="0"/>
                        </a:rPr>
                        <a:t>$4,875 per placement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3500" marR="63500" marT="63500" marB="63500"/>
                </a:tc>
                <a:extLst>
                  <a:ext uri="{0D108BD9-81ED-4DB2-BD59-A6C34878D82A}">
                    <a16:rowId xmlns:a16="http://schemas.microsoft.com/office/drawing/2014/main" val="4213586406"/>
                  </a:ext>
                </a:extLst>
              </a:tr>
              <a:tr h="789470">
                <a:tc>
                  <a:txBody>
                    <a:bodyPr/>
                    <a:lstStyle/>
                    <a:p>
                      <a:pPr marL="0" marR="0" algn="l">
                        <a:lnSpc>
                          <a:spcPct val="107000"/>
                        </a:lnSpc>
                        <a:spcBef>
                          <a:spcPts val="0"/>
                        </a:spcBef>
                        <a:spcAft>
                          <a:spcPts val="0"/>
                        </a:spcAft>
                      </a:pPr>
                      <a:r>
                        <a:rPr lang="en-US" sz="1400">
                          <a:effectLst/>
                          <a:latin typeface="Arial" panose="020B0604020202020204" pitchFamily="34" charset="0"/>
                          <a:cs typeface="Arial" panose="020B0604020202020204" pitchFamily="34" charset="0"/>
                        </a:rPr>
                        <a:t>ED/Admissions Outcomes</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3500" marR="63500" marT="63500" marB="63500"/>
                </a:tc>
                <a:tc>
                  <a:txBody>
                    <a:bodyPr/>
                    <a:lstStyle/>
                    <a:p>
                      <a:pPr marL="0" marR="0" indent="57150" algn="ctr">
                        <a:lnSpc>
                          <a:spcPct val="107000"/>
                        </a:lnSpc>
                        <a:spcBef>
                          <a:spcPts val="0"/>
                        </a:spcBef>
                        <a:spcAft>
                          <a:spcPts val="0"/>
                        </a:spcAft>
                      </a:pPr>
                      <a:r>
                        <a:rPr lang="en-US" sz="1400">
                          <a:effectLst/>
                          <a:latin typeface="Arial" panose="020B0604020202020204" pitchFamily="34" charset="0"/>
                          <a:cs typeface="Arial" panose="020B0604020202020204" pitchFamily="34" charset="0"/>
                        </a:rPr>
                        <a:t>Maximum of $1,876 per participant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63500" marR="63500" marT="63500" marB="63500"/>
                </a:tc>
                <a:extLst>
                  <a:ext uri="{0D108BD9-81ED-4DB2-BD59-A6C34878D82A}">
                    <a16:rowId xmlns:a16="http://schemas.microsoft.com/office/drawing/2014/main" val="1052329877"/>
                  </a:ext>
                </a:extLst>
              </a:tr>
            </a:tbl>
          </a:graphicData>
        </a:graphic>
      </p:graphicFrame>
    </p:spTree>
    <p:extLst>
      <p:ext uri="{BB962C8B-B14F-4D97-AF65-F5344CB8AC3E}">
        <p14:creationId xmlns:p14="http://schemas.microsoft.com/office/powerpoint/2010/main" val="25523008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5DE65273-78D7-45B8-9684-92430FC586E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59" progId="TCLayout.ActiveDocument.1">
                  <p:embed/>
                </p:oleObj>
              </mc:Choice>
              <mc:Fallback>
                <p:oleObj name="think-cell Slide" r:id="rId4" imgW="353" imgH="359" progId="TCLayout.ActiveDocument.1">
                  <p:embed/>
                  <p:pic>
                    <p:nvPicPr>
                      <p:cNvPr id="10" name="Object 9" hidden="1">
                        <a:extLst>
                          <a:ext uri="{FF2B5EF4-FFF2-40B4-BE49-F238E27FC236}">
                            <a16:creationId xmlns:a16="http://schemas.microsoft.com/office/drawing/2014/main" id="{5DE65273-78D7-45B8-9684-92430FC586E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7" name="Google Shape;532;p26">
            <a:extLst>
              <a:ext uri="{FF2B5EF4-FFF2-40B4-BE49-F238E27FC236}">
                <a16:creationId xmlns:a16="http://schemas.microsoft.com/office/drawing/2014/main" id="{51A94C43-72B6-40C9-9AC8-BAA086B3CE53}"/>
              </a:ext>
            </a:extLst>
          </p:cNvPr>
          <p:cNvPicPr preferRelativeResize="0"/>
          <p:nvPr/>
        </p:nvPicPr>
        <p:blipFill>
          <a:blip r:embed="rId6"/>
          <a:srcRect l="37910" r="37910"/>
          <a:stretch/>
        </p:blipFill>
        <p:spPr>
          <a:xfrm>
            <a:off x="9699434" y="-31462"/>
            <a:ext cx="2497740" cy="6889462"/>
          </a:xfrm>
          <a:prstGeom prst="rect">
            <a:avLst/>
          </a:prstGeom>
          <a:noFill/>
          <a:ln>
            <a:noFill/>
          </a:ln>
        </p:spPr>
      </p:pic>
      <p:sp>
        <p:nvSpPr>
          <p:cNvPr id="18" name="Rectangle 17">
            <a:extLst>
              <a:ext uri="{FF2B5EF4-FFF2-40B4-BE49-F238E27FC236}">
                <a16:creationId xmlns:a16="http://schemas.microsoft.com/office/drawing/2014/main" id="{2930DB81-C4DB-4054-A051-8347B07345DD}"/>
              </a:ext>
            </a:extLst>
          </p:cNvPr>
          <p:cNvSpPr/>
          <p:nvPr/>
        </p:nvSpPr>
        <p:spPr>
          <a:xfrm>
            <a:off x="9735671" y="-38839"/>
            <a:ext cx="2492566" cy="687069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itle 1">
            <a:extLst>
              <a:ext uri="{FF2B5EF4-FFF2-40B4-BE49-F238E27FC236}">
                <a16:creationId xmlns:a16="http://schemas.microsoft.com/office/drawing/2014/main" id="{731EC6FE-0F16-496E-BC3C-C07363DCDF70}"/>
              </a:ext>
            </a:extLst>
          </p:cNvPr>
          <p:cNvSpPr txBox="1">
            <a:spLocks/>
          </p:cNvSpPr>
          <p:nvPr/>
        </p:nvSpPr>
        <p:spPr>
          <a:xfrm>
            <a:off x="350309" y="230189"/>
            <a:ext cx="8913607" cy="893761"/>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b="1">
                <a:solidFill>
                  <a:srgbClr val="4C4C4D"/>
                </a:solidFill>
              </a:rPr>
              <a:t>We are closing in on securing $425k to cover initial medical respite operating costs</a:t>
            </a:r>
          </a:p>
        </p:txBody>
      </p:sp>
      <p:sp>
        <p:nvSpPr>
          <p:cNvPr id="50" name="Rectangle 49">
            <a:extLst>
              <a:ext uri="{FF2B5EF4-FFF2-40B4-BE49-F238E27FC236}">
                <a16:creationId xmlns:a16="http://schemas.microsoft.com/office/drawing/2014/main" id="{1D54D0ED-7832-4581-894A-A5877BA91B0E}"/>
              </a:ext>
            </a:extLst>
          </p:cNvPr>
          <p:cNvSpPr/>
          <p:nvPr/>
        </p:nvSpPr>
        <p:spPr>
          <a:xfrm>
            <a:off x="739787" y="2648329"/>
            <a:ext cx="2032000" cy="674961"/>
          </a:xfrm>
          <a:prstGeom prst="rect">
            <a:avLst/>
          </a:prstGeom>
          <a:solidFill>
            <a:srgbClr val="282F7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0080" tIns="0" rIns="0" bIns="0" numCol="1" spcCol="0" rtlCol="0" fromWordArt="0" anchor="ctr" anchorCtr="0" forceAA="0" compatLnSpc="1">
            <a:prstTxWarp prst="textNoShape">
              <a:avLst/>
            </a:prstTxWarp>
            <a:noAutofit/>
          </a:bodyPr>
          <a:lstStyle/>
          <a:p>
            <a:pPr defTabSz="685800"/>
            <a:r>
              <a:rPr lang="en-US" sz="1600" b="1">
                <a:solidFill>
                  <a:srgbClr val="FFFFFF"/>
                </a:solidFill>
              </a:rPr>
              <a:t>Grant</a:t>
            </a:r>
          </a:p>
        </p:txBody>
      </p:sp>
      <p:sp>
        <p:nvSpPr>
          <p:cNvPr id="53" name="Rectangle 52">
            <a:extLst>
              <a:ext uri="{FF2B5EF4-FFF2-40B4-BE49-F238E27FC236}">
                <a16:creationId xmlns:a16="http://schemas.microsoft.com/office/drawing/2014/main" id="{74CB9EC6-CFD0-4CBD-BC87-E6774A17BE9B}"/>
              </a:ext>
            </a:extLst>
          </p:cNvPr>
          <p:cNvSpPr/>
          <p:nvPr/>
        </p:nvSpPr>
        <p:spPr>
          <a:xfrm>
            <a:off x="2771787" y="2630028"/>
            <a:ext cx="1630944" cy="6854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0" rIns="0" bIns="0" numCol="1" spcCol="0" rtlCol="0" fromWordArt="0" anchor="ctr" anchorCtr="0" forceAA="0" compatLnSpc="1">
            <a:prstTxWarp prst="textNoShape">
              <a:avLst/>
            </a:prstTxWarp>
            <a:noAutofit/>
          </a:bodyPr>
          <a:lstStyle/>
          <a:p>
            <a:pPr defTabSz="685800"/>
            <a:r>
              <a:rPr lang="en-US" sz="2800" b="1">
                <a:solidFill>
                  <a:srgbClr val="282F7D"/>
                </a:solidFill>
              </a:rPr>
              <a:t>$175 k</a:t>
            </a:r>
          </a:p>
        </p:txBody>
      </p:sp>
      <p:sp>
        <p:nvSpPr>
          <p:cNvPr id="56" name="Rectangle 55">
            <a:extLst>
              <a:ext uri="{FF2B5EF4-FFF2-40B4-BE49-F238E27FC236}">
                <a16:creationId xmlns:a16="http://schemas.microsoft.com/office/drawing/2014/main" id="{72543BA0-04FC-464F-9D0A-8A3E8C55453F}"/>
              </a:ext>
            </a:extLst>
          </p:cNvPr>
          <p:cNvSpPr/>
          <p:nvPr/>
        </p:nvSpPr>
        <p:spPr>
          <a:xfrm>
            <a:off x="4554668" y="2616477"/>
            <a:ext cx="4941970" cy="738664"/>
          </a:xfrm>
          <a:prstGeom prst="rect">
            <a:avLst/>
          </a:prstGeom>
        </p:spPr>
        <p:txBody>
          <a:bodyPr wrap="square" lIns="0" tIns="0" rIns="0" bIns="0">
            <a:spAutoFit/>
          </a:bodyPr>
          <a:lstStyle/>
          <a:p>
            <a:pPr marL="182880" indent="-182880">
              <a:buClr>
                <a:srgbClr val="F5D34B"/>
              </a:buClr>
              <a:buFont typeface="Wingdings" pitchFamily="2" charset="2"/>
              <a:buChar char="§"/>
            </a:pPr>
            <a:r>
              <a:rPr lang="en-US" sz="1600">
                <a:solidFill>
                  <a:srgbClr val="4C4C4D"/>
                </a:solidFill>
                <a:latin typeface="Arial" panose="020B0604020202020204" pitchFamily="34" charset="0"/>
                <a:ea typeface="+mn-ea"/>
                <a:cs typeface="Arial" panose="020B0604020202020204" pitchFamily="34" charset="0"/>
              </a:rPr>
              <a:t>$150k grant agreement executed in December 2022 with</a:t>
            </a:r>
            <a:r>
              <a:rPr kumimoji="0" lang="en-US" sz="1600" b="0" i="0" u="none" strike="noStrike" kern="0" cap="none" spc="0" normalizeH="0" baseline="0" noProof="0">
                <a:ln>
                  <a:noFill/>
                </a:ln>
                <a:solidFill>
                  <a:srgbClr val="4C4C4D"/>
                </a:solidFill>
                <a:effectLst/>
                <a:uLnTx/>
                <a:uFillTx/>
                <a:latin typeface="Arial" panose="020B0604020202020204" pitchFamily="34" charset="0"/>
                <a:ea typeface="+mn-ea"/>
                <a:cs typeface="Arial" panose="020B0604020202020204" pitchFamily="34" charset="0"/>
              </a:rPr>
              <a:t> Rocket Community Fund</a:t>
            </a:r>
          </a:p>
          <a:p>
            <a:pPr marL="182880" indent="-182880">
              <a:buClr>
                <a:srgbClr val="F5D34B"/>
              </a:buClr>
              <a:buFont typeface="Wingdings" pitchFamily="2" charset="2"/>
              <a:buChar char="§"/>
            </a:pPr>
            <a:r>
              <a:rPr kumimoji="0" lang="en-US" sz="1600" b="0" i="0" u="none" strike="noStrike" kern="0" cap="none" spc="0" normalizeH="0" baseline="0" noProof="0">
                <a:ln>
                  <a:noFill/>
                </a:ln>
                <a:solidFill>
                  <a:srgbClr val="4C4C4D"/>
                </a:solidFill>
                <a:effectLst/>
                <a:uLnTx/>
                <a:uFillTx/>
                <a:latin typeface="Arial" panose="020B0604020202020204" pitchFamily="34" charset="0"/>
                <a:ea typeface="+mn-ea"/>
                <a:cs typeface="Arial" panose="020B0604020202020204" pitchFamily="34" charset="0"/>
              </a:rPr>
              <a:t>$25k from CVS Health/Aetna</a:t>
            </a:r>
          </a:p>
        </p:txBody>
      </p:sp>
      <p:cxnSp>
        <p:nvCxnSpPr>
          <p:cNvPr id="61" name="Straight Connector 60">
            <a:extLst>
              <a:ext uri="{FF2B5EF4-FFF2-40B4-BE49-F238E27FC236}">
                <a16:creationId xmlns:a16="http://schemas.microsoft.com/office/drawing/2014/main" id="{0845D774-FDE7-4F02-A210-84E188ABA286}"/>
              </a:ext>
            </a:extLst>
          </p:cNvPr>
          <p:cNvCxnSpPr>
            <a:cxnSpLocks/>
          </p:cNvCxnSpPr>
          <p:nvPr/>
        </p:nvCxnSpPr>
        <p:spPr>
          <a:xfrm>
            <a:off x="4420331" y="2648225"/>
            <a:ext cx="0" cy="693366"/>
          </a:xfrm>
          <a:prstGeom prst="line">
            <a:avLst/>
          </a:prstGeom>
          <a:ln w="19050">
            <a:solidFill>
              <a:srgbClr val="F5D34B"/>
            </a:solidFill>
          </a:ln>
        </p:spPr>
        <p:style>
          <a:lnRef idx="1">
            <a:schemeClr val="accent1"/>
          </a:lnRef>
          <a:fillRef idx="0">
            <a:schemeClr val="accent1"/>
          </a:fillRef>
          <a:effectRef idx="0">
            <a:schemeClr val="accent1"/>
          </a:effectRef>
          <a:fontRef idx="minor">
            <a:schemeClr val="tx1"/>
          </a:fontRef>
        </p:style>
      </p:cxnSp>
      <p:sp>
        <p:nvSpPr>
          <p:cNvPr id="68" name="Oval 67">
            <a:extLst>
              <a:ext uri="{FF2B5EF4-FFF2-40B4-BE49-F238E27FC236}">
                <a16:creationId xmlns:a16="http://schemas.microsoft.com/office/drawing/2014/main" id="{C0C2A879-CB66-4201-9B70-6C99E96BB06C}"/>
              </a:ext>
            </a:extLst>
          </p:cNvPr>
          <p:cNvSpPr/>
          <p:nvPr/>
        </p:nvSpPr>
        <p:spPr>
          <a:xfrm>
            <a:off x="350309" y="2578469"/>
            <a:ext cx="768282" cy="763122"/>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3200"/>
          </a:p>
        </p:txBody>
      </p:sp>
      <p:grpSp>
        <p:nvGrpSpPr>
          <p:cNvPr id="24" name="Group 23">
            <a:extLst>
              <a:ext uri="{FF2B5EF4-FFF2-40B4-BE49-F238E27FC236}">
                <a16:creationId xmlns:a16="http://schemas.microsoft.com/office/drawing/2014/main" id="{E88C35F8-28DD-4C64-A857-C139EE8B94E0}"/>
              </a:ext>
            </a:extLst>
          </p:cNvPr>
          <p:cNvGrpSpPr/>
          <p:nvPr/>
        </p:nvGrpSpPr>
        <p:grpSpPr>
          <a:xfrm>
            <a:off x="513907" y="2724072"/>
            <a:ext cx="472821" cy="461679"/>
            <a:chOff x="615950" y="4806478"/>
            <a:chExt cx="472821" cy="461679"/>
          </a:xfrm>
        </p:grpSpPr>
        <p:sp>
          <p:nvSpPr>
            <p:cNvPr id="14" name="Graphic 10">
              <a:extLst>
                <a:ext uri="{FF2B5EF4-FFF2-40B4-BE49-F238E27FC236}">
                  <a16:creationId xmlns:a16="http://schemas.microsoft.com/office/drawing/2014/main" id="{50AE07BA-F375-4B7B-8253-1BAD55C208C1}"/>
                </a:ext>
              </a:extLst>
            </p:cNvPr>
            <p:cNvSpPr/>
            <p:nvPr/>
          </p:nvSpPr>
          <p:spPr>
            <a:xfrm>
              <a:off x="615950" y="4806478"/>
              <a:ext cx="472821" cy="461679"/>
            </a:xfrm>
            <a:custGeom>
              <a:avLst/>
              <a:gdLst>
                <a:gd name="connsiteX0" fmla="*/ 0 w 472821"/>
                <a:gd name="connsiteY0" fmla="*/ 461591 h 461679"/>
                <a:gd name="connsiteX1" fmla="*/ 0 w 472821"/>
                <a:gd name="connsiteY1" fmla="*/ 445813 h 461679"/>
                <a:gd name="connsiteX2" fmla="*/ 5326 w 472821"/>
                <a:gd name="connsiteY2" fmla="*/ 445813 h 461679"/>
                <a:gd name="connsiteX3" fmla="*/ 56568 w 472821"/>
                <a:gd name="connsiteY3" fmla="*/ 445883 h 461679"/>
                <a:gd name="connsiteX4" fmla="*/ 66967 w 472821"/>
                <a:gd name="connsiteY4" fmla="*/ 442475 h 461679"/>
                <a:gd name="connsiteX5" fmla="*/ 121913 w 472821"/>
                <a:gd name="connsiteY5" fmla="*/ 400459 h 461679"/>
                <a:gd name="connsiteX6" fmla="*/ 132759 w 472821"/>
                <a:gd name="connsiteY6" fmla="*/ 396876 h 461679"/>
                <a:gd name="connsiteX7" fmla="*/ 187943 w 472821"/>
                <a:gd name="connsiteY7" fmla="*/ 396920 h 461679"/>
                <a:gd name="connsiteX8" fmla="*/ 200427 w 472821"/>
                <a:gd name="connsiteY8" fmla="*/ 387756 h 461679"/>
                <a:gd name="connsiteX9" fmla="*/ 188670 w 472821"/>
                <a:gd name="connsiteY9" fmla="*/ 375421 h 461679"/>
                <a:gd name="connsiteX10" fmla="*/ 132610 w 472821"/>
                <a:gd name="connsiteY10" fmla="*/ 375404 h 461679"/>
                <a:gd name="connsiteX11" fmla="*/ 119031 w 472821"/>
                <a:gd name="connsiteY11" fmla="*/ 365487 h 461679"/>
                <a:gd name="connsiteX12" fmla="*/ 106442 w 472821"/>
                <a:gd name="connsiteY12" fmla="*/ 326624 h 461679"/>
                <a:gd name="connsiteX13" fmla="*/ 84751 w 472821"/>
                <a:gd name="connsiteY13" fmla="*/ 331583 h 461679"/>
                <a:gd name="connsiteX14" fmla="*/ 82087 w 472821"/>
                <a:gd name="connsiteY14" fmla="*/ 334316 h 461679"/>
                <a:gd name="connsiteX15" fmla="*/ 59354 w 472821"/>
                <a:gd name="connsiteY15" fmla="*/ 364330 h 461679"/>
                <a:gd name="connsiteX16" fmla="*/ 49366 w 472821"/>
                <a:gd name="connsiteY16" fmla="*/ 369341 h 461679"/>
                <a:gd name="connsiteX17" fmla="*/ 79 w 472821"/>
                <a:gd name="connsiteY17" fmla="*/ 369271 h 461679"/>
                <a:gd name="connsiteX18" fmla="*/ 79 w 472821"/>
                <a:gd name="connsiteY18" fmla="*/ 353940 h 461679"/>
                <a:gd name="connsiteX19" fmla="*/ 4573 w 472821"/>
                <a:gd name="connsiteY19" fmla="*/ 353668 h 461679"/>
                <a:gd name="connsiteX20" fmla="*/ 43987 w 472821"/>
                <a:gd name="connsiteY20" fmla="*/ 353406 h 461679"/>
                <a:gd name="connsiteX21" fmla="*/ 49787 w 472821"/>
                <a:gd name="connsiteY21" fmla="*/ 350532 h 461679"/>
                <a:gd name="connsiteX22" fmla="*/ 71680 w 472821"/>
                <a:gd name="connsiteY22" fmla="*/ 321534 h 461679"/>
                <a:gd name="connsiteX23" fmla="*/ 80589 w 472821"/>
                <a:gd name="connsiteY23" fmla="*/ 315849 h 461679"/>
                <a:gd name="connsiteX24" fmla="*/ 101335 w 472821"/>
                <a:gd name="connsiteY24" fmla="*/ 311284 h 461679"/>
                <a:gd name="connsiteX25" fmla="*/ 97016 w 472821"/>
                <a:gd name="connsiteY25" fmla="*/ 298152 h 461679"/>
                <a:gd name="connsiteX26" fmla="*/ 103577 w 472821"/>
                <a:gd name="connsiteY26" fmla="*/ 284906 h 461679"/>
                <a:gd name="connsiteX27" fmla="*/ 150491 w 472821"/>
                <a:gd name="connsiteY27" fmla="*/ 269444 h 461679"/>
                <a:gd name="connsiteX28" fmla="*/ 152366 w 472821"/>
                <a:gd name="connsiteY28" fmla="*/ 268103 h 461679"/>
                <a:gd name="connsiteX29" fmla="*/ 148721 w 472821"/>
                <a:gd name="connsiteY29" fmla="*/ 267919 h 461679"/>
                <a:gd name="connsiteX30" fmla="*/ 90033 w 472821"/>
                <a:gd name="connsiteY30" fmla="*/ 267902 h 461679"/>
                <a:gd name="connsiteX31" fmla="*/ 63664 w 472821"/>
                <a:gd name="connsiteY31" fmla="*/ 241716 h 461679"/>
                <a:gd name="connsiteX32" fmla="*/ 63664 w 472821"/>
                <a:gd name="connsiteY32" fmla="*/ 49455 h 461679"/>
                <a:gd name="connsiteX33" fmla="*/ 89867 w 472821"/>
                <a:gd name="connsiteY33" fmla="*/ 23103 h 461679"/>
                <a:gd name="connsiteX34" fmla="*/ 112750 w 472821"/>
                <a:gd name="connsiteY34" fmla="*/ 23103 h 461679"/>
                <a:gd name="connsiteX35" fmla="*/ 112759 w 472821"/>
                <a:gd name="connsiteY35" fmla="*/ 5932 h 461679"/>
                <a:gd name="connsiteX36" fmla="*/ 118646 w 472821"/>
                <a:gd name="connsiteY36" fmla="*/ 36 h 461679"/>
                <a:gd name="connsiteX37" fmla="*/ 134415 w 472821"/>
                <a:gd name="connsiteY37" fmla="*/ 36 h 461679"/>
                <a:gd name="connsiteX38" fmla="*/ 140398 w 472821"/>
                <a:gd name="connsiteY38" fmla="*/ 5871 h 461679"/>
                <a:gd name="connsiteX39" fmla="*/ 140416 w 472821"/>
                <a:gd name="connsiteY39" fmla="*/ 22823 h 461679"/>
                <a:gd name="connsiteX40" fmla="*/ 250397 w 472821"/>
                <a:gd name="connsiteY40" fmla="*/ 22823 h 461679"/>
                <a:gd name="connsiteX41" fmla="*/ 250406 w 472821"/>
                <a:gd name="connsiteY41" fmla="*/ 6300 h 461679"/>
                <a:gd name="connsiteX42" fmla="*/ 256416 w 472821"/>
                <a:gd name="connsiteY42" fmla="*/ 36 h 461679"/>
                <a:gd name="connsiteX43" fmla="*/ 272185 w 472821"/>
                <a:gd name="connsiteY43" fmla="*/ 36 h 461679"/>
                <a:gd name="connsiteX44" fmla="*/ 278256 w 472821"/>
                <a:gd name="connsiteY44" fmla="*/ 6274 h 461679"/>
                <a:gd name="connsiteX45" fmla="*/ 278265 w 472821"/>
                <a:gd name="connsiteY45" fmla="*/ 23147 h 461679"/>
                <a:gd name="connsiteX46" fmla="*/ 287437 w 472821"/>
                <a:gd name="connsiteY46" fmla="*/ 23147 h 461679"/>
                <a:gd name="connsiteX47" fmla="*/ 302331 w 472821"/>
                <a:gd name="connsiteY47" fmla="*/ 23147 h 461679"/>
                <a:gd name="connsiteX48" fmla="*/ 327299 w 472821"/>
                <a:gd name="connsiteY48" fmla="*/ 48237 h 461679"/>
                <a:gd name="connsiteX49" fmla="*/ 327316 w 472821"/>
                <a:gd name="connsiteY49" fmla="*/ 133636 h 461679"/>
                <a:gd name="connsiteX50" fmla="*/ 327316 w 472821"/>
                <a:gd name="connsiteY50" fmla="*/ 205903 h 461679"/>
                <a:gd name="connsiteX51" fmla="*/ 327316 w 472821"/>
                <a:gd name="connsiteY51" fmla="*/ 211194 h 461679"/>
                <a:gd name="connsiteX52" fmla="*/ 357321 w 472821"/>
                <a:gd name="connsiteY52" fmla="*/ 201408 h 461679"/>
                <a:gd name="connsiteX53" fmla="*/ 409658 w 472821"/>
                <a:gd name="connsiteY53" fmla="*/ 184246 h 461679"/>
                <a:gd name="connsiteX54" fmla="*/ 422895 w 472821"/>
                <a:gd name="connsiteY54" fmla="*/ 190948 h 461679"/>
                <a:gd name="connsiteX55" fmla="*/ 471736 w 472821"/>
                <a:gd name="connsiteY55" fmla="*/ 339625 h 461679"/>
                <a:gd name="connsiteX56" fmla="*/ 465095 w 472821"/>
                <a:gd name="connsiteY56" fmla="*/ 352854 h 461679"/>
                <a:gd name="connsiteX57" fmla="*/ 159418 w 472821"/>
                <a:gd name="connsiteY57" fmla="*/ 453216 h 461679"/>
                <a:gd name="connsiteX58" fmla="*/ 145664 w 472821"/>
                <a:gd name="connsiteY58" fmla="*/ 446111 h 461679"/>
                <a:gd name="connsiteX59" fmla="*/ 135983 w 472821"/>
                <a:gd name="connsiteY59" fmla="*/ 416622 h 461679"/>
                <a:gd name="connsiteX60" fmla="*/ 129395 w 472821"/>
                <a:gd name="connsiteY60" fmla="*/ 414695 h 461679"/>
                <a:gd name="connsiteX61" fmla="*/ 73344 w 472821"/>
                <a:gd name="connsiteY61" fmla="*/ 457438 h 461679"/>
                <a:gd name="connsiteX62" fmla="*/ 60922 w 472821"/>
                <a:gd name="connsiteY62" fmla="*/ 461678 h 461679"/>
                <a:gd name="connsiteX63" fmla="*/ 5300 w 472821"/>
                <a:gd name="connsiteY63" fmla="*/ 461600 h 461679"/>
                <a:gd name="connsiteX64" fmla="*/ 0 w 472821"/>
                <a:gd name="connsiteY64" fmla="*/ 461591 h 461679"/>
                <a:gd name="connsiteX65" fmla="*/ 409780 w 472821"/>
                <a:gd name="connsiteY65" fmla="*/ 200848 h 461679"/>
                <a:gd name="connsiteX66" fmla="*/ 113678 w 472821"/>
                <a:gd name="connsiteY66" fmla="*/ 297924 h 461679"/>
                <a:gd name="connsiteX67" fmla="*/ 132540 w 472821"/>
                <a:gd name="connsiteY67" fmla="*/ 355789 h 461679"/>
                <a:gd name="connsiteX68" fmla="*/ 138112 w 472821"/>
                <a:gd name="connsiteY68" fmla="*/ 359608 h 461679"/>
                <a:gd name="connsiteX69" fmla="*/ 189791 w 472821"/>
                <a:gd name="connsiteY69" fmla="*/ 359591 h 461679"/>
                <a:gd name="connsiteX70" fmla="*/ 215258 w 472821"/>
                <a:gd name="connsiteY70" fmla="*/ 393415 h 461679"/>
                <a:gd name="connsiteX71" fmla="*/ 189038 w 472821"/>
                <a:gd name="connsiteY71" fmla="*/ 412741 h 461679"/>
                <a:gd name="connsiteX72" fmla="*/ 151305 w 472821"/>
                <a:gd name="connsiteY72" fmla="*/ 412768 h 461679"/>
                <a:gd name="connsiteX73" fmla="*/ 159181 w 472821"/>
                <a:gd name="connsiteY73" fmla="*/ 436684 h 461679"/>
                <a:gd name="connsiteX74" fmla="*/ 455020 w 472821"/>
                <a:gd name="connsiteY74" fmla="*/ 339818 h 461679"/>
                <a:gd name="connsiteX75" fmla="*/ 409780 w 472821"/>
                <a:gd name="connsiteY75" fmla="*/ 200848 h 461679"/>
                <a:gd name="connsiteX76" fmla="*/ 79582 w 472821"/>
                <a:gd name="connsiteY76" fmla="*/ 88519 h 461679"/>
                <a:gd name="connsiteX77" fmla="*/ 79424 w 472821"/>
                <a:gd name="connsiteY77" fmla="*/ 92303 h 461679"/>
                <a:gd name="connsiteX78" fmla="*/ 79424 w 472821"/>
                <a:gd name="connsiteY78" fmla="*/ 242540 h 461679"/>
                <a:gd name="connsiteX79" fmla="*/ 89122 w 472821"/>
                <a:gd name="connsiteY79" fmla="*/ 251914 h 461679"/>
                <a:gd name="connsiteX80" fmla="*/ 199936 w 472821"/>
                <a:gd name="connsiteY80" fmla="*/ 251878 h 461679"/>
                <a:gd name="connsiteX81" fmla="*/ 206769 w 472821"/>
                <a:gd name="connsiteY81" fmla="*/ 250783 h 461679"/>
                <a:gd name="connsiteX82" fmla="*/ 262426 w 472821"/>
                <a:gd name="connsiteY82" fmla="*/ 232482 h 461679"/>
                <a:gd name="connsiteX83" fmla="*/ 265159 w 472821"/>
                <a:gd name="connsiteY83" fmla="*/ 231265 h 461679"/>
                <a:gd name="connsiteX84" fmla="*/ 245693 w 472821"/>
                <a:gd name="connsiteY84" fmla="*/ 230722 h 461679"/>
                <a:gd name="connsiteX85" fmla="*/ 239613 w 472821"/>
                <a:gd name="connsiteY85" fmla="*/ 224922 h 461679"/>
                <a:gd name="connsiteX86" fmla="*/ 239631 w 472821"/>
                <a:gd name="connsiteY86" fmla="*/ 183747 h 461679"/>
                <a:gd name="connsiteX87" fmla="*/ 245456 w 472821"/>
                <a:gd name="connsiteY87" fmla="*/ 178166 h 461679"/>
                <a:gd name="connsiteX88" fmla="*/ 286193 w 472821"/>
                <a:gd name="connsiteY88" fmla="*/ 178193 h 461679"/>
                <a:gd name="connsiteX89" fmla="*/ 292133 w 472821"/>
                <a:gd name="connsiteY89" fmla="*/ 184649 h 461679"/>
                <a:gd name="connsiteX90" fmla="*/ 292168 w 472821"/>
                <a:gd name="connsiteY90" fmla="*/ 210055 h 461679"/>
                <a:gd name="connsiteX91" fmla="*/ 292168 w 472821"/>
                <a:gd name="connsiteY91" fmla="*/ 222784 h 461679"/>
                <a:gd name="connsiteX92" fmla="*/ 307237 w 472821"/>
                <a:gd name="connsiteY92" fmla="*/ 217913 h 461679"/>
                <a:gd name="connsiteX93" fmla="*/ 311599 w 472821"/>
                <a:gd name="connsiteY93" fmla="*/ 211825 h 461679"/>
                <a:gd name="connsiteX94" fmla="*/ 311512 w 472821"/>
                <a:gd name="connsiteY94" fmla="*/ 93127 h 461679"/>
                <a:gd name="connsiteX95" fmla="*/ 311512 w 472821"/>
                <a:gd name="connsiteY95" fmla="*/ 88527 h 461679"/>
                <a:gd name="connsiteX96" fmla="*/ 79582 w 472821"/>
                <a:gd name="connsiteY96" fmla="*/ 88519 h 461679"/>
                <a:gd name="connsiteX97" fmla="*/ 112741 w 472821"/>
                <a:gd name="connsiteY97" fmla="*/ 38916 h 461679"/>
                <a:gd name="connsiteX98" fmla="*/ 87466 w 472821"/>
                <a:gd name="connsiteY98" fmla="*/ 38942 h 461679"/>
                <a:gd name="connsiteX99" fmla="*/ 79818 w 472821"/>
                <a:gd name="connsiteY99" fmla="*/ 44803 h 461679"/>
                <a:gd name="connsiteX100" fmla="*/ 79643 w 472821"/>
                <a:gd name="connsiteY100" fmla="*/ 72110 h 461679"/>
                <a:gd name="connsiteX101" fmla="*/ 311433 w 472821"/>
                <a:gd name="connsiteY101" fmla="*/ 72110 h 461679"/>
                <a:gd name="connsiteX102" fmla="*/ 311345 w 472821"/>
                <a:gd name="connsiteY102" fmla="*/ 46082 h 461679"/>
                <a:gd name="connsiteX103" fmla="*/ 305152 w 472821"/>
                <a:gd name="connsiteY103" fmla="*/ 39144 h 461679"/>
                <a:gd name="connsiteX104" fmla="*/ 278370 w 472821"/>
                <a:gd name="connsiteY104" fmla="*/ 39012 h 461679"/>
                <a:gd name="connsiteX105" fmla="*/ 278396 w 472821"/>
                <a:gd name="connsiteY105" fmla="*/ 50752 h 461679"/>
                <a:gd name="connsiteX106" fmla="*/ 272912 w 472821"/>
                <a:gd name="connsiteY106" fmla="*/ 56332 h 461679"/>
                <a:gd name="connsiteX107" fmla="*/ 255838 w 472821"/>
                <a:gd name="connsiteY107" fmla="*/ 56332 h 461679"/>
                <a:gd name="connsiteX108" fmla="*/ 250345 w 472821"/>
                <a:gd name="connsiteY108" fmla="*/ 50743 h 461679"/>
                <a:gd name="connsiteX109" fmla="*/ 250371 w 472821"/>
                <a:gd name="connsiteY109" fmla="*/ 39196 h 461679"/>
                <a:gd name="connsiteX110" fmla="*/ 140460 w 472821"/>
                <a:gd name="connsiteY110" fmla="*/ 39196 h 461679"/>
                <a:gd name="connsiteX111" fmla="*/ 140460 w 472821"/>
                <a:gd name="connsiteY111" fmla="*/ 51233 h 461679"/>
                <a:gd name="connsiteX112" fmla="*/ 135449 w 472821"/>
                <a:gd name="connsiteY112" fmla="*/ 56376 h 461679"/>
                <a:gd name="connsiteX113" fmla="*/ 117498 w 472821"/>
                <a:gd name="connsiteY113" fmla="*/ 56358 h 461679"/>
                <a:gd name="connsiteX114" fmla="*/ 112715 w 472821"/>
                <a:gd name="connsiteY114" fmla="*/ 51523 h 461679"/>
                <a:gd name="connsiteX115" fmla="*/ 112741 w 472821"/>
                <a:gd name="connsiteY115" fmla="*/ 38916 h 461679"/>
                <a:gd name="connsiteX116" fmla="*/ 250397 w 472821"/>
                <a:gd name="connsiteY116" fmla="*/ 188968 h 461679"/>
                <a:gd name="connsiteX117" fmla="*/ 250397 w 472821"/>
                <a:gd name="connsiteY117" fmla="*/ 220156 h 461679"/>
                <a:gd name="connsiteX118" fmla="*/ 281375 w 472821"/>
                <a:gd name="connsiteY118" fmla="*/ 220156 h 461679"/>
                <a:gd name="connsiteX119" fmla="*/ 281375 w 472821"/>
                <a:gd name="connsiteY119" fmla="*/ 188968 h 461679"/>
                <a:gd name="connsiteX120" fmla="*/ 250397 w 472821"/>
                <a:gd name="connsiteY120" fmla="*/ 188968 h 461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472821" h="461679">
                  <a:moveTo>
                    <a:pt x="0" y="461591"/>
                  </a:moveTo>
                  <a:cubicBezTo>
                    <a:pt x="0" y="456142"/>
                    <a:pt x="0" y="451236"/>
                    <a:pt x="0" y="445813"/>
                  </a:cubicBezTo>
                  <a:cubicBezTo>
                    <a:pt x="1919" y="445813"/>
                    <a:pt x="3618" y="445813"/>
                    <a:pt x="5326" y="445813"/>
                  </a:cubicBezTo>
                  <a:cubicBezTo>
                    <a:pt x="22410" y="445813"/>
                    <a:pt x="39484" y="445717"/>
                    <a:pt x="56568" y="445883"/>
                  </a:cubicBezTo>
                  <a:cubicBezTo>
                    <a:pt x="60562" y="445918"/>
                    <a:pt x="63743" y="444963"/>
                    <a:pt x="66967" y="442475"/>
                  </a:cubicBezTo>
                  <a:cubicBezTo>
                    <a:pt x="85206" y="428370"/>
                    <a:pt x="103674" y="414564"/>
                    <a:pt x="121913" y="400459"/>
                  </a:cubicBezTo>
                  <a:cubicBezTo>
                    <a:pt x="125260" y="397875"/>
                    <a:pt x="128607" y="396841"/>
                    <a:pt x="132759" y="396876"/>
                  </a:cubicBezTo>
                  <a:cubicBezTo>
                    <a:pt x="151157" y="397016"/>
                    <a:pt x="169545" y="396964"/>
                    <a:pt x="187943" y="396920"/>
                  </a:cubicBezTo>
                  <a:cubicBezTo>
                    <a:pt x="194986" y="396902"/>
                    <a:pt x="199621" y="393424"/>
                    <a:pt x="200427" y="387756"/>
                  </a:cubicBezTo>
                  <a:cubicBezTo>
                    <a:pt x="201443" y="380607"/>
                    <a:pt x="196598" y="375439"/>
                    <a:pt x="188670" y="375421"/>
                  </a:cubicBezTo>
                  <a:cubicBezTo>
                    <a:pt x="169983" y="375369"/>
                    <a:pt x="151297" y="375404"/>
                    <a:pt x="132610" y="375404"/>
                  </a:cubicBezTo>
                  <a:cubicBezTo>
                    <a:pt x="122711" y="375404"/>
                    <a:pt x="122080" y="374939"/>
                    <a:pt x="119031" y="365487"/>
                  </a:cubicBezTo>
                  <a:cubicBezTo>
                    <a:pt x="114914" y="352740"/>
                    <a:pt x="110779" y="340002"/>
                    <a:pt x="106442" y="326624"/>
                  </a:cubicBezTo>
                  <a:cubicBezTo>
                    <a:pt x="99109" y="328271"/>
                    <a:pt x="91899" y="329796"/>
                    <a:pt x="84751" y="331583"/>
                  </a:cubicBezTo>
                  <a:cubicBezTo>
                    <a:pt x="83699" y="331846"/>
                    <a:pt x="82858" y="333291"/>
                    <a:pt x="82087" y="334316"/>
                  </a:cubicBezTo>
                  <a:cubicBezTo>
                    <a:pt x="74474" y="344295"/>
                    <a:pt x="66826" y="354247"/>
                    <a:pt x="59354" y="364330"/>
                  </a:cubicBezTo>
                  <a:cubicBezTo>
                    <a:pt x="56778" y="367808"/>
                    <a:pt x="53773" y="369385"/>
                    <a:pt x="49366" y="369341"/>
                  </a:cubicBezTo>
                  <a:cubicBezTo>
                    <a:pt x="33036" y="369166"/>
                    <a:pt x="16698" y="369271"/>
                    <a:pt x="79" y="369271"/>
                  </a:cubicBezTo>
                  <a:cubicBezTo>
                    <a:pt x="79" y="364278"/>
                    <a:pt x="79" y="359372"/>
                    <a:pt x="79" y="353940"/>
                  </a:cubicBezTo>
                  <a:cubicBezTo>
                    <a:pt x="1507" y="353852"/>
                    <a:pt x="3040" y="353686"/>
                    <a:pt x="4573" y="353668"/>
                  </a:cubicBezTo>
                  <a:cubicBezTo>
                    <a:pt x="17714" y="353546"/>
                    <a:pt x="30846" y="353379"/>
                    <a:pt x="43987" y="353406"/>
                  </a:cubicBezTo>
                  <a:cubicBezTo>
                    <a:pt x="46580" y="353414"/>
                    <a:pt x="48219" y="352652"/>
                    <a:pt x="49787" y="350532"/>
                  </a:cubicBezTo>
                  <a:cubicBezTo>
                    <a:pt x="56997" y="340799"/>
                    <a:pt x="64487" y="331276"/>
                    <a:pt x="71680" y="321534"/>
                  </a:cubicBezTo>
                  <a:cubicBezTo>
                    <a:pt x="74001" y="318389"/>
                    <a:pt x="76796" y="316602"/>
                    <a:pt x="80589" y="315849"/>
                  </a:cubicBezTo>
                  <a:cubicBezTo>
                    <a:pt x="87431" y="314482"/>
                    <a:pt x="94221" y="312861"/>
                    <a:pt x="101335" y="311284"/>
                  </a:cubicBezTo>
                  <a:cubicBezTo>
                    <a:pt x="99810" y="306659"/>
                    <a:pt x="98409" y="302410"/>
                    <a:pt x="97016" y="298152"/>
                  </a:cubicBezTo>
                  <a:cubicBezTo>
                    <a:pt x="94545" y="290592"/>
                    <a:pt x="96140" y="287350"/>
                    <a:pt x="103577" y="284906"/>
                  </a:cubicBezTo>
                  <a:cubicBezTo>
                    <a:pt x="119215" y="279746"/>
                    <a:pt x="134853" y="274595"/>
                    <a:pt x="150491" y="269444"/>
                  </a:cubicBezTo>
                  <a:cubicBezTo>
                    <a:pt x="151130" y="269233"/>
                    <a:pt x="151770" y="269006"/>
                    <a:pt x="152366" y="268103"/>
                  </a:cubicBezTo>
                  <a:cubicBezTo>
                    <a:pt x="151148" y="268042"/>
                    <a:pt x="149930" y="267919"/>
                    <a:pt x="148721" y="267919"/>
                  </a:cubicBezTo>
                  <a:cubicBezTo>
                    <a:pt x="129159" y="267910"/>
                    <a:pt x="109596" y="267928"/>
                    <a:pt x="90033" y="267902"/>
                  </a:cubicBezTo>
                  <a:cubicBezTo>
                    <a:pt x="73055" y="267884"/>
                    <a:pt x="63673" y="258554"/>
                    <a:pt x="63664" y="241716"/>
                  </a:cubicBezTo>
                  <a:cubicBezTo>
                    <a:pt x="63655" y="177632"/>
                    <a:pt x="63655" y="113539"/>
                    <a:pt x="63664" y="49455"/>
                  </a:cubicBezTo>
                  <a:cubicBezTo>
                    <a:pt x="63664" y="32547"/>
                    <a:pt x="73064" y="23112"/>
                    <a:pt x="89867" y="23103"/>
                  </a:cubicBezTo>
                  <a:cubicBezTo>
                    <a:pt x="97296" y="23094"/>
                    <a:pt x="104716" y="23103"/>
                    <a:pt x="112750" y="23103"/>
                  </a:cubicBezTo>
                  <a:cubicBezTo>
                    <a:pt x="112750" y="17198"/>
                    <a:pt x="112724" y="11565"/>
                    <a:pt x="112759" y="5932"/>
                  </a:cubicBezTo>
                  <a:cubicBezTo>
                    <a:pt x="112785" y="904"/>
                    <a:pt x="113591" y="89"/>
                    <a:pt x="118646" y="36"/>
                  </a:cubicBezTo>
                  <a:cubicBezTo>
                    <a:pt x="123902" y="-16"/>
                    <a:pt x="129159" y="-8"/>
                    <a:pt x="134415" y="36"/>
                  </a:cubicBezTo>
                  <a:cubicBezTo>
                    <a:pt x="139444" y="80"/>
                    <a:pt x="140346" y="939"/>
                    <a:pt x="140398" y="5871"/>
                  </a:cubicBezTo>
                  <a:cubicBezTo>
                    <a:pt x="140460" y="11408"/>
                    <a:pt x="140416" y="16944"/>
                    <a:pt x="140416" y="22823"/>
                  </a:cubicBezTo>
                  <a:cubicBezTo>
                    <a:pt x="177097" y="22823"/>
                    <a:pt x="213489" y="22823"/>
                    <a:pt x="250397" y="22823"/>
                  </a:cubicBezTo>
                  <a:cubicBezTo>
                    <a:pt x="250397" y="17295"/>
                    <a:pt x="250380" y="11802"/>
                    <a:pt x="250406" y="6300"/>
                  </a:cubicBezTo>
                  <a:cubicBezTo>
                    <a:pt x="250432" y="947"/>
                    <a:pt x="251247" y="80"/>
                    <a:pt x="256416" y="36"/>
                  </a:cubicBezTo>
                  <a:cubicBezTo>
                    <a:pt x="261672" y="-8"/>
                    <a:pt x="266929" y="-8"/>
                    <a:pt x="272185" y="36"/>
                  </a:cubicBezTo>
                  <a:cubicBezTo>
                    <a:pt x="277328" y="80"/>
                    <a:pt x="278221" y="1009"/>
                    <a:pt x="278256" y="6274"/>
                  </a:cubicBezTo>
                  <a:cubicBezTo>
                    <a:pt x="278291" y="11670"/>
                    <a:pt x="278265" y="17067"/>
                    <a:pt x="278265" y="23147"/>
                  </a:cubicBezTo>
                  <a:cubicBezTo>
                    <a:pt x="281445" y="23147"/>
                    <a:pt x="284441" y="23147"/>
                    <a:pt x="287437" y="23147"/>
                  </a:cubicBezTo>
                  <a:cubicBezTo>
                    <a:pt x="292405" y="23147"/>
                    <a:pt x="297363" y="23129"/>
                    <a:pt x="302331" y="23147"/>
                  </a:cubicBezTo>
                  <a:cubicBezTo>
                    <a:pt x="317233" y="23208"/>
                    <a:pt x="327272" y="33230"/>
                    <a:pt x="327299" y="48237"/>
                  </a:cubicBezTo>
                  <a:cubicBezTo>
                    <a:pt x="327351" y="76701"/>
                    <a:pt x="327316" y="105173"/>
                    <a:pt x="327316" y="133636"/>
                  </a:cubicBezTo>
                  <a:cubicBezTo>
                    <a:pt x="327316" y="157728"/>
                    <a:pt x="327316" y="181811"/>
                    <a:pt x="327316" y="205903"/>
                  </a:cubicBezTo>
                  <a:cubicBezTo>
                    <a:pt x="327316" y="207480"/>
                    <a:pt x="327316" y="209056"/>
                    <a:pt x="327316" y="211194"/>
                  </a:cubicBezTo>
                  <a:cubicBezTo>
                    <a:pt x="337697" y="207812"/>
                    <a:pt x="347509" y="204615"/>
                    <a:pt x="357321" y="201408"/>
                  </a:cubicBezTo>
                  <a:cubicBezTo>
                    <a:pt x="374764" y="195688"/>
                    <a:pt x="392206" y="189949"/>
                    <a:pt x="409658" y="184246"/>
                  </a:cubicBezTo>
                  <a:cubicBezTo>
                    <a:pt x="417148" y="181802"/>
                    <a:pt x="420442" y="183484"/>
                    <a:pt x="422895" y="190948"/>
                  </a:cubicBezTo>
                  <a:cubicBezTo>
                    <a:pt x="439181" y="240507"/>
                    <a:pt x="455458" y="290066"/>
                    <a:pt x="471736" y="339625"/>
                  </a:cubicBezTo>
                  <a:cubicBezTo>
                    <a:pt x="474215" y="347186"/>
                    <a:pt x="472629" y="350383"/>
                    <a:pt x="465095" y="352854"/>
                  </a:cubicBezTo>
                  <a:cubicBezTo>
                    <a:pt x="363208" y="386311"/>
                    <a:pt x="261313" y="419768"/>
                    <a:pt x="159418" y="453216"/>
                  </a:cubicBezTo>
                  <a:cubicBezTo>
                    <a:pt x="151489" y="455818"/>
                    <a:pt x="148318" y="454162"/>
                    <a:pt x="145664" y="446111"/>
                  </a:cubicBezTo>
                  <a:cubicBezTo>
                    <a:pt x="142422" y="436290"/>
                    <a:pt x="139225" y="426452"/>
                    <a:pt x="135983" y="416622"/>
                  </a:cubicBezTo>
                  <a:cubicBezTo>
                    <a:pt x="134380" y="411751"/>
                    <a:pt x="133600" y="411506"/>
                    <a:pt x="129395" y="414695"/>
                  </a:cubicBezTo>
                  <a:cubicBezTo>
                    <a:pt x="110682" y="428905"/>
                    <a:pt x="91934" y="443062"/>
                    <a:pt x="73344" y="457438"/>
                  </a:cubicBezTo>
                  <a:cubicBezTo>
                    <a:pt x="69542" y="460373"/>
                    <a:pt x="65731" y="461731"/>
                    <a:pt x="60922" y="461678"/>
                  </a:cubicBezTo>
                  <a:cubicBezTo>
                    <a:pt x="42384" y="461486"/>
                    <a:pt x="23847" y="461600"/>
                    <a:pt x="5300" y="461600"/>
                  </a:cubicBezTo>
                  <a:cubicBezTo>
                    <a:pt x="3531" y="461591"/>
                    <a:pt x="1813" y="461591"/>
                    <a:pt x="0" y="461591"/>
                  </a:cubicBezTo>
                  <a:close/>
                  <a:moveTo>
                    <a:pt x="409780" y="200848"/>
                  </a:moveTo>
                  <a:cubicBezTo>
                    <a:pt x="310828" y="233288"/>
                    <a:pt x="212332" y="265580"/>
                    <a:pt x="113678" y="297924"/>
                  </a:cubicBezTo>
                  <a:cubicBezTo>
                    <a:pt x="120118" y="317575"/>
                    <a:pt x="126469" y="336638"/>
                    <a:pt x="132540" y="355789"/>
                  </a:cubicBezTo>
                  <a:cubicBezTo>
                    <a:pt x="133548" y="358977"/>
                    <a:pt x="135089" y="359626"/>
                    <a:pt x="138112" y="359608"/>
                  </a:cubicBezTo>
                  <a:cubicBezTo>
                    <a:pt x="155335" y="359485"/>
                    <a:pt x="172568" y="359415"/>
                    <a:pt x="189791" y="359591"/>
                  </a:cubicBezTo>
                  <a:cubicBezTo>
                    <a:pt x="207610" y="359775"/>
                    <a:pt x="220007" y="376394"/>
                    <a:pt x="215258" y="393415"/>
                  </a:cubicBezTo>
                  <a:cubicBezTo>
                    <a:pt x="212061" y="404883"/>
                    <a:pt x="201679" y="412628"/>
                    <a:pt x="189038" y="412741"/>
                  </a:cubicBezTo>
                  <a:cubicBezTo>
                    <a:pt x="176650" y="412847"/>
                    <a:pt x="164254" y="412768"/>
                    <a:pt x="151305" y="412768"/>
                  </a:cubicBezTo>
                  <a:cubicBezTo>
                    <a:pt x="154030" y="421047"/>
                    <a:pt x="156588" y="428817"/>
                    <a:pt x="159181" y="436684"/>
                  </a:cubicBezTo>
                  <a:cubicBezTo>
                    <a:pt x="258072" y="404305"/>
                    <a:pt x="356358" y="372127"/>
                    <a:pt x="455020" y="339818"/>
                  </a:cubicBezTo>
                  <a:cubicBezTo>
                    <a:pt x="439908" y="293395"/>
                    <a:pt x="424936" y="247419"/>
                    <a:pt x="409780" y="200848"/>
                  </a:cubicBezTo>
                  <a:close/>
                  <a:moveTo>
                    <a:pt x="79582" y="88519"/>
                  </a:moveTo>
                  <a:cubicBezTo>
                    <a:pt x="79521" y="89991"/>
                    <a:pt x="79424" y="91147"/>
                    <a:pt x="79424" y="92303"/>
                  </a:cubicBezTo>
                  <a:cubicBezTo>
                    <a:pt x="79415" y="142379"/>
                    <a:pt x="79407" y="192464"/>
                    <a:pt x="79424" y="242540"/>
                  </a:cubicBezTo>
                  <a:cubicBezTo>
                    <a:pt x="79424" y="249277"/>
                    <a:pt x="82158" y="251914"/>
                    <a:pt x="89122" y="251914"/>
                  </a:cubicBezTo>
                  <a:cubicBezTo>
                    <a:pt x="126057" y="251931"/>
                    <a:pt x="163001" y="251940"/>
                    <a:pt x="199936" y="251878"/>
                  </a:cubicBezTo>
                  <a:cubicBezTo>
                    <a:pt x="202222" y="251878"/>
                    <a:pt x="204597" y="251484"/>
                    <a:pt x="206769" y="250783"/>
                  </a:cubicBezTo>
                  <a:cubicBezTo>
                    <a:pt x="225342" y="244747"/>
                    <a:pt x="243879" y="238606"/>
                    <a:pt x="262426" y="232482"/>
                  </a:cubicBezTo>
                  <a:cubicBezTo>
                    <a:pt x="263372" y="232167"/>
                    <a:pt x="264248" y="231676"/>
                    <a:pt x="265159" y="231265"/>
                  </a:cubicBezTo>
                  <a:cubicBezTo>
                    <a:pt x="258527" y="230722"/>
                    <a:pt x="252106" y="230713"/>
                    <a:pt x="245693" y="230722"/>
                  </a:cubicBezTo>
                  <a:cubicBezTo>
                    <a:pt x="241812" y="230722"/>
                    <a:pt x="239622" y="228908"/>
                    <a:pt x="239613" y="224922"/>
                  </a:cubicBezTo>
                  <a:cubicBezTo>
                    <a:pt x="239587" y="211194"/>
                    <a:pt x="239578" y="197475"/>
                    <a:pt x="239631" y="183747"/>
                  </a:cubicBezTo>
                  <a:cubicBezTo>
                    <a:pt x="239648" y="179989"/>
                    <a:pt x="241777" y="178175"/>
                    <a:pt x="245456" y="178166"/>
                  </a:cubicBezTo>
                  <a:cubicBezTo>
                    <a:pt x="259035" y="178149"/>
                    <a:pt x="272614" y="178105"/>
                    <a:pt x="286193" y="178193"/>
                  </a:cubicBezTo>
                  <a:cubicBezTo>
                    <a:pt x="290276" y="178219"/>
                    <a:pt x="292081" y="180216"/>
                    <a:pt x="292133" y="184649"/>
                  </a:cubicBezTo>
                  <a:cubicBezTo>
                    <a:pt x="292230" y="193112"/>
                    <a:pt x="292159" y="201584"/>
                    <a:pt x="292168" y="210055"/>
                  </a:cubicBezTo>
                  <a:cubicBezTo>
                    <a:pt x="292168" y="214111"/>
                    <a:pt x="292168" y="218159"/>
                    <a:pt x="292168" y="222784"/>
                  </a:cubicBezTo>
                  <a:cubicBezTo>
                    <a:pt x="297574" y="221006"/>
                    <a:pt x="302331" y="219149"/>
                    <a:pt x="307237" y="217913"/>
                  </a:cubicBezTo>
                  <a:cubicBezTo>
                    <a:pt x="310741" y="217029"/>
                    <a:pt x="311608" y="215338"/>
                    <a:pt x="311599" y="211825"/>
                  </a:cubicBezTo>
                  <a:cubicBezTo>
                    <a:pt x="311459" y="172262"/>
                    <a:pt x="311512" y="132690"/>
                    <a:pt x="311512" y="93127"/>
                  </a:cubicBezTo>
                  <a:cubicBezTo>
                    <a:pt x="311512" y="91699"/>
                    <a:pt x="311512" y="90271"/>
                    <a:pt x="311512" y="88527"/>
                  </a:cubicBezTo>
                  <a:cubicBezTo>
                    <a:pt x="234085" y="88519"/>
                    <a:pt x="157070" y="88519"/>
                    <a:pt x="79582" y="88519"/>
                  </a:cubicBezTo>
                  <a:close/>
                  <a:moveTo>
                    <a:pt x="112741" y="38916"/>
                  </a:moveTo>
                  <a:cubicBezTo>
                    <a:pt x="103805" y="38916"/>
                    <a:pt x="95631" y="38855"/>
                    <a:pt x="87466" y="38942"/>
                  </a:cubicBezTo>
                  <a:cubicBezTo>
                    <a:pt x="83533" y="38986"/>
                    <a:pt x="80046" y="41010"/>
                    <a:pt x="79818" y="44803"/>
                  </a:cubicBezTo>
                  <a:cubicBezTo>
                    <a:pt x="79275" y="53897"/>
                    <a:pt x="79643" y="63052"/>
                    <a:pt x="79643" y="72110"/>
                  </a:cubicBezTo>
                  <a:cubicBezTo>
                    <a:pt x="157079" y="72110"/>
                    <a:pt x="234076" y="72110"/>
                    <a:pt x="311433" y="72110"/>
                  </a:cubicBezTo>
                  <a:cubicBezTo>
                    <a:pt x="311433" y="63227"/>
                    <a:pt x="311608" y="54650"/>
                    <a:pt x="311345" y="46082"/>
                  </a:cubicBezTo>
                  <a:cubicBezTo>
                    <a:pt x="311231" y="42403"/>
                    <a:pt x="308831" y="39319"/>
                    <a:pt x="305152" y="39144"/>
                  </a:cubicBezTo>
                  <a:cubicBezTo>
                    <a:pt x="296330" y="38732"/>
                    <a:pt x="287481" y="39012"/>
                    <a:pt x="278370" y="39012"/>
                  </a:cubicBezTo>
                  <a:cubicBezTo>
                    <a:pt x="278370" y="43200"/>
                    <a:pt x="278274" y="46985"/>
                    <a:pt x="278396" y="50752"/>
                  </a:cubicBezTo>
                  <a:cubicBezTo>
                    <a:pt x="278528" y="54641"/>
                    <a:pt x="276793" y="56385"/>
                    <a:pt x="272912" y="56332"/>
                  </a:cubicBezTo>
                  <a:cubicBezTo>
                    <a:pt x="267218" y="56245"/>
                    <a:pt x="261523" y="56245"/>
                    <a:pt x="255838" y="56332"/>
                  </a:cubicBezTo>
                  <a:cubicBezTo>
                    <a:pt x="251948" y="56393"/>
                    <a:pt x="250240" y="54615"/>
                    <a:pt x="250345" y="50743"/>
                  </a:cubicBezTo>
                  <a:cubicBezTo>
                    <a:pt x="250459" y="46879"/>
                    <a:pt x="250371" y="43007"/>
                    <a:pt x="250371" y="39196"/>
                  </a:cubicBezTo>
                  <a:cubicBezTo>
                    <a:pt x="213410" y="39196"/>
                    <a:pt x="177132" y="39196"/>
                    <a:pt x="140460" y="39196"/>
                  </a:cubicBezTo>
                  <a:cubicBezTo>
                    <a:pt x="140460" y="43393"/>
                    <a:pt x="140460" y="47317"/>
                    <a:pt x="140460" y="51233"/>
                  </a:cubicBezTo>
                  <a:cubicBezTo>
                    <a:pt x="140469" y="54580"/>
                    <a:pt x="139006" y="56411"/>
                    <a:pt x="135449" y="56376"/>
                  </a:cubicBezTo>
                  <a:cubicBezTo>
                    <a:pt x="129465" y="56315"/>
                    <a:pt x="123482" y="56350"/>
                    <a:pt x="117498" y="56358"/>
                  </a:cubicBezTo>
                  <a:cubicBezTo>
                    <a:pt x="114257" y="56367"/>
                    <a:pt x="112671" y="54825"/>
                    <a:pt x="112715" y="51523"/>
                  </a:cubicBezTo>
                  <a:cubicBezTo>
                    <a:pt x="112785" y="47484"/>
                    <a:pt x="112741" y="43436"/>
                    <a:pt x="112741" y="38916"/>
                  </a:cubicBezTo>
                  <a:close/>
                  <a:moveTo>
                    <a:pt x="250397" y="188968"/>
                  </a:moveTo>
                  <a:cubicBezTo>
                    <a:pt x="250397" y="199691"/>
                    <a:pt x="250397" y="209836"/>
                    <a:pt x="250397" y="220156"/>
                  </a:cubicBezTo>
                  <a:cubicBezTo>
                    <a:pt x="260823" y="220156"/>
                    <a:pt x="270959" y="220156"/>
                    <a:pt x="281375" y="220156"/>
                  </a:cubicBezTo>
                  <a:cubicBezTo>
                    <a:pt x="281375" y="209661"/>
                    <a:pt x="281375" y="199385"/>
                    <a:pt x="281375" y="188968"/>
                  </a:cubicBezTo>
                  <a:cubicBezTo>
                    <a:pt x="271011" y="188968"/>
                    <a:pt x="260884" y="188968"/>
                    <a:pt x="250397" y="188968"/>
                  </a:cubicBezTo>
                  <a:close/>
                </a:path>
              </a:pathLst>
            </a:custGeom>
            <a:solidFill>
              <a:srgbClr val="0D5F8C"/>
            </a:solidFill>
            <a:ln w="864" cap="flat">
              <a:noFill/>
              <a:prstDash val="solid"/>
              <a:miter/>
            </a:ln>
          </p:spPr>
          <p:txBody>
            <a:bodyPr rtlCol="0" anchor="ctr"/>
            <a:lstStyle/>
            <a:p>
              <a:endParaRPr lang="en-US"/>
            </a:p>
          </p:txBody>
        </p:sp>
        <p:sp>
          <p:nvSpPr>
            <p:cNvPr id="15" name="Graphic 10">
              <a:extLst>
                <a:ext uri="{FF2B5EF4-FFF2-40B4-BE49-F238E27FC236}">
                  <a16:creationId xmlns:a16="http://schemas.microsoft.com/office/drawing/2014/main" id="{50AE07BA-F375-4B7B-8253-1BAD55C208C1}"/>
                </a:ext>
              </a:extLst>
            </p:cNvPr>
            <p:cNvSpPr/>
            <p:nvPr/>
          </p:nvSpPr>
          <p:spPr>
            <a:xfrm>
              <a:off x="831523" y="5056376"/>
              <a:ext cx="137613" cy="137577"/>
            </a:xfrm>
            <a:custGeom>
              <a:avLst/>
              <a:gdLst>
                <a:gd name="connsiteX0" fmla="*/ 137613 w 137613"/>
                <a:gd name="connsiteY0" fmla="*/ 68886 h 137577"/>
                <a:gd name="connsiteX1" fmla="*/ 68693 w 137613"/>
                <a:gd name="connsiteY1" fmla="*/ 137578 h 137577"/>
                <a:gd name="connsiteX2" fmla="*/ 1 w 137613"/>
                <a:gd name="connsiteY2" fmla="*/ 68570 h 137577"/>
                <a:gd name="connsiteX3" fmla="*/ 69481 w 137613"/>
                <a:gd name="connsiteY3" fmla="*/ 1 h 137577"/>
                <a:gd name="connsiteX4" fmla="*/ 137613 w 137613"/>
                <a:gd name="connsiteY4" fmla="*/ 68886 h 137577"/>
                <a:gd name="connsiteX5" fmla="*/ 16164 w 137613"/>
                <a:gd name="connsiteY5" fmla="*/ 68518 h 137577"/>
                <a:gd name="connsiteX6" fmla="*/ 68816 w 137613"/>
                <a:gd name="connsiteY6" fmla="*/ 121598 h 137577"/>
                <a:gd name="connsiteX7" fmla="*/ 121774 w 137613"/>
                <a:gd name="connsiteY7" fmla="*/ 68815 h 137577"/>
                <a:gd name="connsiteX8" fmla="*/ 69113 w 137613"/>
                <a:gd name="connsiteY8" fmla="*/ 15840 h 137577"/>
                <a:gd name="connsiteX9" fmla="*/ 16164 w 137613"/>
                <a:gd name="connsiteY9" fmla="*/ 68518 h 137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613" h="137577">
                  <a:moveTo>
                    <a:pt x="137613" y="68886"/>
                  </a:moveTo>
                  <a:cubicBezTo>
                    <a:pt x="137482" y="106968"/>
                    <a:pt x="106688" y="137657"/>
                    <a:pt x="68693" y="137578"/>
                  </a:cubicBezTo>
                  <a:cubicBezTo>
                    <a:pt x="30812" y="137499"/>
                    <a:pt x="-148" y="106399"/>
                    <a:pt x="1" y="68570"/>
                  </a:cubicBezTo>
                  <a:cubicBezTo>
                    <a:pt x="149" y="30391"/>
                    <a:pt x="31101" y="-157"/>
                    <a:pt x="69481" y="1"/>
                  </a:cubicBezTo>
                  <a:cubicBezTo>
                    <a:pt x="107310" y="158"/>
                    <a:pt x="137753" y="30934"/>
                    <a:pt x="137613" y="68886"/>
                  </a:cubicBezTo>
                  <a:close/>
                  <a:moveTo>
                    <a:pt x="16164" y="68518"/>
                  </a:moveTo>
                  <a:cubicBezTo>
                    <a:pt x="16111" y="97778"/>
                    <a:pt x="39634" y="121493"/>
                    <a:pt x="68816" y="121598"/>
                  </a:cubicBezTo>
                  <a:cubicBezTo>
                    <a:pt x="97936" y="121704"/>
                    <a:pt x="121712" y="98015"/>
                    <a:pt x="121774" y="68815"/>
                  </a:cubicBezTo>
                  <a:cubicBezTo>
                    <a:pt x="121844" y="39520"/>
                    <a:pt x="98365" y="15901"/>
                    <a:pt x="69113" y="15840"/>
                  </a:cubicBezTo>
                  <a:cubicBezTo>
                    <a:pt x="39818" y="15779"/>
                    <a:pt x="16217" y="39266"/>
                    <a:pt x="16164" y="68518"/>
                  </a:cubicBezTo>
                  <a:close/>
                </a:path>
              </a:pathLst>
            </a:custGeom>
            <a:solidFill>
              <a:srgbClr val="699A48"/>
            </a:solidFill>
            <a:ln w="864" cap="flat">
              <a:noFill/>
              <a:prstDash val="solid"/>
              <a:miter/>
            </a:ln>
          </p:spPr>
          <p:txBody>
            <a:bodyPr rtlCol="0" anchor="ctr"/>
            <a:lstStyle/>
            <a:p>
              <a:endParaRPr lang="en-US"/>
            </a:p>
          </p:txBody>
        </p:sp>
        <p:sp>
          <p:nvSpPr>
            <p:cNvPr id="16" name="Graphic 10">
              <a:extLst>
                <a:ext uri="{FF2B5EF4-FFF2-40B4-BE49-F238E27FC236}">
                  <a16:creationId xmlns:a16="http://schemas.microsoft.com/office/drawing/2014/main" id="{50AE07BA-F375-4B7B-8253-1BAD55C208C1}"/>
                </a:ext>
              </a:extLst>
            </p:cNvPr>
            <p:cNvSpPr/>
            <p:nvPr/>
          </p:nvSpPr>
          <p:spPr>
            <a:xfrm>
              <a:off x="714691" y="4915187"/>
              <a:ext cx="52603" cy="52617"/>
            </a:xfrm>
            <a:custGeom>
              <a:avLst/>
              <a:gdLst>
                <a:gd name="connsiteX0" fmla="*/ 26562 w 52603"/>
                <a:gd name="connsiteY0" fmla="*/ 21 h 52617"/>
                <a:gd name="connsiteX1" fmla="*/ 46256 w 52603"/>
                <a:gd name="connsiteY1" fmla="*/ 47 h 52617"/>
                <a:gd name="connsiteX2" fmla="*/ 52564 w 52603"/>
                <a:gd name="connsiteY2" fmla="*/ 6486 h 52617"/>
                <a:gd name="connsiteX3" fmla="*/ 52564 w 52603"/>
                <a:gd name="connsiteY3" fmla="*/ 45883 h 52617"/>
                <a:gd name="connsiteX4" fmla="*/ 45932 w 52603"/>
                <a:gd name="connsiteY4" fmla="*/ 52558 h 52617"/>
                <a:gd name="connsiteX5" fmla="*/ 6535 w 52603"/>
                <a:gd name="connsiteY5" fmla="*/ 52558 h 52617"/>
                <a:gd name="connsiteX6" fmla="*/ 26 w 52603"/>
                <a:gd name="connsiteY6" fmla="*/ 45778 h 52617"/>
                <a:gd name="connsiteX7" fmla="*/ 26 w 52603"/>
                <a:gd name="connsiteY7" fmla="*/ 6819 h 52617"/>
                <a:gd name="connsiteX8" fmla="*/ 6851 w 52603"/>
                <a:gd name="connsiteY8" fmla="*/ 38 h 52617"/>
                <a:gd name="connsiteX9" fmla="*/ 26562 w 52603"/>
                <a:gd name="connsiteY9" fmla="*/ 21 h 52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03" h="52617">
                  <a:moveTo>
                    <a:pt x="26562" y="21"/>
                  </a:moveTo>
                  <a:cubicBezTo>
                    <a:pt x="33124" y="21"/>
                    <a:pt x="39695" y="-40"/>
                    <a:pt x="46256" y="47"/>
                  </a:cubicBezTo>
                  <a:cubicBezTo>
                    <a:pt x="50812" y="108"/>
                    <a:pt x="52546" y="1861"/>
                    <a:pt x="52564" y="6486"/>
                  </a:cubicBezTo>
                  <a:cubicBezTo>
                    <a:pt x="52617" y="19618"/>
                    <a:pt x="52617" y="32751"/>
                    <a:pt x="52564" y="45883"/>
                  </a:cubicBezTo>
                  <a:cubicBezTo>
                    <a:pt x="52546" y="50640"/>
                    <a:pt x="50724" y="52532"/>
                    <a:pt x="45932" y="52558"/>
                  </a:cubicBezTo>
                  <a:cubicBezTo>
                    <a:pt x="32800" y="52637"/>
                    <a:pt x="19668" y="52637"/>
                    <a:pt x="6535" y="52558"/>
                  </a:cubicBezTo>
                  <a:cubicBezTo>
                    <a:pt x="1796" y="52532"/>
                    <a:pt x="44" y="50622"/>
                    <a:pt x="26" y="45778"/>
                  </a:cubicBezTo>
                  <a:cubicBezTo>
                    <a:pt x="-9" y="32794"/>
                    <a:pt x="-9" y="19802"/>
                    <a:pt x="26" y="6819"/>
                  </a:cubicBezTo>
                  <a:cubicBezTo>
                    <a:pt x="44" y="1650"/>
                    <a:pt x="1638" y="73"/>
                    <a:pt x="6851" y="38"/>
                  </a:cubicBezTo>
                  <a:cubicBezTo>
                    <a:pt x="13430" y="-23"/>
                    <a:pt x="19992" y="21"/>
                    <a:pt x="26562" y="21"/>
                  </a:cubicBezTo>
                  <a:close/>
                </a:path>
              </a:pathLst>
            </a:custGeom>
            <a:solidFill>
              <a:srgbClr val="699A48"/>
            </a:solidFill>
            <a:ln w="864" cap="flat">
              <a:noFill/>
              <a:prstDash val="solid"/>
              <a:miter/>
            </a:ln>
          </p:spPr>
          <p:txBody>
            <a:bodyPr rtlCol="0" anchor="ctr"/>
            <a:lstStyle/>
            <a:p>
              <a:endParaRPr lang="en-US"/>
            </a:p>
          </p:txBody>
        </p:sp>
        <p:sp>
          <p:nvSpPr>
            <p:cNvPr id="19" name="Graphic 10">
              <a:extLst>
                <a:ext uri="{FF2B5EF4-FFF2-40B4-BE49-F238E27FC236}">
                  <a16:creationId xmlns:a16="http://schemas.microsoft.com/office/drawing/2014/main" id="{50AE07BA-F375-4B7B-8253-1BAD55C208C1}"/>
                </a:ext>
              </a:extLst>
            </p:cNvPr>
            <p:cNvSpPr/>
            <p:nvPr/>
          </p:nvSpPr>
          <p:spPr>
            <a:xfrm>
              <a:off x="785001" y="4915177"/>
              <a:ext cx="52595" cy="52615"/>
            </a:xfrm>
            <a:custGeom>
              <a:avLst/>
              <a:gdLst>
                <a:gd name="connsiteX0" fmla="*/ 52576 w 52595"/>
                <a:gd name="connsiteY0" fmla="*/ 26409 h 52615"/>
                <a:gd name="connsiteX1" fmla="*/ 52559 w 52595"/>
                <a:gd name="connsiteY1" fmla="*/ 46103 h 52615"/>
                <a:gd name="connsiteX2" fmla="*/ 46225 w 52595"/>
                <a:gd name="connsiteY2" fmla="*/ 52551 h 52615"/>
                <a:gd name="connsiteX3" fmla="*/ 6399 w 52595"/>
                <a:gd name="connsiteY3" fmla="*/ 52542 h 52615"/>
                <a:gd name="connsiteX4" fmla="*/ 56 w 52595"/>
                <a:gd name="connsiteY4" fmla="*/ 45980 h 52615"/>
                <a:gd name="connsiteX5" fmla="*/ 56 w 52595"/>
                <a:gd name="connsiteY5" fmla="*/ 6592 h 52615"/>
                <a:gd name="connsiteX6" fmla="*/ 6723 w 52595"/>
                <a:gd name="connsiteY6" fmla="*/ 39 h 52615"/>
                <a:gd name="connsiteX7" fmla="*/ 46111 w 52595"/>
                <a:gd name="connsiteY7" fmla="*/ 39 h 52615"/>
                <a:gd name="connsiteX8" fmla="*/ 52567 w 52595"/>
                <a:gd name="connsiteY8" fmla="*/ 6706 h 52615"/>
                <a:gd name="connsiteX9" fmla="*/ 52576 w 52595"/>
                <a:gd name="connsiteY9" fmla="*/ 26409 h 52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595" h="52615">
                  <a:moveTo>
                    <a:pt x="52576" y="26409"/>
                  </a:moveTo>
                  <a:cubicBezTo>
                    <a:pt x="52576" y="32971"/>
                    <a:pt x="52629" y="39541"/>
                    <a:pt x="52559" y="46103"/>
                  </a:cubicBezTo>
                  <a:cubicBezTo>
                    <a:pt x="52506" y="50693"/>
                    <a:pt x="50789" y="52524"/>
                    <a:pt x="46225" y="52551"/>
                  </a:cubicBezTo>
                  <a:cubicBezTo>
                    <a:pt x="32952" y="52638"/>
                    <a:pt x="19671" y="52638"/>
                    <a:pt x="6399" y="52542"/>
                  </a:cubicBezTo>
                  <a:cubicBezTo>
                    <a:pt x="1931" y="52507"/>
                    <a:pt x="82" y="50553"/>
                    <a:pt x="56" y="45980"/>
                  </a:cubicBezTo>
                  <a:cubicBezTo>
                    <a:pt x="-23" y="32848"/>
                    <a:pt x="-14" y="19716"/>
                    <a:pt x="56" y="6592"/>
                  </a:cubicBezTo>
                  <a:cubicBezTo>
                    <a:pt x="82" y="1765"/>
                    <a:pt x="1861" y="57"/>
                    <a:pt x="6723" y="39"/>
                  </a:cubicBezTo>
                  <a:cubicBezTo>
                    <a:pt x="19855" y="-13"/>
                    <a:pt x="32987" y="-13"/>
                    <a:pt x="46111" y="39"/>
                  </a:cubicBezTo>
                  <a:cubicBezTo>
                    <a:pt x="51025" y="57"/>
                    <a:pt x="52524" y="1651"/>
                    <a:pt x="52567" y="6706"/>
                  </a:cubicBezTo>
                  <a:cubicBezTo>
                    <a:pt x="52620" y="13277"/>
                    <a:pt x="52576" y="19847"/>
                    <a:pt x="52576" y="26409"/>
                  </a:cubicBezTo>
                  <a:close/>
                </a:path>
              </a:pathLst>
            </a:custGeom>
            <a:solidFill>
              <a:srgbClr val="699A48"/>
            </a:solidFill>
            <a:ln w="864" cap="flat">
              <a:noFill/>
              <a:prstDash val="solid"/>
              <a:miter/>
            </a:ln>
          </p:spPr>
          <p:txBody>
            <a:bodyPr rtlCol="0" anchor="ctr"/>
            <a:lstStyle/>
            <a:p>
              <a:endParaRPr lang="en-US"/>
            </a:p>
          </p:txBody>
        </p:sp>
        <p:sp>
          <p:nvSpPr>
            <p:cNvPr id="20" name="Graphic 10">
              <a:extLst>
                <a:ext uri="{FF2B5EF4-FFF2-40B4-BE49-F238E27FC236}">
                  <a16:creationId xmlns:a16="http://schemas.microsoft.com/office/drawing/2014/main" id="{50AE07BA-F375-4B7B-8253-1BAD55C208C1}"/>
                </a:ext>
              </a:extLst>
            </p:cNvPr>
            <p:cNvSpPr/>
            <p:nvPr/>
          </p:nvSpPr>
          <p:spPr>
            <a:xfrm>
              <a:off x="855522" y="4915190"/>
              <a:ext cx="52614" cy="52605"/>
            </a:xfrm>
            <a:custGeom>
              <a:avLst/>
              <a:gdLst>
                <a:gd name="connsiteX0" fmla="*/ 26515 w 52614"/>
                <a:gd name="connsiteY0" fmla="*/ 17 h 52605"/>
                <a:gd name="connsiteX1" fmla="*/ 45771 w 52614"/>
                <a:gd name="connsiteY1" fmla="*/ 26 h 52605"/>
                <a:gd name="connsiteX2" fmla="*/ 52552 w 52614"/>
                <a:gd name="connsiteY2" fmla="*/ 6474 h 52605"/>
                <a:gd name="connsiteX3" fmla="*/ 52552 w 52614"/>
                <a:gd name="connsiteY3" fmla="*/ 45862 h 52605"/>
                <a:gd name="connsiteX4" fmla="*/ 45876 w 52614"/>
                <a:gd name="connsiteY4" fmla="*/ 52546 h 52605"/>
                <a:gd name="connsiteX5" fmla="*/ 6488 w 52614"/>
                <a:gd name="connsiteY5" fmla="*/ 52546 h 52605"/>
                <a:gd name="connsiteX6" fmla="*/ 49 w 52614"/>
                <a:gd name="connsiteY6" fmla="*/ 46212 h 52605"/>
                <a:gd name="connsiteX7" fmla="*/ 49 w 52614"/>
                <a:gd name="connsiteY7" fmla="*/ 6386 h 52605"/>
                <a:gd name="connsiteX8" fmla="*/ 6383 w 52614"/>
                <a:gd name="connsiteY8" fmla="*/ 43 h 52605"/>
                <a:gd name="connsiteX9" fmla="*/ 26515 w 52614"/>
                <a:gd name="connsiteY9" fmla="*/ 17 h 52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14" h="52605">
                  <a:moveTo>
                    <a:pt x="26515" y="17"/>
                  </a:moveTo>
                  <a:cubicBezTo>
                    <a:pt x="32937" y="17"/>
                    <a:pt x="39358" y="-27"/>
                    <a:pt x="45771" y="26"/>
                  </a:cubicBezTo>
                  <a:cubicBezTo>
                    <a:pt x="50721" y="70"/>
                    <a:pt x="52526" y="1690"/>
                    <a:pt x="52552" y="6474"/>
                  </a:cubicBezTo>
                  <a:cubicBezTo>
                    <a:pt x="52640" y="19606"/>
                    <a:pt x="52631" y="32738"/>
                    <a:pt x="52552" y="45862"/>
                  </a:cubicBezTo>
                  <a:cubicBezTo>
                    <a:pt x="52526" y="50671"/>
                    <a:pt x="50677" y="52520"/>
                    <a:pt x="45876" y="52546"/>
                  </a:cubicBezTo>
                  <a:cubicBezTo>
                    <a:pt x="32744" y="52625"/>
                    <a:pt x="19612" y="52625"/>
                    <a:pt x="6488" y="52546"/>
                  </a:cubicBezTo>
                  <a:cubicBezTo>
                    <a:pt x="1845" y="52520"/>
                    <a:pt x="67" y="50750"/>
                    <a:pt x="49" y="46212"/>
                  </a:cubicBezTo>
                  <a:cubicBezTo>
                    <a:pt x="-21" y="32940"/>
                    <a:pt x="-12" y="19659"/>
                    <a:pt x="49" y="6386"/>
                  </a:cubicBezTo>
                  <a:cubicBezTo>
                    <a:pt x="67" y="1647"/>
                    <a:pt x="1653" y="96"/>
                    <a:pt x="6383" y="43"/>
                  </a:cubicBezTo>
                  <a:cubicBezTo>
                    <a:pt x="13094" y="-35"/>
                    <a:pt x="19805" y="17"/>
                    <a:pt x="26515" y="17"/>
                  </a:cubicBezTo>
                  <a:close/>
                </a:path>
              </a:pathLst>
            </a:custGeom>
            <a:solidFill>
              <a:srgbClr val="699A48"/>
            </a:solidFill>
            <a:ln w="864" cap="flat">
              <a:noFill/>
              <a:prstDash val="solid"/>
              <a:miter/>
            </a:ln>
          </p:spPr>
          <p:txBody>
            <a:bodyPr rtlCol="0" anchor="ctr"/>
            <a:lstStyle/>
            <a:p>
              <a:endParaRPr lang="en-US"/>
            </a:p>
          </p:txBody>
        </p:sp>
        <p:sp>
          <p:nvSpPr>
            <p:cNvPr id="21" name="Graphic 10">
              <a:extLst>
                <a:ext uri="{FF2B5EF4-FFF2-40B4-BE49-F238E27FC236}">
                  <a16:creationId xmlns:a16="http://schemas.microsoft.com/office/drawing/2014/main" id="{50AE07BA-F375-4B7B-8253-1BAD55C208C1}"/>
                </a:ext>
              </a:extLst>
            </p:cNvPr>
            <p:cNvSpPr/>
            <p:nvPr/>
          </p:nvSpPr>
          <p:spPr>
            <a:xfrm>
              <a:off x="714696" y="4984603"/>
              <a:ext cx="52609" cy="52617"/>
            </a:xfrm>
            <a:custGeom>
              <a:avLst/>
              <a:gdLst>
                <a:gd name="connsiteX0" fmla="*/ 21 w 52609"/>
                <a:gd name="connsiteY0" fmla="*/ 26078 h 52617"/>
                <a:gd name="connsiteX1" fmla="*/ 38 w 52609"/>
                <a:gd name="connsiteY1" fmla="*/ 6376 h 52617"/>
                <a:gd name="connsiteX2" fmla="*/ 6469 w 52609"/>
                <a:gd name="connsiteY2" fmla="*/ 42 h 52617"/>
                <a:gd name="connsiteX3" fmla="*/ 46321 w 52609"/>
                <a:gd name="connsiteY3" fmla="*/ 50 h 52617"/>
                <a:gd name="connsiteX4" fmla="*/ 52550 w 52609"/>
                <a:gd name="connsiteY4" fmla="*/ 6165 h 52617"/>
                <a:gd name="connsiteX5" fmla="*/ 52550 w 52609"/>
                <a:gd name="connsiteY5" fmla="*/ 46456 h 52617"/>
                <a:gd name="connsiteX6" fmla="*/ 46312 w 52609"/>
                <a:gd name="connsiteY6" fmla="*/ 52570 h 52617"/>
                <a:gd name="connsiteX7" fmla="*/ 6460 w 52609"/>
                <a:gd name="connsiteY7" fmla="*/ 52579 h 52617"/>
                <a:gd name="connsiteX8" fmla="*/ 30 w 52609"/>
                <a:gd name="connsiteY8" fmla="*/ 46236 h 52617"/>
                <a:gd name="connsiteX9" fmla="*/ 21 w 52609"/>
                <a:gd name="connsiteY9" fmla="*/ 26078 h 52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09" h="52617">
                  <a:moveTo>
                    <a:pt x="21" y="26078"/>
                  </a:moveTo>
                  <a:cubicBezTo>
                    <a:pt x="21" y="19508"/>
                    <a:pt x="-32" y="12937"/>
                    <a:pt x="38" y="6376"/>
                  </a:cubicBezTo>
                  <a:cubicBezTo>
                    <a:pt x="91" y="1855"/>
                    <a:pt x="1896" y="59"/>
                    <a:pt x="6469" y="42"/>
                  </a:cubicBezTo>
                  <a:cubicBezTo>
                    <a:pt x="19750" y="-11"/>
                    <a:pt x="33040" y="-20"/>
                    <a:pt x="46321" y="50"/>
                  </a:cubicBezTo>
                  <a:cubicBezTo>
                    <a:pt x="50605" y="68"/>
                    <a:pt x="52524" y="1934"/>
                    <a:pt x="52550" y="6165"/>
                  </a:cubicBezTo>
                  <a:cubicBezTo>
                    <a:pt x="52629" y="19595"/>
                    <a:pt x="52629" y="33025"/>
                    <a:pt x="52550" y="46456"/>
                  </a:cubicBezTo>
                  <a:cubicBezTo>
                    <a:pt x="52524" y="50678"/>
                    <a:pt x="50596" y="52544"/>
                    <a:pt x="46312" y="52570"/>
                  </a:cubicBezTo>
                  <a:cubicBezTo>
                    <a:pt x="33031" y="52632"/>
                    <a:pt x="19741" y="52632"/>
                    <a:pt x="6460" y="52579"/>
                  </a:cubicBezTo>
                  <a:cubicBezTo>
                    <a:pt x="1887" y="52562"/>
                    <a:pt x="82" y="50757"/>
                    <a:pt x="30" y="46236"/>
                  </a:cubicBezTo>
                  <a:cubicBezTo>
                    <a:pt x="-32" y="39508"/>
                    <a:pt x="21" y="32798"/>
                    <a:pt x="21" y="26078"/>
                  </a:cubicBezTo>
                  <a:close/>
                </a:path>
              </a:pathLst>
            </a:custGeom>
            <a:solidFill>
              <a:srgbClr val="699A48"/>
            </a:solidFill>
            <a:ln w="864" cap="flat">
              <a:noFill/>
              <a:prstDash val="solid"/>
              <a:miter/>
            </a:ln>
          </p:spPr>
          <p:txBody>
            <a:bodyPr rtlCol="0" anchor="ctr"/>
            <a:lstStyle/>
            <a:p>
              <a:endParaRPr lang="en-US"/>
            </a:p>
          </p:txBody>
        </p:sp>
        <p:sp>
          <p:nvSpPr>
            <p:cNvPr id="22" name="Graphic 10">
              <a:extLst>
                <a:ext uri="{FF2B5EF4-FFF2-40B4-BE49-F238E27FC236}">
                  <a16:creationId xmlns:a16="http://schemas.microsoft.com/office/drawing/2014/main" id="{50AE07BA-F375-4B7B-8253-1BAD55C208C1}"/>
                </a:ext>
              </a:extLst>
            </p:cNvPr>
            <p:cNvSpPr/>
            <p:nvPr/>
          </p:nvSpPr>
          <p:spPr>
            <a:xfrm>
              <a:off x="784981" y="4984618"/>
              <a:ext cx="52621" cy="52587"/>
            </a:xfrm>
            <a:custGeom>
              <a:avLst/>
              <a:gdLst>
                <a:gd name="connsiteX0" fmla="*/ 26323 w 52621"/>
                <a:gd name="connsiteY0" fmla="*/ 52573 h 52587"/>
                <a:gd name="connsiteX1" fmla="*/ 7058 w 52621"/>
                <a:gd name="connsiteY1" fmla="*/ 52564 h 52587"/>
                <a:gd name="connsiteX2" fmla="*/ 49 w 52621"/>
                <a:gd name="connsiteY2" fmla="*/ 45836 h 52587"/>
                <a:gd name="connsiteX3" fmla="*/ 49 w 52621"/>
                <a:gd name="connsiteY3" fmla="*/ 6868 h 52587"/>
                <a:gd name="connsiteX4" fmla="*/ 6935 w 52621"/>
                <a:gd name="connsiteY4" fmla="*/ 26 h 52587"/>
                <a:gd name="connsiteX5" fmla="*/ 45903 w 52621"/>
                <a:gd name="connsiteY5" fmla="*/ 26 h 52587"/>
                <a:gd name="connsiteX6" fmla="*/ 52578 w 52621"/>
                <a:gd name="connsiteY6" fmla="*/ 6518 h 52587"/>
                <a:gd name="connsiteX7" fmla="*/ 52578 w 52621"/>
                <a:gd name="connsiteY7" fmla="*/ 45923 h 52587"/>
                <a:gd name="connsiteX8" fmla="*/ 46034 w 52621"/>
                <a:gd name="connsiteY8" fmla="*/ 52555 h 52587"/>
                <a:gd name="connsiteX9" fmla="*/ 26323 w 52621"/>
                <a:gd name="connsiteY9" fmla="*/ 52573 h 52587"/>
                <a:gd name="connsiteX10" fmla="*/ 41838 w 52621"/>
                <a:gd name="connsiteY10" fmla="*/ 10854 h 52587"/>
                <a:gd name="connsiteX11" fmla="*/ 10799 w 52621"/>
                <a:gd name="connsiteY11" fmla="*/ 10854 h 52587"/>
                <a:gd name="connsiteX12" fmla="*/ 10799 w 52621"/>
                <a:gd name="connsiteY12" fmla="*/ 41744 h 52587"/>
                <a:gd name="connsiteX13" fmla="*/ 41838 w 52621"/>
                <a:gd name="connsiteY13" fmla="*/ 41744 h 52587"/>
                <a:gd name="connsiteX14" fmla="*/ 41838 w 52621"/>
                <a:gd name="connsiteY14" fmla="*/ 10854 h 52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621" h="52587">
                  <a:moveTo>
                    <a:pt x="26323" y="52573"/>
                  </a:moveTo>
                  <a:cubicBezTo>
                    <a:pt x="19901" y="52573"/>
                    <a:pt x="13479" y="52599"/>
                    <a:pt x="7058" y="52564"/>
                  </a:cubicBezTo>
                  <a:cubicBezTo>
                    <a:pt x="1933" y="52529"/>
                    <a:pt x="76" y="50829"/>
                    <a:pt x="49" y="45836"/>
                  </a:cubicBezTo>
                  <a:cubicBezTo>
                    <a:pt x="-21" y="32844"/>
                    <a:pt x="-12" y="19860"/>
                    <a:pt x="49" y="6868"/>
                  </a:cubicBezTo>
                  <a:cubicBezTo>
                    <a:pt x="76" y="1796"/>
                    <a:pt x="1880" y="35"/>
                    <a:pt x="6935" y="26"/>
                  </a:cubicBezTo>
                  <a:cubicBezTo>
                    <a:pt x="19927" y="-9"/>
                    <a:pt x="32911" y="-9"/>
                    <a:pt x="45903" y="26"/>
                  </a:cubicBezTo>
                  <a:cubicBezTo>
                    <a:pt x="50844" y="44"/>
                    <a:pt x="52552" y="1673"/>
                    <a:pt x="52578" y="6518"/>
                  </a:cubicBezTo>
                  <a:cubicBezTo>
                    <a:pt x="52640" y="19650"/>
                    <a:pt x="52631" y="32791"/>
                    <a:pt x="52578" y="45923"/>
                  </a:cubicBezTo>
                  <a:cubicBezTo>
                    <a:pt x="52561" y="50838"/>
                    <a:pt x="50870" y="52511"/>
                    <a:pt x="46034" y="52555"/>
                  </a:cubicBezTo>
                  <a:cubicBezTo>
                    <a:pt x="39464" y="52616"/>
                    <a:pt x="32893" y="52573"/>
                    <a:pt x="26323" y="52573"/>
                  </a:cubicBezTo>
                  <a:close/>
                  <a:moveTo>
                    <a:pt x="41838" y="10854"/>
                  </a:moveTo>
                  <a:cubicBezTo>
                    <a:pt x="31351" y="10854"/>
                    <a:pt x="21101" y="10854"/>
                    <a:pt x="10799" y="10854"/>
                  </a:cubicBezTo>
                  <a:cubicBezTo>
                    <a:pt x="10799" y="21341"/>
                    <a:pt x="10799" y="31486"/>
                    <a:pt x="10799" y="41744"/>
                  </a:cubicBezTo>
                  <a:cubicBezTo>
                    <a:pt x="21320" y="41744"/>
                    <a:pt x="31579" y="41744"/>
                    <a:pt x="41838" y="41744"/>
                  </a:cubicBezTo>
                  <a:cubicBezTo>
                    <a:pt x="41838" y="31267"/>
                    <a:pt x="41838" y="21113"/>
                    <a:pt x="41838" y="10854"/>
                  </a:cubicBezTo>
                  <a:close/>
                </a:path>
              </a:pathLst>
            </a:custGeom>
            <a:solidFill>
              <a:srgbClr val="699A48"/>
            </a:solidFill>
            <a:ln w="864" cap="flat">
              <a:noFill/>
              <a:prstDash val="solid"/>
              <a:miter/>
            </a:ln>
          </p:spPr>
          <p:txBody>
            <a:bodyPr rtlCol="0" anchor="ctr"/>
            <a:lstStyle/>
            <a:p>
              <a:endParaRPr lang="en-US"/>
            </a:p>
          </p:txBody>
        </p:sp>
        <p:sp>
          <p:nvSpPr>
            <p:cNvPr id="23" name="Graphic 10">
              <a:extLst>
                <a:ext uri="{FF2B5EF4-FFF2-40B4-BE49-F238E27FC236}">
                  <a16:creationId xmlns:a16="http://schemas.microsoft.com/office/drawing/2014/main" id="{50AE07BA-F375-4B7B-8253-1BAD55C208C1}"/>
                </a:ext>
              </a:extLst>
            </p:cNvPr>
            <p:cNvSpPr/>
            <p:nvPr/>
          </p:nvSpPr>
          <p:spPr>
            <a:xfrm>
              <a:off x="868969" y="5075510"/>
              <a:ext cx="64649" cy="98741"/>
            </a:xfrm>
            <a:custGeom>
              <a:avLst/>
              <a:gdLst>
                <a:gd name="connsiteX0" fmla="*/ 14855 w 64649"/>
                <a:gd name="connsiteY0" fmla="*/ 68026 h 98741"/>
                <a:gd name="connsiteX1" fmla="*/ 36722 w 64649"/>
                <a:gd name="connsiteY1" fmla="*/ 68421 h 98741"/>
                <a:gd name="connsiteX2" fmla="*/ 44221 w 64649"/>
                <a:gd name="connsiteY2" fmla="*/ 63234 h 98741"/>
                <a:gd name="connsiteX3" fmla="*/ 36529 w 64649"/>
                <a:gd name="connsiteY3" fmla="*/ 59187 h 98741"/>
                <a:gd name="connsiteX4" fmla="*/ 20015 w 64649"/>
                <a:gd name="connsiteY4" fmla="*/ 57400 h 98741"/>
                <a:gd name="connsiteX5" fmla="*/ 558 w 64649"/>
                <a:gd name="connsiteY5" fmla="*/ 40492 h 98741"/>
                <a:gd name="connsiteX6" fmla="*/ 10423 w 64649"/>
                <a:gd name="connsiteY6" fmla="*/ 16847 h 98741"/>
                <a:gd name="connsiteX7" fmla="*/ 12981 w 64649"/>
                <a:gd name="connsiteY7" fmla="*/ 14814 h 98741"/>
                <a:gd name="connsiteX8" fmla="*/ 9660 w 64649"/>
                <a:gd name="connsiteY8" fmla="*/ 4643 h 98741"/>
                <a:gd name="connsiteX9" fmla="*/ 23791 w 64649"/>
                <a:gd name="connsiteY9" fmla="*/ 0 h 98741"/>
                <a:gd name="connsiteX10" fmla="*/ 27296 w 64649"/>
                <a:gd name="connsiteY10" fmla="*/ 9864 h 98741"/>
                <a:gd name="connsiteX11" fmla="*/ 50170 w 64649"/>
                <a:gd name="connsiteY11" fmla="*/ 14946 h 98741"/>
                <a:gd name="connsiteX12" fmla="*/ 44239 w 64649"/>
                <a:gd name="connsiteY12" fmla="*/ 30706 h 98741"/>
                <a:gd name="connsiteX13" fmla="*/ 30975 w 64649"/>
                <a:gd name="connsiteY13" fmla="*/ 29147 h 98741"/>
                <a:gd name="connsiteX14" fmla="*/ 23047 w 64649"/>
                <a:gd name="connsiteY14" fmla="*/ 31170 h 98741"/>
                <a:gd name="connsiteX15" fmla="*/ 20769 w 64649"/>
                <a:gd name="connsiteY15" fmla="*/ 34876 h 98741"/>
                <a:gd name="connsiteX16" fmla="*/ 23888 w 64649"/>
                <a:gd name="connsiteY16" fmla="*/ 37145 h 98741"/>
                <a:gd name="connsiteX17" fmla="*/ 40428 w 64649"/>
                <a:gd name="connsiteY17" fmla="*/ 38687 h 98741"/>
                <a:gd name="connsiteX18" fmla="*/ 43906 w 64649"/>
                <a:gd name="connsiteY18" fmla="*/ 39081 h 98741"/>
                <a:gd name="connsiteX19" fmla="*/ 63775 w 64649"/>
                <a:gd name="connsiteY19" fmla="*/ 55069 h 98741"/>
                <a:gd name="connsiteX20" fmla="*/ 54375 w 64649"/>
                <a:gd name="connsiteY20" fmla="*/ 81973 h 98741"/>
                <a:gd name="connsiteX21" fmla="*/ 51782 w 64649"/>
                <a:gd name="connsiteY21" fmla="*/ 83971 h 98741"/>
                <a:gd name="connsiteX22" fmla="*/ 54927 w 64649"/>
                <a:gd name="connsiteY22" fmla="*/ 94370 h 98741"/>
                <a:gd name="connsiteX23" fmla="*/ 41488 w 64649"/>
                <a:gd name="connsiteY23" fmla="*/ 98741 h 98741"/>
                <a:gd name="connsiteX24" fmla="*/ 40480 w 64649"/>
                <a:gd name="connsiteY24" fmla="*/ 98014 h 98741"/>
                <a:gd name="connsiteX25" fmla="*/ 28794 w 64649"/>
                <a:gd name="connsiteY25" fmla="*/ 89096 h 98741"/>
                <a:gd name="connsiteX26" fmla="*/ 13936 w 64649"/>
                <a:gd name="connsiteY26" fmla="*/ 86003 h 98741"/>
                <a:gd name="connsiteX27" fmla="*/ 11649 w 64649"/>
                <a:gd name="connsiteY27" fmla="*/ 82429 h 98741"/>
                <a:gd name="connsiteX28" fmla="*/ 14855 w 64649"/>
                <a:gd name="connsiteY28" fmla="*/ 68026 h 98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4649" h="98741">
                  <a:moveTo>
                    <a:pt x="14855" y="68026"/>
                  </a:moveTo>
                  <a:cubicBezTo>
                    <a:pt x="22652" y="68210"/>
                    <a:pt x="29705" y="68666"/>
                    <a:pt x="36722" y="68421"/>
                  </a:cubicBezTo>
                  <a:cubicBezTo>
                    <a:pt x="39955" y="68307"/>
                    <a:pt x="44344" y="67255"/>
                    <a:pt x="44221" y="63234"/>
                  </a:cubicBezTo>
                  <a:cubicBezTo>
                    <a:pt x="44099" y="59108"/>
                    <a:pt x="39490" y="59634"/>
                    <a:pt x="36529" y="59187"/>
                  </a:cubicBezTo>
                  <a:cubicBezTo>
                    <a:pt x="31063" y="58363"/>
                    <a:pt x="25473" y="58293"/>
                    <a:pt x="20015" y="57400"/>
                  </a:cubicBezTo>
                  <a:cubicBezTo>
                    <a:pt x="10160" y="55779"/>
                    <a:pt x="2836" y="50785"/>
                    <a:pt x="558" y="40492"/>
                  </a:cubicBezTo>
                  <a:cubicBezTo>
                    <a:pt x="-1676" y="30426"/>
                    <a:pt x="3037" y="23023"/>
                    <a:pt x="10423" y="16847"/>
                  </a:cubicBezTo>
                  <a:cubicBezTo>
                    <a:pt x="11193" y="16198"/>
                    <a:pt x="11999" y="15585"/>
                    <a:pt x="12981" y="14814"/>
                  </a:cubicBezTo>
                  <a:cubicBezTo>
                    <a:pt x="11903" y="11520"/>
                    <a:pt x="10843" y="8261"/>
                    <a:pt x="9660" y="4643"/>
                  </a:cubicBezTo>
                  <a:cubicBezTo>
                    <a:pt x="14417" y="3075"/>
                    <a:pt x="18938" y="1594"/>
                    <a:pt x="23791" y="0"/>
                  </a:cubicBezTo>
                  <a:cubicBezTo>
                    <a:pt x="25000" y="3390"/>
                    <a:pt x="26104" y="6500"/>
                    <a:pt x="27296" y="9864"/>
                  </a:cubicBezTo>
                  <a:cubicBezTo>
                    <a:pt x="35303" y="9400"/>
                    <a:pt x="42916" y="10679"/>
                    <a:pt x="50170" y="14946"/>
                  </a:cubicBezTo>
                  <a:cubicBezTo>
                    <a:pt x="48085" y="20482"/>
                    <a:pt x="46105" y="25748"/>
                    <a:pt x="44239" y="30706"/>
                  </a:cubicBezTo>
                  <a:cubicBezTo>
                    <a:pt x="39534" y="30110"/>
                    <a:pt x="35259" y="29208"/>
                    <a:pt x="30975" y="29147"/>
                  </a:cubicBezTo>
                  <a:cubicBezTo>
                    <a:pt x="28321" y="29112"/>
                    <a:pt x="25517" y="30067"/>
                    <a:pt x="23047" y="31170"/>
                  </a:cubicBezTo>
                  <a:cubicBezTo>
                    <a:pt x="21899" y="31678"/>
                    <a:pt x="20865" y="33553"/>
                    <a:pt x="20769" y="34876"/>
                  </a:cubicBezTo>
                  <a:cubicBezTo>
                    <a:pt x="20716" y="35586"/>
                    <a:pt x="22705" y="36996"/>
                    <a:pt x="23888" y="37145"/>
                  </a:cubicBezTo>
                  <a:cubicBezTo>
                    <a:pt x="29381" y="37837"/>
                    <a:pt x="34909" y="38196"/>
                    <a:pt x="40428" y="38687"/>
                  </a:cubicBezTo>
                  <a:cubicBezTo>
                    <a:pt x="41593" y="38792"/>
                    <a:pt x="42758" y="38871"/>
                    <a:pt x="43906" y="39081"/>
                  </a:cubicBezTo>
                  <a:cubicBezTo>
                    <a:pt x="53394" y="40851"/>
                    <a:pt x="61269" y="44977"/>
                    <a:pt x="63775" y="55069"/>
                  </a:cubicBezTo>
                  <a:cubicBezTo>
                    <a:pt x="66464" y="65871"/>
                    <a:pt x="62846" y="74868"/>
                    <a:pt x="54375" y="81973"/>
                  </a:cubicBezTo>
                  <a:cubicBezTo>
                    <a:pt x="53604" y="82622"/>
                    <a:pt x="52772" y="83209"/>
                    <a:pt x="51782" y="83971"/>
                  </a:cubicBezTo>
                  <a:cubicBezTo>
                    <a:pt x="52780" y="87282"/>
                    <a:pt x="53779" y="90585"/>
                    <a:pt x="54927" y="94370"/>
                  </a:cubicBezTo>
                  <a:cubicBezTo>
                    <a:pt x="50249" y="95894"/>
                    <a:pt x="45754" y="97357"/>
                    <a:pt x="41488" y="98741"/>
                  </a:cubicBezTo>
                  <a:cubicBezTo>
                    <a:pt x="40918" y="98338"/>
                    <a:pt x="40515" y="98207"/>
                    <a:pt x="40480" y="98014"/>
                  </a:cubicBezTo>
                  <a:cubicBezTo>
                    <a:pt x="39464" y="91242"/>
                    <a:pt x="36083" y="88553"/>
                    <a:pt x="28794" y="89096"/>
                  </a:cubicBezTo>
                  <a:cubicBezTo>
                    <a:pt x="23931" y="89455"/>
                    <a:pt x="18815" y="87396"/>
                    <a:pt x="13936" y="86003"/>
                  </a:cubicBezTo>
                  <a:cubicBezTo>
                    <a:pt x="12867" y="85697"/>
                    <a:pt x="11465" y="83506"/>
                    <a:pt x="11649" y="82429"/>
                  </a:cubicBezTo>
                  <a:cubicBezTo>
                    <a:pt x="12516" y="77260"/>
                    <a:pt x="13883" y="72196"/>
                    <a:pt x="14855" y="68026"/>
                  </a:cubicBezTo>
                  <a:close/>
                </a:path>
              </a:pathLst>
            </a:custGeom>
            <a:solidFill>
              <a:srgbClr val="699A48"/>
            </a:solidFill>
            <a:ln w="864" cap="flat">
              <a:noFill/>
              <a:prstDash val="solid"/>
              <a:miter/>
            </a:ln>
          </p:spPr>
          <p:txBody>
            <a:bodyPr rtlCol="0" anchor="ctr"/>
            <a:lstStyle/>
            <a:p>
              <a:endParaRPr lang="en-US"/>
            </a:p>
          </p:txBody>
        </p:sp>
      </p:grpSp>
      <p:sp>
        <p:nvSpPr>
          <p:cNvPr id="70" name="TextBox 69">
            <a:extLst>
              <a:ext uri="{FF2B5EF4-FFF2-40B4-BE49-F238E27FC236}">
                <a16:creationId xmlns:a16="http://schemas.microsoft.com/office/drawing/2014/main" id="{FE0C70F9-693A-4AB8-8B8D-8755D1CB12A8}"/>
              </a:ext>
            </a:extLst>
          </p:cNvPr>
          <p:cNvSpPr txBox="1"/>
          <p:nvPr/>
        </p:nvSpPr>
        <p:spPr>
          <a:xfrm>
            <a:off x="9746166" y="6488040"/>
            <a:ext cx="2008832" cy="261610"/>
          </a:xfrm>
          <a:prstGeom prst="rect">
            <a:avLst/>
          </a:prstGeom>
          <a:noFill/>
        </p:spPr>
        <p:txBody>
          <a:bodyPr wrap="square" rtlCol="0">
            <a:spAutoFit/>
          </a:bodyPr>
          <a:lstStyle/>
          <a:p>
            <a:pPr algn="r"/>
            <a:r>
              <a:rPr lang="en-GB" sz="1100">
                <a:solidFill>
                  <a:schemeClr val="bg1"/>
                </a:solidFill>
              </a:rPr>
              <a:t>5</a:t>
            </a:r>
            <a:endParaRPr lang="en-US" sz="1100">
              <a:solidFill>
                <a:schemeClr val="bg1"/>
              </a:solidFill>
            </a:endParaRPr>
          </a:p>
        </p:txBody>
      </p:sp>
      <p:pic>
        <p:nvPicPr>
          <p:cNvPr id="58" name="Picture 57">
            <a:extLst>
              <a:ext uri="{FF2B5EF4-FFF2-40B4-BE49-F238E27FC236}">
                <a16:creationId xmlns:a16="http://schemas.microsoft.com/office/drawing/2014/main" id="{6D64076A-012E-48DF-B827-38153FC927B4}"/>
              </a:ext>
            </a:extLst>
          </p:cNvPr>
          <p:cNvPicPr>
            <a:picLocks noChangeAspect="1"/>
          </p:cNvPicPr>
          <p:nvPr/>
        </p:nvPicPr>
        <p:blipFill>
          <a:blip r:embed="rId7"/>
          <a:srcRect/>
          <a:stretch/>
        </p:blipFill>
        <p:spPr>
          <a:xfrm>
            <a:off x="173539" y="5876485"/>
            <a:ext cx="923330" cy="923330"/>
          </a:xfrm>
          <a:prstGeom prst="rect">
            <a:avLst/>
          </a:prstGeom>
        </p:spPr>
      </p:pic>
      <p:sp>
        <p:nvSpPr>
          <p:cNvPr id="47" name="Rectangle 46">
            <a:extLst>
              <a:ext uri="{FF2B5EF4-FFF2-40B4-BE49-F238E27FC236}">
                <a16:creationId xmlns:a16="http://schemas.microsoft.com/office/drawing/2014/main" id="{399EC716-97FE-44D0-B68B-A937DB034705}"/>
              </a:ext>
            </a:extLst>
          </p:cNvPr>
          <p:cNvSpPr/>
          <p:nvPr/>
        </p:nvSpPr>
        <p:spPr>
          <a:xfrm>
            <a:off x="9806284" y="1198290"/>
            <a:ext cx="2293136" cy="353943"/>
          </a:xfrm>
          <a:prstGeom prst="rect">
            <a:avLst/>
          </a:prstGeom>
        </p:spPr>
        <p:txBody>
          <a:bodyPr wrap="square" lIns="0" tIns="0" rIns="0" anchor="b">
            <a:spAutoFit/>
          </a:bodyPr>
          <a:lstStyle/>
          <a:p>
            <a:pPr defTabSz="609585"/>
            <a:r>
              <a:rPr lang="en-US" sz="2000" b="1">
                <a:solidFill>
                  <a:schemeClr val="bg1"/>
                </a:solidFill>
                <a:latin typeface="Arial"/>
              </a:rPr>
              <a:t>Capital Need</a:t>
            </a:r>
          </a:p>
        </p:txBody>
      </p:sp>
      <p:cxnSp>
        <p:nvCxnSpPr>
          <p:cNvPr id="57" name="Straight Connector 56">
            <a:extLst>
              <a:ext uri="{FF2B5EF4-FFF2-40B4-BE49-F238E27FC236}">
                <a16:creationId xmlns:a16="http://schemas.microsoft.com/office/drawing/2014/main" id="{792CFE11-3CC6-4AF0-97D3-AC076183CACE}"/>
              </a:ext>
            </a:extLst>
          </p:cNvPr>
          <p:cNvCxnSpPr>
            <a:cxnSpLocks/>
          </p:cNvCxnSpPr>
          <p:nvPr/>
        </p:nvCxnSpPr>
        <p:spPr>
          <a:xfrm>
            <a:off x="9814448" y="1676692"/>
            <a:ext cx="191438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59" name="Rectangle 58">
            <a:extLst>
              <a:ext uri="{FF2B5EF4-FFF2-40B4-BE49-F238E27FC236}">
                <a16:creationId xmlns:a16="http://schemas.microsoft.com/office/drawing/2014/main" id="{67821094-9462-45DA-8922-A9499C962F22}"/>
              </a:ext>
            </a:extLst>
          </p:cNvPr>
          <p:cNvSpPr/>
          <p:nvPr/>
        </p:nvSpPr>
        <p:spPr>
          <a:xfrm>
            <a:off x="9997162" y="2334947"/>
            <a:ext cx="2293136" cy="353943"/>
          </a:xfrm>
          <a:prstGeom prst="rect">
            <a:avLst/>
          </a:prstGeom>
        </p:spPr>
        <p:txBody>
          <a:bodyPr wrap="square" lIns="0" tIns="0" rIns="0" anchor="b">
            <a:spAutoFit/>
          </a:bodyPr>
          <a:lstStyle/>
          <a:p>
            <a:pPr defTabSz="609585"/>
            <a:r>
              <a:rPr lang="en-US" sz="2000" b="1">
                <a:solidFill>
                  <a:schemeClr val="bg1"/>
                </a:solidFill>
                <a:latin typeface="Arial"/>
              </a:rPr>
              <a:t>Grant</a:t>
            </a:r>
          </a:p>
        </p:txBody>
      </p:sp>
      <p:sp>
        <p:nvSpPr>
          <p:cNvPr id="64" name="Rectangle 63">
            <a:extLst>
              <a:ext uri="{FF2B5EF4-FFF2-40B4-BE49-F238E27FC236}">
                <a16:creationId xmlns:a16="http://schemas.microsoft.com/office/drawing/2014/main" id="{6E98E1FB-2A29-413D-8C24-2E1844610963}"/>
              </a:ext>
            </a:extLst>
          </p:cNvPr>
          <p:cNvSpPr/>
          <p:nvPr/>
        </p:nvSpPr>
        <p:spPr>
          <a:xfrm>
            <a:off x="10083366" y="4169111"/>
            <a:ext cx="2293136" cy="353943"/>
          </a:xfrm>
          <a:prstGeom prst="rect">
            <a:avLst/>
          </a:prstGeom>
        </p:spPr>
        <p:txBody>
          <a:bodyPr wrap="square" lIns="0" tIns="0" rIns="0" anchor="b">
            <a:spAutoFit/>
          </a:bodyPr>
          <a:lstStyle/>
          <a:p>
            <a:pPr defTabSz="609585"/>
            <a:r>
              <a:rPr lang="en-US" sz="2000" b="1">
                <a:solidFill>
                  <a:schemeClr val="bg1"/>
                </a:solidFill>
                <a:latin typeface="Arial"/>
              </a:rPr>
              <a:t>Debt / PRI</a:t>
            </a:r>
          </a:p>
        </p:txBody>
      </p:sp>
      <p:sp>
        <p:nvSpPr>
          <p:cNvPr id="26" name="Rectangle 25">
            <a:extLst>
              <a:ext uri="{FF2B5EF4-FFF2-40B4-BE49-F238E27FC236}">
                <a16:creationId xmlns:a16="http://schemas.microsoft.com/office/drawing/2014/main" id="{57B6B41B-5BEA-4828-8F55-7A70A8D81AEC}"/>
              </a:ext>
            </a:extLst>
          </p:cNvPr>
          <p:cNvSpPr/>
          <p:nvPr/>
        </p:nvSpPr>
        <p:spPr>
          <a:xfrm>
            <a:off x="10339556" y="2990869"/>
            <a:ext cx="2293136" cy="477054"/>
          </a:xfrm>
          <a:prstGeom prst="rect">
            <a:avLst/>
          </a:prstGeom>
        </p:spPr>
        <p:txBody>
          <a:bodyPr wrap="square" lIns="0" tIns="0" rIns="0" anchor="b">
            <a:spAutoFit/>
          </a:bodyPr>
          <a:lstStyle/>
          <a:p>
            <a:pPr defTabSz="609585"/>
            <a:r>
              <a:rPr lang="en-US" sz="2800" b="1">
                <a:solidFill>
                  <a:schemeClr val="bg1"/>
                </a:solidFill>
                <a:latin typeface="Arial"/>
              </a:rPr>
              <a:t>+</a:t>
            </a:r>
            <a:endParaRPr lang="en-US" sz="2000" b="1">
              <a:solidFill>
                <a:schemeClr val="bg1"/>
              </a:solidFill>
              <a:latin typeface="Arial"/>
            </a:endParaRPr>
          </a:p>
        </p:txBody>
      </p:sp>
      <p:sp>
        <p:nvSpPr>
          <p:cNvPr id="2" name="TextBox 1">
            <a:extLst>
              <a:ext uri="{FF2B5EF4-FFF2-40B4-BE49-F238E27FC236}">
                <a16:creationId xmlns:a16="http://schemas.microsoft.com/office/drawing/2014/main" id="{342413D0-84BC-4442-BBA0-0617B38C8954}"/>
              </a:ext>
            </a:extLst>
          </p:cNvPr>
          <p:cNvSpPr txBox="1"/>
          <p:nvPr/>
        </p:nvSpPr>
        <p:spPr>
          <a:xfrm>
            <a:off x="463165" y="1418245"/>
            <a:ext cx="3712191" cy="400110"/>
          </a:xfrm>
          <a:prstGeom prst="rect">
            <a:avLst/>
          </a:prstGeom>
          <a:noFill/>
        </p:spPr>
        <p:txBody>
          <a:bodyPr wrap="square" rtlCol="0">
            <a:spAutoFit/>
          </a:bodyPr>
          <a:lstStyle/>
          <a:p>
            <a:r>
              <a:rPr lang="en-US" sz="2000" b="1" u="sng">
                <a:solidFill>
                  <a:srgbClr val="282F7D"/>
                </a:solidFill>
              </a:rPr>
              <a:t>Proposed Capital Stack</a:t>
            </a:r>
          </a:p>
        </p:txBody>
      </p:sp>
      <p:sp>
        <p:nvSpPr>
          <p:cNvPr id="28" name="Rectangle 27">
            <a:extLst>
              <a:ext uri="{FF2B5EF4-FFF2-40B4-BE49-F238E27FC236}">
                <a16:creationId xmlns:a16="http://schemas.microsoft.com/office/drawing/2014/main" id="{0FB0760D-1B7F-894B-9AB9-1B3E7B621532}"/>
              </a:ext>
            </a:extLst>
          </p:cNvPr>
          <p:cNvSpPr/>
          <p:nvPr/>
        </p:nvSpPr>
        <p:spPr>
          <a:xfrm>
            <a:off x="612648" y="1819330"/>
            <a:ext cx="7146576" cy="492443"/>
          </a:xfrm>
          <a:prstGeom prst="rect">
            <a:avLst/>
          </a:prstGeom>
        </p:spPr>
        <p:txBody>
          <a:bodyPr wrap="square" lIns="0" tIns="0" rIns="0" bIns="0">
            <a:spAutoFit/>
          </a:bodyPr>
          <a:lstStyle/>
          <a:p>
            <a:pPr marL="182880" indent="-182880">
              <a:buClr>
                <a:srgbClr val="F5D34B"/>
              </a:buClr>
              <a:buFont typeface="Wingdings" pitchFamily="2" charset="2"/>
              <a:buChar char="§"/>
            </a:pPr>
            <a:r>
              <a:rPr kumimoji="0" lang="en-US" sz="1600" b="0" i="0" u="none" strike="noStrike" kern="0" cap="none" spc="0" normalizeH="0" baseline="0" noProof="0">
                <a:ln>
                  <a:noFill/>
                </a:ln>
                <a:solidFill>
                  <a:srgbClr val="4C4C4D"/>
                </a:solidFill>
                <a:effectLst/>
                <a:uLnTx/>
                <a:uFillTx/>
                <a:latin typeface="Arial" panose="020B0604020202020204" pitchFamily="34" charset="0"/>
                <a:ea typeface="+mn-ea"/>
                <a:cs typeface="Arial" panose="020B0604020202020204" pitchFamily="34" charset="0"/>
              </a:rPr>
              <a:t>Helps to cover operating costs while starting up</a:t>
            </a:r>
          </a:p>
          <a:p>
            <a:pPr marL="182880" indent="-182880">
              <a:buClr>
                <a:srgbClr val="F5D34B"/>
              </a:buClr>
              <a:buFont typeface="Wingdings" pitchFamily="2" charset="2"/>
              <a:buChar char="§"/>
            </a:pPr>
            <a:r>
              <a:rPr lang="en-US" sz="1600">
                <a:solidFill>
                  <a:srgbClr val="4C4C4D"/>
                </a:solidFill>
                <a:latin typeface="Arial" panose="020B0604020202020204" pitchFamily="34" charset="0"/>
                <a:ea typeface="+mn-ea"/>
                <a:cs typeface="Arial" panose="020B0604020202020204" pitchFamily="34" charset="0"/>
              </a:rPr>
              <a:t>Gives cushion for debt payments in first couple of years</a:t>
            </a:r>
            <a:endParaRPr kumimoji="0" lang="en-US" sz="1600" b="0" i="0" u="none" strike="noStrike" kern="0" cap="none" spc="0" normalizeH="0" baseline="0" noProof="0">
              <a:ln>
                <a:noFill/>
              </a:ln>
              <a:solidFill>
                <a:srgbClr val="4C4C4D"/>
              </a:solidFill>
              <a:effectLst/>
              <a:uLnTx/>
              <a:uFillTx/>
              <a:latin typeface="Arial" panose="020B0604020202020204" pitchFamily="34" charset="0"/>
              <a:ea typeface="+mn-ea"/>
              <a:cs typeface="Arial" panose="020B0604020202020204" pitchFamily="34" charset="0"/>
            </a:endParaRPr>
          </a:p>
        </p:txBody>
      </p:sp>
      <p:sp>
        <p:nvSpPr>
          <p:cNvPr id="29" name="Rectangle 28">
            <a:extLst>
              <a:ext uri="{FF2B5EF4-FFF2-40B4-BE49-F238E27FC236}">
                <a16:creationId xmlns:a16="http://schemas.microsoft.com/office/drawing/2014/main" id="{ED86F393-7B80-4744-BDE9-B7FF061ABEAE}"/>
              </a:ext>
            </a:extLst>
          </p:cNvPr>
          <p:cNvSpPr/>
          <p:nvPr/>
        </p:nvSpPr>
        <p:spPr>
          <a:xfrm>
            <a:off x="739787" y="3565349"/>
            <a:ext cx="2032000" cy="2311136"/>
          </a:xfrm>
          <a:prstGeom prst="rect">
            <a:avLst/>
          </a:prstGeom>
          <a:solidFill>
            <a:srgbClr val="282F7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0080" tIns="0" rIns="0" bIns="0" numCol="1" spcCol="0" rtlCol="0" fromWordArt="0" anchor="ctr" anchorCtr="0" forceAA="0" compatLnSpc="1">
            <a:prstTxWarp prst="textNoShape">
              <a:avLst/>
            </a:prstTxWarp>
            <a:noAutofit/>
          </a:bodyPr>
          <a:lstStyle/>
          <a:p>
            <a:pPr defTabSz="685800"/>
            <a:r>
              <a:rPr lang="en-US" sz="1600" b="1">
                <a:solidFill>
                  <a:srgbClr val="FFFFFF"/>
                </a:solidFill>
              </a:rPr>
              <a:t>Debt/PRI</a:t>
            </a:r>
          </a:p>
        </p:txBody>
      </p:sp>
      <p:sp>
        <p:nvSpPr>
          <p:cNvPr id="30" name="Rectangle 29">
            <a:extLst>
              <a:ext uri="{FF2B5EF4-FFF2-40B4-BE49-F238E27FC236}">
                <a16:creationId xmlns:a16="http://schemas.microsoft.com/office/drawing/2014/main" id="{82B52A23-5039-2944-8B42-849ED2B114EC}"/>
              </a:ext>
            </a:extLst>
          </p:cNvPr>
          <p:cNvSpPr/>
          <p:nvPr/>
        </p:nvSpPr>
        <p:spPr>
          <a:xfrm>
            <a:off x="2771787" y="4040725"/>
            <a:ext cx="1630944" cy="13603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0" rIns="0" bIns="0" numCol="1" spcCol="0" rtlCol="0" fromWordArt="0" anchor="ctr" anchorCtr="0" forceAA="0" compatLnSpc="1">
            <a:prstTxWarp prst="textNoShape">
              <a:avLst/>
            </a:prstTxWarp>
            <a:noAutofit/>
          </a:bodyPr>
          <a:lstStyle/>
          <a:p>
            <a:pPr defTabSz="685800"/>
            <a:r>
              <a:rPr lang="en-US" sz="2800" b="1">
                <a:solidFill>
                  <a:srgbClr val="282F7D"/>
                </a:solidFill>
              </a:rPr>
              <a:t>$250 k</a:t>
            </a:r>
          </a:p>
        </p:txBody>
      </p:sp>
      <p:sp>
        <p:nvSpPr>
          <p:cNvPr id="31" name="Rectangle 30">
            <a:extLst>
              <a:ext uri="{FF2B5EF4-FFF2-40B4-BE49-F238E27FC236}">
                <a16:creationId xmlns:a16="http://schemas.microsoft.com/office/drawing/2014/main" id="{B001BF52-F58D-B645-AD9F-99BEE2EDB1A7}"/>
              </a:ext>
            </a:extLst>
          </p:cNvPr>
          <p:cNvSpPr/>
          <p:nvPr/>
        </p:nvSpPr>
        <p:spPr>
          <a:xfrm>
            <a:off x="4580097" y="3545236"/>
            <a:ext cx="4941970" cy="2462213"/>
          </a:xfrm>
          <a:prstGeom prst="rect">
            <a:avLst/>
          </a:prstGeom>
        </p:spPr>
        <p:txBody>
          <a:bodyPr wrap="square" lIns="0" tIns="0" rIns="0" bIns="0">
            <a:spAutoFit/>
          </a:bodyPr>
          <a:lstStyle/>
          <a:p>
            <a:pPr marL="182880" indent="-182880">
              <a:buClr>
                <a:srgbClr val="F5D34B"/>
              </a:buClr>
              <a:buFont typeface="Wingdings" pitchFamily="2" charset="2"/>
              <a:buChar char="§"/>
            </a:pPr>
            <a:r>
              <a:rPr lang="en-US" sz="1600">
                <a:solidFill>
                  <a:srgbClr val="4C4C4D"/>
                </a:solidFill>
                <a:latin typeface="Arial" panose="020B0604020202020204" pitchFamily="34" charset="0"/>
                <a:ea typeface="+mn-ea"/>
                <a:cs typeface="Arial" panose="020B0604020202020204" pitchFamily="34" charset="0"/>
              </a:rPr>
              <a:t>Final contracting stages with Kresge Foundation</a:t>
            </a:r>
          </a:p>
          <a:p>
            <a:pPr marL="182880" indent="-182880">
              <a:buClr>
                <a:srgbClr val="F5D34B"/>
              </a:buClr>
              <a:buFont typeface="Wingdings" pitchFamily="2" charset="2"/>
              <a:buChar char="§"/>
            </a:pPr>
            <a:r>
              <a:rPr lang="en-US" sz="1600">
                <a:solidFill>
                  <a:srgbClr val="4C4C4D"/>
                </a:solidFill>
                <a:latin typeface="Arial" panose="020B0604020202020204" pitchFamily="34" charset="0"/>
                <a:ea typeface="+mn-ea"/>
                <a:cs typeface="Arial" panose="020B0604020202020204" pitchFamily="34" charset="0"/>
              </a:rPr>
              <a:t>Annual Rate: 1%</a:t>
            </a:r>
          </a:p>
          <a:p>
            <a:pPr marL="182880" lvl="2" indent="-182880">
              <a:buClr>
                <a:srgbClr val="F5D34B"/>
              </a:buClr>
              <a:buFont typeface="Wingdings" pitchFamily="2" charset="2"/>
              <a:buChar char="§"/>
            </a:pPr>
            <a:r>
              <a:rPr lang="en-US" sz="1600">
                <a:solidFill>
                  <a:srgbClr val="4C4C4D"/>
                </a:solidFill>
                <a:latin typeface="Arial" panose="020B0604020202020204" pitchFamily="34" charset="0"/>
                <a:ea typeface="+mn-ea"/>
                <a:cs typeface="Arial" panose="020B0604020202020204" pitchFamily="34" charset="0"/>
              </a:rPr>
              <a:t>Non-revolving, 24-month credit facility open upon execution of outcomes payor contract</a:t>
            </a:r>
          </a:p>
          <a:p>
            <a:pPr marL="182880" lvl="3" indent="-182880">
              <a:buClr>
                <a:srgbClr val="F5D34B"/>
              </a:buClr>
              <a:buFont typeface="Wingdings" pitchFamily="2" charset="2"/>
              <a:buChar char="§"/>
            </a:pPr>
            <a:r>
              <a:rPr lang="en-US" sz="1600">
                <a:solidFill>
                  <a:srgbClr val="4C4C4D"/>
                </a:solidFill>
                <a:latin typeface="Arial" panose="020B0604020202020204" pitchFamily="34" charset="0"/>
                <a:ea typeface="+mn-ea"/>
                <a:cs typeface="Arial" panose="020B0604020202020204" pitchFamily="34" charset="0"/>
              </a:rPr>
              <a:t>Starting in month 25, $10,000/month payment</a:t>
            </a:r>
          </a:p>
          <a:p>
            <a:pPr marL="182880" lvl="3" indent="-182880">
              <a:buClr>
                <a:srgbClr val="F5D34B"/>
              </a:buClr>
              <a:buFont typeface="Wingdings" pitchFamily="2" charset="2"/>
              <a:buChar char="§"/>
            </a:pPr>
            <a:r>
              <a:rPr lang="en-US" sz="1600">
                <a:solidFill>
                  <a:srgbClr val="4C4C4D"/>
                </a:solidFill>
                <a:latin typeface="Arial" panose="020B0604020202020204" pitchFamily="34" charset="0"/>
                <a:ea typeface="+mn-ea"/>
                <a:cs typeface="Arial" panose="020B0604020202020204" pitchFamily="34" charset="0"/>
              </a:rPr>
              <a:t>Balance due at the end of the term, with option to extend</a:t>
            </a:r>
          </a:p>
          <a:p>
            <a:pPr marL="182880" lvl="3" indent="-182880">
              <a:buClr>
                <a:srgbClr val="F5D34B"/>
              </a:buClr>
              <a:buFont typeface="Wingdings" pitchFamily="2" charset="2"/>
              <a:buChar char="§"/>
            </a:pPr>
            <a:r>
              <a:rPr lang="en-US" sz="1600">
                <a:solidFill>
                  <a:srgbClr val="4C4C4D"/>
                </a:solidFill>
                <a:latin typeface="Arial" panose="020B0604020202020204" pitchFamily="34" charset="0"/>
                <a:ea typeface="+mn-ea"/>
                <a:cs typeface="Arial" panose="020B0604020202020204" pitchFamily="34" charset="0"/>
              </a:rPr>
              <a:t>Non-recourse – positive cash flow from medical respite is the only source of repayment</a:t>
            </a:r>
          </a:p>
          <a:p>
            <a:pPr>
              <a:buClr>
                <a:srgbClr val="F5D34B"/>
              </a:buClr>
            </a:pPr>
            <a:endParaRPr lang="en-US" sz="1600">
              <a:solidFill>
                <a:srgbClr val="4C4C4D"/>
              </a:solidFill>
              <a:latin typeface="Arial" panose="020B0604020202020204" pitchFamily="34" charset="0"/>
              <a:ea typeface="+mn-ea"/>
              <a:cs typeface="Arial" panose="020B0604020202020204" pitchFamily="34" charset="0"/>
            </a:endParaRPr>
          </a:p>
        </p:txBody>
      </p:sp>
      <p:cxnSp>
        <p:nvCxnSpPr>
          <p:cNvPr id="32" name="Straight Connector 31">
            <a:extLst>
              <a:ext uri="{FF2B5EF4-FFF2-40B4-BE49-F238E27FC236}">
                <a16:creationId xmlns:a16="http://schemas.microsoft.com/office/drawing/2014/main" id="{4E5CF136-0996-4743-83DE-4DAD310B3CAF}"/>
              </a:ext>
            </a:extLst>
          </p:cNvPr>
          <p:cNvCxnSpPr>
            <a:cxnSpLocks/>
          </p:cNvCxnSpPr>
          <p:nvPr/>
        </p:nvCxnSpPr>
        <p:spPr>
          <a:xfrm flipH="1">
            <a:off x="4399875" y="3565349"/>
            <a:ext cx="2856" cy="2688321"/>
          </a:xfrm>
          <a:prstGeom prst="line">
            <a:avLst/>
          </a:prstGeom>
          <a:ln w="19050">
            <a:solidFill>
              <a:srgbClr val="F5D34B"/>
            </a:solidFill>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3D3B5C93-E2CF-CB48-ADA3-4CA3E1585FD9}"/>
              </a:ext>
            </a:extLst>
          </p:cNvPr>
          <p:cNvSpPr/>
          <p:nvPr/>
        </p:nvSpPr>
        <p:spPr>
          <a:xfrm>
            <a:off x="350309" y="4218461"/>
            <a:ext cx="768282" cy="763122"/>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3200"/>
          </a:p>
        </p:txBody>
      </p:sp>
      <p:pic>
        <p:nvPicPr>
          <p:cNvPr id="44" name="Picture 43" descr="Icon&#10;&#10;Description automatically generated">
            <a:extLst>
              <a:ext uri="{FF2B5EF4-FFF2-40B4-BE49-F238E27FC236}">
                <a16:creationId xmlns:a16="http://schemas.microsoft.com/office/drawing/2014/main" id="{5C01F539-58A2-2F4F-89ED-52D2770BB256}"/>
              </a:ext>
            </a:extLst>
          </p:cNvPr>
          <p:cNvPicPr>
            <a:picLocks noChangeAspect="1"/>
          </p:cNvPicPr>
          <p:nvPr/>
        </p:nvPicPr>
        <p:blipFill>
          <a:blip r:embed="rId8"/>
          <a:stretch>
            <a:fillRect/>
          </a:stretch>
        </p:blipFill>
        <p:spPr>
          <a:xfrm>
            <a:off x="273434" y="4116475"/>
            <a:ext cx="953766" cy="953766"/>
          </a:xfrm>
          <a:prstGeom prst="rect">
            <a:avLst/>
          </a:prstGeom>
        </p:spPr>
      </p:pic>
    </p:spTree>
    <p:extLst>
      <p:ext uri="{BB962C8B-B14F-4D97-AF65-F5344CB8AC3E}">
        <p14:creationId xmlns:p14="http://schemas.microsoft.com/office/powerpoint/2010/main" val="37960775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7" name="Rectangle 6">
            <a:extLst>
              <a:ext uri="{FF2B5EF4-FFF2-40B4-BE49-F238E27FC236}">
                <a16:creationId xmlns:a16="http://schemas.microsoft.com/office/drawing/2014/main" id="{DE5333EA-EC3B-8BCF-A620-686F863744CC}"/>
              </a:ext>
            </a:extLst>
          </p:cNvPr>
          <p:cNvSpPr/>
          <p:nvPr/>
        </p:nvSpPr>
        <p:spPr>
          <a:xfrm>
            <a:off x="196827" y="1236635"/>
            <a:ext cx="2070221" cy="7006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u="none" strike="noStrike" cap="none" dirty="0">
                <a:solidFill>
                  <a:schemeClr val="bg1"/>
                </a:solidFill>
              </a:rPr>
              <a:t>Governments</a:t>
            </a:r>
          </a:p>
        </p:txBody>
      </p:sp>
      <p:sp>
        <p:nvSpPr>
          <p:cNvPr id="142" name="Google Shape;142;p61"/>
          <p:cNvSpPr txBox="1">
            <a:spLocks noGrp="1"/>
          </p:cNvSpPr>
          <p:nvPr>
            <p:ph type="body" idx="1"/>
          </p:nvPr>
        </p:nvSpPr>
        <p:spPr>
          <a:xfrm>
            <a:off x="196826" y="221572"/>
            <a:ext cx="9802850" cy="430836"/>
          </a:xfrm>
          <a:prstGeom prst="rect">
            <a:avLst/>
          </a:prstGeom>
          <a:noFill/>
          <a:ln>
            <a:noFill/>
          </a:ln>
        </p:spPr>
        <p:txBody>
          <a:bodyPr spcFirstLastPara="1" wrap="square" lIns="91425" tIns="91425" rIns="91425" bIns="91425" anchor="ctr" anchorCtr="0">
            <a:noAutofit/>
          </a:bodyPr>
          <a:lstStyle/>
          <a:p>
            <a:pPr marL="9525" marR="0" lvl="0" indent="0" algn="l" rtl="0">
              <a:lnSpc>
                <a:spcPct val="100000"/>
              </a:lnSpc>
              <a:spcBef>
                <a:spcPts val="0"/>
              </a:spcBef>
              <a:spcAft>
                <a:spcPts val="0"/>
              </a:spcAft>
              <a:buClr>
                <a:srgbClr val="2FC2E1"/>
              </a:buClr>
              <a:buSzPts val="2940"/>
              <a:buFont typeface="Arial"/>
              <a:buNone/>
            </a:pPr>
            <a:r>
              <a:rPr lang="en-US" sz="2400" dirty="0">
                <a:solidFill>
                  <a:srgbClr val="035886"/>
                </a:solidFill>
              </a:rPr>
              <a:t>We work with innovators, risk takers, pragmatists, and optimists </a:t>
            </a:r>
            <a:endParaRPr sz="2400" dirty="0"/>
          </a:p>
        </p:txBody>
      </p:sp>
      <p:sp>
        <p:nvSpPr>
          <p:cNvPr id="186" name="Google Shape;186;p61"/>
          <p:cNvSpPr txBox="1">
            <a:spLocks noGrp="1"/>
          </p:cNvSpPr>
          <p:nvPr>
            <p:ph type="sldNum" idx="12"/>
          </p:nvPr>
        </p:nvSpPr>
        <p:spPr>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600"/>
              <a:buNone/>
            </a:pPr>
            <a:fld id="{00000000-1234-1234-1234-123412341234}" type="slidenum">
              <a:rPr lang="en-US"/>
              <a:t>4</a:t>
            </a:fld>
            <a:endParaRPr dirty="0"/>
          </a:p>
        </p:txBody>
      </p:sp>
      <p:pic>
        <p:nvPicPr>
          <p:cNvPr id="145" name="Google Shape;145;p61"/>
          <p:cNvPicPr preferRelativeResize="0"/>
          <p:nvPr/>
        </p:nvPicPr>
        <p:blipFill rotWithShape="1">
          <a:blip r:embed="rId3">
            <a:alphaModFix/>
          </a:blip>
          <a:srcRect/>
          <a:stretch/>
        </p:blipFill>
        <p:spPr>
          <a:xfrm>
            <a:off x="2394714" y="5761120"/>
            <a:ext cx="1223690" cy="567310"/>
          </a:xfrm>
          <a:prstGeom prst="rect">
            <a:avLst/>
          </a:prstGeom>
          <a:noFill/>
          <a:ln>
            <a:noFill/>
          </a:ln>
        </p:spPr>
      </p:pic>
      <p:pic>
        <p:nvPicPr>
          <p:cNvPr id="147" name="Google Shape;147;p61"/>
          <p:cNvPicPr preferRelativeResize="0"/>
          <p:nvPr/>
        </p:nvPicPr>
        <p:blipFill rotWithShape="1">
          <a:blip r:embed="rId4">
            <a:alphaModFix/>
          </a:blip>
          <a:srcRect/>
          <a:stretch/>
        </p:blipFill>
        <p:spPr>
          <a:xfrm>
            <a:off x="4638774" y="5751364"/>
            <a:ext cx="1712545" cy="612552"/>
          </a:xfrm>
          <a:prstGeom prst="rect">
            <a:avLst/>
          </a:prstGeom>
          <a:noFill/>
          <a:ln>
            <a:noFill/>
          </a:ln>
        </p:spPr>
      </p:pic>
      <p:pic>
        <p:nvPicPr>
          <p:cNvPr id="148" name="Google Shape;148;p61"/>
          <p:cNvPicPr preferRelativeResize="0"/>
          <p:nvPr/>
        </p:nvPicPr>
        <p:blipFill rotWithShape="1">
          <a:blip r:embed="rId5">
            <a:alphaModFix/>
          </a:blip>
          <a:srcRect/>
          <a:stretch/>
        </p:blipFill>
        <p:spPr>
          <a:xfrm>
            <a:off x="6299832" y="5848828"/>
            <a:ext cx="1921808" cy="454674"/>
          </a:xfrm>
          <a:prstGeom prst="rect">
            <a:avLst/>
          </a:prstGeom>
          <a:noFill/>
          <a:ln>
            <a:noFill/>
          </a:ln>
        </p:spPr>
      </p:pic>
      <p:pic>
        <p:nvPicPr>
          <p:cNvPr id="149" name="Google Shape;149;p61"/>
          <p:cNvPicPr preferRelativeResize="0"/>
          <p:nvPr/>
        </p:nvPicPr>
        <p:blipFill rotWithShape="1">
          <a:blip r:embed="rId6">
            <a:alphaModFix/>
          </a:blip>
          <a:srcRect/>
          <a:stretch/>
        </p:blipFill>
        <p:spPr>
          <a:xfrm>
            <a:off x="8342461" y="5894707"/>
            <a:ext cx="1430518" cy="433723"/>
          </a:xfrm>
          <a:prstGeom prst="rect">
            <a:avLst/>
          </a:prstGeom>
          <a:noFill/>
          <a:ln>
            <a:noFill/>
          </a:ln>
        </p:spPr>
      </p:pic>
      <p:pic>
        <p:nvPicPr>
          <p:cNvPr id="150" name="Google Shape;150;p61" descr="A picture containing drawing&#10;&#10;Description automatically generated"/>
          <p:cNvPicPr preferRelativeResize="0"/>
          <p:nvPr/>
        </p:nvPicPr>
        <p:blipFill rotWithShape="1">
          <a:blip r:embed="rId7">
            <a:alphaModFix/>
          </a:blip>
          <a:srcRect/>
          <a:stretch/>
        </p:blipFill>
        <p:spPr>
          <a:xfrm>
            <a:off x="9992064" y="5910728"/>
            <a:ext cx="1757352" cy="401680"/>
          </a:xfrm>
          <a:prstGeom prst="rect">
            <a:avLst/>
          </a:prstGeom>
          <a:noFill/>
          <a:ln>
            <a:noFill/>
          </a:ln>
        </p:spPr>
      </p:pic>
      <p:pic>
        <p:nvPicPr>
          <p:cNvPr id="151" name="Google Shape;151;p61"/>
          <p:cNvPicPr preferRelativeResize="0"/>
          <p:nvPr/>
        </p:nvPicPr>
        <p:blipFill rotWithShape="1">
          <a:blip r:embed="rId8">
            <a:alphaModFix/>
          </a:blip>
          <a:srcRect/>
          <a:stretch/>
        </p:blipFill>
        <p:spPr>
          <a:xfrm>
            <a:off x="3490836" y="4805445"/>
            <a:ext cx="1353998" cy="490006"/>
          </a:xfrm>
          <a:prstGeom prst="rect">
            <a:avLst/>
          </a:prstGeom>
          <a:noFill/>
          <a:ln>
            <a:noFill/>
          </a:ln>
        </p:spPr>
      </p:pic>
      <p:pic>
        <p:nvPicPr>
          <p:cNvPr id="152" name="Google Shape;152;p61" descr="A screenshot of a cell phone&#10;&#10;Description automatically generated"/>
          <p:cNvPicPr preferRelativeResize="0"/>
          <p:nvPr/>
        </p:nvPicPr>
        <p:blipFill rotWithShape="1">
          <a:blip r:embed="rId9">
            <a:alphaModFix/>
          </a:blip>
          <a:srcRect/>
          <a:stretch/>
        </p:blipFill>
        <p:spPr>
          <a:xfrm>
            <a:off x="6712920" y="4740435"/>
            <a:ext cx="718472" cy="718472"/>
          </a:xfrm>
          <a:prstGeom prst="rect">
            <a:avLst/>
          </a:prstGeom>
          <a:noFill/>
          <a:ln>
            <a:noFill/>
          </a:ln>
        </p:spPr>
      </p:pic>
      <p:pic>
        <p:nvPicPr>
          <p:cNvPr id="154" name="Google Shape;154;p61"/>
          <p:cNvPicPr preferRelativeResize="0"/>
          <p:nvPr/>
        </p:nvPicPr>
        <p:blipFill rotWithShape="1">
          <a:blip r:embed="rId10">
            <a:alphaModFix/>
          </a:blip>
          <a:srcRect/>
          <a:stretch/>
        </p:blipFill>
        <p:spPr>
          <a:xfrm>
            <a:off x="7640497" y="4795764"/>
            <a:ext cx="984503" cy="520619"/>
          </a:xfrm>
          <a:prstGeom prst="rect">
            <a:avLst/>
          </a:prstGeom>
          <a:noFill/>
          <a:ln>
            <a:noFill/>
          </a:ln>
        </p:spPr>
      </p:pic>
      <p:pic>
        <p:nvPicPr>
          <p:cNvPr id="155" name="Google Shape;155;p61" descr="A close up of a logo&#10;&#10;Description automatically generated"/>
          <p:cNvPicPr preferRelativeResize="0"/>
          <p:nvPr/>
        </p:nvPicPr>
        <p:blipFill rotWithShape="1">
          <a:blip r:embed="rId11">
            <a:alphaModFix/>
          </a:blip>
          <a:srcRect/>
          <a:stretch/>
        </p:blipFill>
        <p:spPr>
          <a:xfrm>
            <a:off x="11409888" y="5007234"/>
            <a:ext cx="514211" cy="524495"/>
          </a:xfrm>
          <a:prstGeom prst="rect">
            <a:avLst/>
          </a:prstGeom>
          <a:noFill/>
          <a:ln>
            <a:noFill/>
          </a:ln>
        </p:spPr>
      </p:pic>
      <p:pic>
        <p:nvPicPr>
          <p:cNvPr id="156" name="Google Shape;156;p61" descr="A close up of a logo&#10;&#10;Description automatically generated"/>
          <p:cNvPicPr preferRelativeResize="0"/>
          <p:nvPr/>
        </p:nvPicPr>
        <p:blipFill rotWithShape="1">
          <a:blip r:embed="rId12">
            <a:alphaModFix/>
          </a:blip>
          <a:srcRect/>
          <a:stretch/>
        </p:blipFill>
        <p:spPr>
          <a:xfrm>
            <a:off x="10059982" y="4405663"/>
            <a:ext cx="1496955" cy="813562"/>
          </a:xfrm>
          <a:prstGeom prst="rect">
            <a:avLst/>
          </a:prstGeom>
          <a:noFill/>
          <a:ln>
            <a:noFill/>
          </a:ln>
        </p:spPr>
      </p:pic>
      <p:pic>
        <p:nvPicPr>
          <p:cNvPr id="157" name="Google Shape;157;p61"/>
          <p:cNvPicPr preferRelativeResize="0"/>
          <p:nvPr/>
        </p:nvPicPr>
        <p:blipFill rotWithShape="1">
          <a:blip r:embed="rId13">
            <a:alphaModFix/>
          </a:blip>
          <a:srcRect/>
          <a:stretch/>
        </p:blipFill>
        <p:spPr>
          <a:xfrm>
            <a:off x="8785650" y="4964588"/>
            <a:ext cx="1190986" cy="313181"/>
          </a:xfrm>
          <a:prstGeom prst="rect">
            <a:avLst/>
          </a:prstGeom>
          <a:noFill/>
          <a:ln>
            <a:noFill/>
          </a:ln>
        </p:spPr>
      </p:pic>
      <p:pic>
        <p:nvPicPr>
          <p:cNvPr id="158" name="Google Shape;158;p61"/>
          <p:cNvPicPr preferRelativeResize="0"/>
          <p:nvPr/>
        </p:nvPicPr>
        <p:blipFill rotWithShape="1">
          <a:blip r:embed="rId14">
            <a:alphaModFix/>
          </a:blip>
          <a:srcRect/>
          <a:stretch/>
        </p:blipFill>
        <p:spPr>
          <a:xfrm>
            <a:off x="2545581" y="3477573"/>
            <a:ext cx="1020805" cy="703045"/>
          </a:xfrm>
          <a:prstGeom prst="rect">
            <a:avLst/>
          </a:prstGeom>
          <a:noFill/>
          <a:ln>
            <a:noFill/>
          </a:ln>
        </p:spPr>
      </p:pic>
      <p:pic>
        <p:nvPicPr>
          <p:cNvPr id="159" name="Google Shape;159;p61" descr="A picture containing drawing&#10;&#10;Description automatically generated"/>
          <p:cNvPicPr preferRelativeResize="0"/>
          <p:nvPr/>
        </p:nvPicPr>
        <p:blipFill rotWithShape="1">
          <a:blip r:embed="rId15">
            <a:alphaModFix/>
          </a:blip>
          <a:srcRect/>
          <a:stretch/>
        </p:blipFill>
        <p:spPr>
          <a:xfrm>
            <a:off x="3787656" y="3376138"/>
            <a:ext cx="1306760" cy="416917"/>
          </a:xfrm>
          <a:prstGeom prst="rect">
            <a:avLst/>
          </a:prstGeom>
          <a:noFill/>
          <a:ln>
            <a:noFill/>
          </a:ln>
        </p:spPr>
      </p:pic>
      <p:pic>
        <p:nvPicPr>
          <p:cNvPr id="160" name="Google Shape;160;p61"/>
          <p:cNvPicPr preferRelativeResize="0"/>
          <p:nvPr/>
        </p:nvPicPr>
        <p:blipFill rotWithShape="1">
          <a:blip r:embed="rId16">
            <a:alphaModFix/>
          </a:blip>
          <a:srcRect/>
          <a:stretch/>
        </p:blipFill>
        <p:spPr>
          <a:xfrm>
            <a:off x="2423119" y="2362141"/>
            <a:ext cx="1724397" cy="582896"/>
          </a:xfrm>
          <a:prstGeom prst="rect">
            <a:avLst/>
          </a:prstGeom>
          <a:noFill/>
          <a:ln>
            <a:noFill/>
          </a:ln>
        </p:spPr>
      </p:pic>
      <p:pic>
        <p:nvPicPr>
          <p:cNvPr id="161" name="Google Shape;161;p61"/>
          <p:cNvPicPr preferRelativeResize="0"/>
          <p:nvPr/>
        </p:nvPicPr>
        <p:blipFill rotWithShape="1">
          <a:blip r:embed="rId17">
            <a:alphaModFix/>
          </a:blip>
          <a:srcRect/>
          <a:stretch/>
        </p:blipFill>
        <p:spPr>
          <a:xfrm>
            <a:off x="4317909" y="2297295"/>
            <a:ext cx="1291155" cy="673873"/>
          </a:xfrm>
          <a:prstGeom prst="rect">
            <a:avLst/>
          </a:prstGeom>
          <a:noFill/>
          <a:ln>
            <a:noFill/>
          </a:ln>
        </p:spPr>
      </p:pic>
      <p:pic>
        <p:nvPicPr>
          <p:cNvPr id="162" name="Google Shape;162;p61"/>
          <p:cNvPicPr preferRelativeResize="0"/>
          <p:nvPr/>
        </p:nvPicPr>
        <p:blipFill rotWithShape="1">
          <a:blip r:embed="rId18">
            <a:alphaModFix/>
          </a:blip>
          <a:srcRect/>
          <a:stretch/>
        </p:blipFill>
        <p:spPr>
          <a:xfrm>
            <a:off x="10419796" y="2481977"/>
            <a:ext cx="1628761" cy="473098"/>
          </a:xfrm>
          <a:prstGeom prst="rect">
            <a:avLst/>
          </a:prstGeom>
          <a:noFill/>
          <a:ln>
            <a:noFill/>
          </a:ln>
        </p:spPr>
      </p:pic>
      <p:pic>
        <p:nvPicPr>
          <p:cNvPr id="163" name="Google Shape;163;p61"/>
          <p:cNvPicPr preferRelativeResize="0"/>
          <p:nvPr/>
        </p:nvPicPr>
        <p:blipFill rotWithShape="1">
          <a:blip r:embed="rId19">
            <a:alphaModFix/>
          </a:blip>
          <a:srcRect/>
          <a:stretch/>
        </p:blipFill>
        <p:spPr>
          <a:xfrm>
            <a:off x="6598339" y="2234575"/>
            <a:ext cx="1628760" cy="774409"/>
          </a:xfrm>
          <a:prstGeom prst="rect">
            <a:avLst/>
          </a:prstGeom>
          <a:noFill/>
          <a:ln>
            <a:noFill/>
          </a:ln>
        </p:spPr>
      </p:pic>
      <p:pic>
        <p:nvPicPr>
          <p:cNvPr id="164" name="Google Shape;164;p61" descr="A close up of a logo&#10;&#10;Description automatically generated"/>
          <p:cNvPicPr preferRelativeResize="0"/>
          <p:nvPr/>
        </p:nvPicPr>
        <p:blipFill rotWithShape="1">
          <a:blip r:embed="rId20">
            <a:alphaModFix/>
          </a:blip>
          <a:srcRect/>
          <a:stretch/>
        </p:blipFill>
        <p:spPr>
          <a:xfrm>
            <a:off x="5679243" y="2186009"/>
            <a:ext cx="808657" cy="907292"/>
          </a:xfrm>
          <a:prstGeom prst="rect">
            <a:avLst/>
          </a:prstGeom>
          <a:noFill/>
          <a:ln>
            <a:noFill/>
          </a:ln>
        </p:spPr>
      </p:pic>
      <p:pic>
        <p:nvPicPr>
          <p:cNvPr id="165" name="Google Shape;165;p61"/>
          <p:cNvPicPr preferRelativeResize="0"/>
          <p:nvPr/>
        </p:nvPicPr>
        <p:blipFill rotWithShape="1">
          <a:blip r:embed="rId21">
            <a:alphaModFix/>
          </a:blip>
          <a:srcRect/>
          <a:stretch/>
        </p:blipFill>
        <p:spPr>
          <a:xfrm>
            <a:off x="8417702" y="2549748"/>
            <a:ext cx="1887453" cy="337557"/>
          </a:xfrm>
          <a:prstGeom prst="rect">
            <a:avLst/>
          </a:prstGeom>
          <a:noFill/>
          <a:ln>
            <a:noFill/>
          </a:ln>
        </p:spPr>
      </p:pic>
      <p:pic>
        <p:nvPicPr>
          <p:cNvPr id="166" name="Google Shape;166;p61"/>
          <p:cNvPicPr preferRelativeResize="0"/>
          <p:nvPr/>
        </p:nvPicPr>
        <p:blipFill rotWithShape="1">
          <a:blip r:embed="rId22">
            <a:alphaModFix/>
          </a:blip>
          <a:srcRect t="31443" b="31612"/>
          <a:stretch/>
        </p:blipFill>
        <p:spPr>
          <a:xfrm>
            <a:off x="10339460" y="3328445"/>
            <a:ext cx="1540500" cy="462233"/>
          </a:xfrm>
          <a:prstGeom prst="rect">
            <a:avLst/>
          </a:prstGeom>
          <a:noFill/>
          <a:ln>
            <a:noFill/>
          </a:ln>
        </p:spPr>
      </p:pic>
      <p:pic>
        <p:nvPicPr>
          <p:cNvPr id="167" name="Google Shape;167;p61"/>
          <p:cNvPicPr preferRelativeResize="0"/>
          <p:nvPr/>
        </p:nvPicPr>
        <p:blipFill rotWithShape="1">
          <a:blip r:embed="rId23">
            <a:alphaModFix/>
          </a:blip>
          <a:srcRect/>
          <a:stretch/>
        </p:blipFill>
        <p:spPr>
          <a:xfrm>
            <a:off x="8327117" y="3872400"/>
            <a:ext cx="1803743" cy="362198"/>
          </a:xfrm>
          <a:prstGeom prst="rect">
            <a:avLst/>
          </a:prstGeom>
          <a:noFill/>
          <a:ln>
            <a:noFill/>
          </a:ln>
        </p:spPr>
      </p:pic>
      <p:pic>
        <p:nvPicPr>
          <p:cNvPr id="168" name="Google Shape;168;p61"/>
          <p:cNvPicPr preferRelativeResize="0"/>
          <p:nvPr/>
        </p:nvPicPr>
        <p:blipFill rotWithShape="1">
          <a:blip r:embed="rId24">
            <a:alphaModFix/>
          </a:blip>
          <a:srcRect/>
          <a:stretch/>
        </p:blipFill>
        <p:spPr>
          <a:xfrm>
            <a:off x="10346964" y="3884946"/>
            <a:ext cx="1323170" cy="438696"/>
          </a:xfrm>
          <a:prstGeom prst="rect">
            <a:avLst/>
          </a:prstGeom>
          <a:noFill/>
          <a:ln>
            <a:noFill/>
          </a:ln>
        </p:spPr>
      </p:pic>
      <p:pic>
        <p:nvPicPr>
          <p:cNvPr id="169" name="Google Shape;169;p61"/>
          <p:cNvPicPr preferRelativeResize="0"/>
          <p:nvPr/>
        </p:nvPicPr>
        <p:blipFill rotWithShape="1">
          <a:blip r:embed="rId25">
            <a:alphaModFix/>
          </a:blip>
          <a:srcRect/>
          <a:stretch/>
        </p:blipFill>
        <p:spPr>
          <a:xfrm>
            <a:off x="8361210" y="3495598"/>
            <a:ext cx="1879186" cy="186961"/>
          </a:xfrm>
          <a:prstGeom prst="rect">
            <a:avLst/>
          </a:prstGeom>
          <a:noFill/>
          <a:ln>
            <a:noFill/>
          </a:ln>
        </p:spPr>
      </p:pic>
      <p:pic>
        <p:nvPicPr>
          <p:cNvPr id="170" name="Google Shape;170;p61"/>
          <p:cNvPicPr preferRelativeResize="0"/>
          <p:nvPr/>
        </p:nvPicPr>
        <p:blipFill rotWithShape="1">
          <a:blip r:embed="rId26">
            <a:alphaModFix/>
          </a:blip>
          <a:srcRect/>
          <a:stretch/>
        </p:blipFill>
        <p:spPr>
          <a:xfrm>
            <a:off x="6785098" y="3577767"/>
            <a:ext cx="1340673" cy="528094"/>
          </a:xfrm>
          <a:prstGeom prst="rect">
            <a:avLst/>
          </a:prstGeom>
          <a:noFill/>
          <a:ln>
            <a:noFill/>
          </a:ln>
        </p:spPr>
      </p:pic>
      <p:pic>
        <p:nvPicPr>
          <p:cNvPr id="172" name="Google Shape;172;p61"/>
          <p:cNvPicPr preferRelativeResize="0"/>
          <p:nvPr/>
        </p:nvPicPr>
        <p:blipFill rotWithShape="1">
          <a:blip r:embed="rId27">
            <a:alphaModFix/>
          </a:blip>
          <a:srcRect/>
          <a:stretch/>
        </p:blipFill>
        <p:spPr>
          <a:xfrm>
            <a:off x="2419021" y="1040771"/>
            <a:ext cx="833819" cy="982737"/>
          </a:xfrm>
          <a:prstGeom prst="rect">
            <a:avLst/>
          </a:prstGeom>
          <a:noFill/>
          <a:ln>
            <a:noFill/>
          </a:ln>
        </p:spPr>
      </p:pic>
      <p:pic>
        <p:nvPicPr>
          <p:cNvPr id="173" name="Google Shape;173;p61"/>
          <p:cNvPicPr preferRelativeResize="0"/>
          <p:nvPr/>
        </p:nvPicPr>
        <p:blipFill rotWithShape="1">
          <a:blip r:embed="rId28">
            <a:alphaModFix/>
          </a:blip>
          <a:srcRect/>
          <a:stretch/>
        </p:blipFill>
        <p:spPr>
          <a:xfrm>
            <a:off x="3652369" y="5692493"/>
            <a:ext cx="678344" cy="671423"/>
          </a:xfrm>
          <a:prstGeom prst="rect">
            <a:avLst/>
          </a:prstGeom>
          <a:noFill/>
          <a:ln>
            <a:noFill/>
          </a:ln>
        </p:spPr>
      </p:pic>
      <p:pic>
        <p:nvPicPr>
          <p:cNvPr id="174" name="Google Shape;174;p61"/>
          <p:cNvPicPr preferRelativeResize="0"/>
          <p:nvPr/>
        </p:nvPicPr>
        <p:blipFill rotWithShape="1">
          <a:blip r:embed="rId29">
            <a:alphaModFix/>
          </a:blip>
          <a:srcRect/>
          <a:stretch/>
        </p:blipFill>
        <p:spPr>
          <a:xfrm>
            <a:off x="5601165" y="1252955"/>
            <a:ext cx="698764" cy="504454"/>
          </a:xfrm>
          <a:prstGeom prst="rect">
            <a:avLst/>
          </a:prstGeom>
          <a:noFill/>
          <a:ln>
            <a:noFill/>
          </a:ln>
        </p:spPr>
      </p:pic>
      <p:pic>
        <p:nvPicPr>
          <p:cNvPr id="176" name="Google Shape;176;p61"/>
          <p:cNvPicPr preferRelativeResize="0"/>
          <p:nvPr/>
        </p:nvPicPr>
        <p:blipFill rotWithShape="1">
          <a:blip r:embed="rId30">
            <a:alphaModFix/>
          </a:blip>
          <a:srcRect/>
          <a:stretch/>
        </p:blipFill>
        <p:spPr>
          <a:xfrm>
            <a:off x="3804528" y="3911089"/>
            <a:ext cx="1253326" cy="331569"/>
          </a:xfrm>
          <a:prstGeom prst="rect">
            <a:avLst/>
          </a:prstGeom>
          <a:noFill/>
          <a:ln>
            <a:noFill/>
          </a:ln>
        </p:spPr>
      </p:pic>
      <p:pic>
        <p:nvPicPr>
          <p:cNvPr id="177" name="Google Shape;177;p61"/>
          <p:cNvPicPr preferRelativeResize="0"/>
          <p:nvPr/>
        </p:nvPicPr>
        <p:blipFill rotWithShape="1">
          <a:blip r:embed="rId31">
            <a:alphaModFix/>
          </a:blip>
          <a:srcRect/>
          <a:stretch/>
        </p:blipFill>
        <p:spPr>
          <a:xfrm>
            <a:off x="5302200" y="3599182"/>
            <a:ext cx="1277460" cy="408416"/>
          </a:xfrm>
          <a:prstGeom prst="rect">
            <a:avLst/>
          </a:prstGeom>
          <a:noFill/>
          <a:ln>
            <a:noFill/>
          </a:ln>
        </p:spPr>
      </p:pic>
      <p:pic>
        <p:nvPicPr>
          <p:cNvPr id="178" name="Google Shape;178;p61"/>
          <p:cNvPicPr preferRelativeResize="0"/>
          <p:nvPr/>
        </p:nvPicPr>
        <p:blipFill rotWithShape="1">
          <a:blip r:embed="rId32">
            <a:alphaModFix/>
          </a:blip>
          <a:srcRect/>
          <a:stretch/>
        </p:blipFill>
        <p:spPr>
          <a:xfrm>
            <a:off x="4682461" y="1163618"/>
            <a:ext cx="766773" cy="731490"/>
          </a:xfrm>
          <a:prstGeom prst="rect">
            <a:avLst/>
          </a:prstGeom>
          <a:noFill/>
          <a:ln>
            <a:noFill/>
          </a:ln>
        </p:spPr>
      </p:pic>
      <p:pic>
        <p:nvPicPr>
          <p:cNvPr id="179" name="Google Shape;179;p61"/>
          <p:cNvPicPr preferRelativeResize="0"/>
          <p:nvPr/>
        </p:nvPicPr>
        <p:blipFill rotWithShape="1">
          <a:blip r:embed="rId33">
            <a:alphaModFix/>
          </a:blip>
          <a:srcRect/>
          <a:stretch/>
        </p:blipFill>
        <p:spPr>
          <a:xfrm>
            <a:off x="6474366" y="1212807"/>
            <a:ext cx="621464" cy="610428"/>
          </a:xfrm>
          <a:prstGeom prst="rect">
            <a:avLst/>
          </a:prstGeom>
          <a:noFill/>
          <a:ln>
            <a:noFill/>
          </a:ln>
        </p:spPr>
      </p:pic>
      <p:pic>
        <p:nvPicPr>
          <p:cNvPr id="180" name="Google Shape;180;p61"/>
          <p:cNvPicPr preferRelativeResize="0"/>
          <p:nvPr/>
        </p:nvPicPr>
        <p:blipFill rotWithShape="1">
          <a:blip r:embed="rId34">
            <a:alphaModFix/>
          </a:blip>
          <a:srcRect/>
          <a:stretch/>
        </p:blipFill>
        <p:spPr>
          <a:xfrm>
            <a:off x="3491839" y="1298267"/>
            <a:ext cx="1077349" cy="491700"/>
          </a:xfrm>
          <a:prstGeom prst="rect">
            <a:avLst/>
          </a:prstGeom>
          <a:noFill/>
          <a:ln>
            <a:noFill/>
          </a:ln>
        </p:spPr>
      </p:pic>
      <p:pic>
        <p:nvPicPr>
          <p:cNvPr id="181" name="Google Shape;181;p61" descr="A sign on a pole&#10;&#10;Description automatically generated"/>
          <p:cNvPicPr preferRelativeResize="0"/>
          <p:nvPr/>
        </p:nvPicPr>
        <p:blipFill rotWithShape="1">
          <a:blip r:embed="rId35">
            <a:alphaModFix/>
          </a:blip>
          <a:srcRect/>
          <a:stretch/>
        </p:blipFill>
        <p:spPr>
          <a:xfrm>
            <a:off x="9034066" y="770454"/>
            <a:ext cx="1477826" cy="1477826"/>
          </a:xfrm>
          <a:prstGeom prst="rect">
            <a:avLst/>
          </a:prstGeom>
          <a:noFill/>
          <a:ln>
            <a:noFill/>
          </a:ln>
        </p:spPr>
      </p:pic>
      <p:pic>
        <p:nvPicPr>
          <p:cNvPr id="182" name="Google Shape;182;p61" descr="A picture containing drawing&#10;&#10;Description automatically generated"/>
          <p:cNvPicPr preferRelativeResize="0"/>
          <p:nvPr/>
        </p:nvPicPr>
        <p:blipFill rotWithShape="1">
          <a:blip r:embed="rId36">
            <a:alphaModFix/>
          </a:blip>
          <a:srcRect/>
          <a:stretch/>
        </p:blipFill>
        <p:spPr>
          <a:xfrm>
            <a:off x="10509811" y="1013062"/>
            <a:ext cx="1204592" cy="401312"/>
          </a:xfrm>
          <a:prstGeom prst="rect">
            <a:avLst/>
          </a:prstGeom>
          <a:noFill/>
          <a:ln>
            <a:noFill/>
          </a:ln>
        </p:spPr>
      </p:pic>
      <p:pic>
        <p:nvPicPr>
          <p:cNvPr id="183" name="Google Shape;183;p61" descr="A screenshot of a cell phone&#10;&#10;Description automatically generated"/>
          <p:cNvPicPr preferRelativeResize="0"/>
          <p:nvPr/>
        </p:nvPicPr>
        <p:blipFill rotWithShape="1">
          <a:blip r:embed="rId37">
            <a:alphaModFix/>
          </a:blip>
          <a:srcRect/>
          <a:stretch/>
        </p:blipFill>
        <p:spPr>
          <a:xfrm>
            <a:off x="10440536" y="1447653"/>
            <a:ext cx="1182220" cy="662265"/>
          </a:xfrm>
          <a:prstGeom prst="rect">
            <a:avLst/>
          </a:prstGeom>
          <a:noFill/>
          <a:ln>
            <a:noFill/>
          </a:ln>
        </p:spPr>
      </p:pic>
      <p:pic>
        <p:nvPicPr>
          <p:cNvPr id="184" name="Google Shape;184;p61" descr="A drawing of a face&#10;&#10;Description automatically generated"/>
          <p:cNvPicPr preferRelativeResize="0"/>
          <p:nvPr/>
        </p:nvPicPr>
        <p:blipFill rotWithShape="1">
          <a:blip r:embed="rId38">
            <a:alphaModFix/>
          </a:blip>
          <a:srcRect/>
          <a:stretch/>
        </p:blipFill>
        <p:spPr>
          <a:xfrm>
            <a:off x="7220822" y="1130564"/>
            <a:ext cx="917819" cy="827105"/>
          </a:xfrm>
          <a:prstGeom prst="rect">
            <a:avLst/>
          </a:prstGeom>
          <a:noFill/>
          <a:ln>
            <a:noFill/>
          </a:ln>
        </p:spPr>
      </p:pic>
      <p:pic>
        <p:nvPicPr>
          <p:cNvPr id="185" name="Google Shape;185;p61" descr="A close up of a logo&#10;&#10;Description automatically generated"/>
          <p:cNvPicPr preferRelativeResize="0"/>
          <p:nvPr/>
        </p:nvPicPr>
        <p:blipFill rotWithShape="1">
          <a:blip r:embed="rId39">
            <a:alphaModFix/>
          </a:blip>
          <a:srcRect/>
          <a:stretch/>
        </p:blipFill>
        <p:spPr>
          <a:xfrm>
            <a:off x="8284597" y="1032892"/>
            <a:ext cx="933723" cy="944580"/>
          </a:xfrm>
          <a:prstGeom prst="rect">
            <a:avLst/>
          </a:prstGeom>
          <a:noFill/>
          <a:ln>
            <a:noFill/>
          </a:ln>
        </p:spPr>
      </p:pic>
      <p:pic>
        <p:nvPicPr>
          <p:cNvPr id="187" name="Google Shape;187;p61"/>
          <p:cNvPicPr preferRelativeResize="0"/>
          <p:nvPr/>
        </p:nvPicPr>
        <p:blipFill rotWithShape="1">
          <a:blip r:embed="rId40">
            <a:alphaModFix/>
          </a:blip>
          <a:srcRect/>
          <a:stretch/>
        </p:blipFill>
        <p:spPr>
          <a:xfrm>
            <a:off x="2422574" y="4611320"/>
            <a:ext cx="867640" cy="867640"/>
          </a:xfrm>
          <a:prstGeom prst="rect">
            <a:avLst/>
          </a:prstGeom>
          <a:noFill/>
          <a:ln>
            <a:noFill/>
          </a:ln>
        </p:spPr>
      </p:pic>
      <p:pic>
        <p:nvPicPr>
          <p:cNvPr id="188" name="Google Shape;188;p61" descr="Text&#10;&#10;Description automatically generated"/>
          <p:cNvPicPr preferRelativeResize="0"/>
          <p:nvPr/>
        </p:nvPicPr>
        <p:blipFill rotWithShape="1">
          <a:blip r:embed="rId41">
            <a:alphaModFix/>
          </a:blip>
          <a:srcRect/>
          <a:stretch/>
        </p:blipFill>
        <p:spPr>
          <a:xfrm>
            <a:off x="5065848" y="4915895"/>
            <a:ext cx="1488082" cy="410569"/>
          </a:xfrm>
          <a:prstGeom prst="rect">
            <a:avLst/>
          </a:prstGeom>
          <a:noFill/>
          <a:ln>
            <a:noFill/>
          </a:ln>
        </p:spPr>
      </p:pic>
      <p:sp>
        <p:nvSpPr>
          <p:cNvPr id="8" name="Rectangle 7">
            <a:extLst>
              <a:ext uri="{FF2B5EF4-FFF2-40B4-BE49-F238E27FC236}">
                <a16:creationId xmlns:a16="http://schemas.microsoft.com/office/drawing/2014/main" id="{9BD63209-68CF-ADE6-9DED-940D2E9C19B5}"/>
              </a:ext>
            </a:extLst>
          </p:cNvPr>
          <p:cNvSpPr/>
          <p:nvPr/>
        </p:nvSpPr>
        <p:spPr>
          <a:xfrm>
            <a:off x="196827" y="2306529"/>
            <a:ext cx="2070221" cy="7006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u="none" strike="noStrike" cap="none" dirty="0">
                <a:solidFill>
                  <a:schemeClr val="bg1"/>
                </a:solidFill>
              </a:rPr>
              <a:t>Environmental Organizations</a:t>
            </a:r>
          </a:p>
        </p:txBody>
      </p:sp>
      <p:sp>
        <p:nvSpPr>
          <p:cNvPr id="9" name="Rectangle 8">
            <a:extLst>
              <a:ext uri="{FF2B5EF4-FFF2-40B4-BE49-F238E27FC236}">
                <a16:creationId xmlns:a16="http://schemas.microsoft.com/office/drawing/2014/main" id="{7D910C4A-5622-8C1C-058D-105E015B299A}"/>
              </a:ext>
            </a:extLst>
          </p:cNvPr>
          <p:cNvSpPr/>
          <p:nvPr/>
        </p:nvSpPr>
        <p:spPr>
          <a:xfrm>
            <a:off x="196826" y="3466817"/>
            <a:ext cx="2070221" cy="7006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50" b="1" u="none" strike="noStrike" cap="none" dirty="0">
                <a:solidFill>
                  <a:schemeClr val="bg1"/>
                </a:solidFill>
              </a:rPr>
              <a:t>Heath &amp; Human Services</a:t>
            </a:r>
          </a:p>
        </p:txBody>
      </p:sp>
      <p:sp>
        <p:nvSpPr>
          <p:cNvPr id="10" name="Rectangle 9">
            <a:extLst>
              <a:ext uri="{FF2B5EF4-FFF2-40B4-BE49-F238E27FC236}">
                <a16:creationId xmlns:a16="http://schemas.microsoft.com/office/drawing/2014/main" id="{BF133770-FD2B-9EE4-B47D-ED3313C57419}"/>
              </a:ext>
            </a:extLst>
          </p:cNvPr>
          <p:cNvSpPr/>
          <p:nvPr/>
        </p:nvSpPr>
        <p:spPr>
          <a:xfrm>
            <a:off x="170462" y="5690802"/>
            <a:ext cx="2070221" cy="7006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50" b="1" u="none" strike="noStrike" cap="none" dirty="0">
                <a:solidFill>
                  <a:schemeClr val="bg1"/>
                </a:solidFill>
              </a:rPr>
              <a:t>Corporate Partners</a:t>
            </a:r>
          </a:p>
        </p:txBody>
      </p:sp>
      <p:sp>
        <p:nvSpPr>
          <p:cNvPr id="11" name="Rectangle 10">
            <a:extLst>
              <a:ext uri="{FF2B5EF4-FFF2-40B4-BE49-F238E27FC236}">
                <a16:creationId xmlns:a16="http://schemas.microsoft.com/office/drawing/2014/main" id="{865D473A-34DF-285B-B2B7-704C3D4CE2C8}"/>
              </a:ext>
            </a:extLst>
          </p:cNvPr>
          <p:cNvSpPr/>
          <p:nvPr/>
        </p:nvSpPr>
        <p:spPr>
          <a:xfrm>
            <a:off x="182507" y="4620908"/>
            <a:ext cx="2070221" cy="7006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u="none" strike="noStrike" cap="none" dirty="0">
                <a:solidFill>
                  <a:schemeClr val="bg1"/>
                </a:solidFill>
              </a:rPr>
              <a:t>Foundations</a:t>
            </a:r>
          </a:p>
        </p:txBody>
      </p:sp>
      <p:cxnSp>
        <p:nvCxnSpPr>
          <p:cNvPr id="17" name="Straight Connector 16">
            <a:extLst>
              <a:ext uri="{FF2B5EF4-FFF2-40B4-BE49-F238E27FC236}">
                <a16:creationId xmlns:a16="http://schemas.microsoft.com/office/drawing/2014/main" id="{51638752-176E-FD0F-421F-4A751875FB7C}"/>
              </a:ext>
            </a:extLst>
          </p:cNvPr>
          <p:cNvCxnSpPr/>
          <p:nvPr/>
        </p:nvCxnSpPr>
        <p:spPr>
          <a:xfrm>
            <a:off x="2423119" y="2109918"/>
            <a:ext cx="9288933"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0A328C2-26AF-008F-893B-24258D917BCD}"/>
              </a:ext>
            </a:extLst>
          </p:cNvPr>
          <p:cNvCxnSpPr/>
          <p:nvPr/>
        </p:nvCxnSpPr>
        <p:spPr>
          <a:xfrm>
            <a:off x="2423119" y="3194311"/>
            <a:ext cx="9288933"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A6337A4-484E-919D-679B-7666A6F7F52A}"/>
              </a:ext>
            </a:extLst>
          </p:cNvPr>
          <p:cNvCxnSpPr/>
          <p:nvPr/>
        </p:nvCxnSpPr>
        <p:spPr>
          <a:xfrm>
            <a:off x="2466298" y="4457607"/>
            <a:ext cx="9288933"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19C8525-EB8E-3A2F-BFA7-DB0F49C39B57}"/>
              </a:ext>
            </a:extLst>
          </p:cNvPr>
          <p:cNvCxnSpPr/>
          <p:nvPr/>
        </p:nvCxnSpPr>
        <p:spPr>
          <a:xfrm>
            <a:off x="2423119" y="5631120"/>
            <a:ext cx="9288933"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29" name="Pentagon 28">
            <a:extLst>
              <a:ext uri="{FF2B5EF4-FFF2-40B4-BE49-F238E27FC236}">
                <a16:creationId xmlns:a16="http://schemas.microsoft.com/office/drawing/2014/main" id="{9F238BA0-1B76-8F1A-19EC-1029AA5CE0CE}"/>
              </a:ext>
            </a:extLst>
          </p:cNvPr>
          <p:cNvSpPr/>
          <p:nvPr/>
        </p:nvSpPr>
        <p:spPr>
          <a:xfrm>
            <a:off x="8113673" y="6477386"/>
            <a:ext cx="4288436" cy="302613"/>
          </a:xfrm>
          <a:prstGeom prst="homePlat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solidFill>
              </a:rPr>
              <a:t>Outdoor Recreation</a:t>
            </a:r>
          </a:p>
        </p:txBody>
      </p:sp>
      <p:sp>
        <p:nvSpPr>
          <p:cNvPr id="30" name="Pentagon 29">
            <a:extLst>
              <a:ext uri="{FF2B5EF4-FFF2-40B4-BE49-F238E27FC236}">
                <a16:creationId xmlns:a16="http://schemas.microsoft.com/office/drawing/2014/main" id="{CF6B30C7-8807-A7A0-7C63-1F463F7F223B}"/>
              </a:ext>
            </a:extLst>
          </p:cNvPr>
          <p:cNvSpPr/>
          <p:nvPr/>
        </p:nvSpPr>
        <p:spPr>
          <a:xfrm>
            <a:off x="4046219" y="6474246"/>
            <a:ext cx="4288436" cy="305753"/>
          </a:xfrm>
          <a:prstGeom prst="homePlat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solidFill>
              </a:rPr>
              <a:t>Outcomes-Based Financing</a:t>
            </a:r>
          </a:p>
        </p:txBody>
      </p:sp>
      <p:sp>
        <p:nvSpPr>
          <p:cNvPr id="31" name="Pentagon 30">
            <a:extLst>
              <a:ext uri="{FF2B5EF4-FFF2-40B4-BE49-F238E27FC236}">
                <a16:creationId xmlns:a16="http://schemas.microsoft.com/office/drawing/2014/main" id="{02D5AE6A-438B-C3C5-E21D-3E4E8422AD7F}"/>
              </a:ext>
            </a:extLst>
          </p:cNvPr>
          <p:cNvSpPr/>
          <p:nvPr/>
        </p:nvSpPr>
        <p:spPr>
          <a:xfrm>
            <a:off x="-21235" y="6474246"/>
            <a:ext cx="4288436" cy="305753"/>
          </a:xfrm>
          <a:prstGeom prst="homePlate">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solidFill>
              </a:rPr>
              <a:t>About</a:t>
            </a:r>
          </a:p>
        </p:txBody>
      </p:sp>
    </p:spTree>
    <p:extLst>
      <p:ext uri="{BB962C8B-B14F-4D97-AF65-F5344CB8AC3E}">
        <p14:creationId xmlns:p14="http://schemas.microsoft.com/office/powerpoint/2010/main" val="12527491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7323EE48-846C-41AF-8DB6-7C80EEEBFD78}"/>
              </a:ext>
            </a:extLst>
          </p:cNvPr>
          <p:cNvSpPr/>
          <p:nvPr/>
        </p:nvSpPr>
        <p:spPr>
          <a:xfrm>
            <a:off x="4488873" y="3263871"/>
            <a:ext cx="7703127" cy="1471886"/>
          </a:xfrm>
          <a:prstGeom prst="rect">
            <a:avLst/>
          </a:prstGeom>
          <a:solidFill>
            <a:schemeClr val="bg1">
              <a:lumMod val="85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 Placeholder 8">
            <a:extLst>
              <a:ext uri="{FF2B5EF4-FFF2-40B4-BE49-F238E27FC236}">
                <a16:creationId xmlns:a16="http://schemas.microsoft.com/office/drawing/2014/main" id="{F08C7352-89FD-4B29-AB41-E3F3EC31F7B4}"/>
              </a:ext>
            </a:extLst>
          </p:cNvPr>
          <p:cNvSpPr txBox="1">
            <a:spLocks/>
          </p:cNvSpPr>
          <p:nvPr/>
        </p:nvSpPr>
        <p:spPr>
          <a:xfrm>
            <a:off x="4585276" y="3420672"/>
            <a:ext cx="7492625" cy="1231066"/>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457200" marR="0" lvl="0" indent="-387350" algn="l" rtl="0">
              <a:lnSpc>
                <a:spcPct val="90000"/>
              </a:lnSpc>
              <a:spcBef>
                <a:spcPts val="0"/>
              </a:spcBef>
              <a:spcAft>
                <a:spcPts val="0"/>
              </a:spcAft>
              <a:buClr>
                <a:srgbClr val="2FC2E1"/>
              </a:buClr>
              <a:buSzPts val="2500"/>
              <a:buFont typeface="Arimo"/>
              <a:buChar char="▪"/>
              <a:defRPr sz="2000" b="0" i="0" u="none" strike="noStrike" cap="none">
                <a:solidFill>
                  <a:srgbClr val="4C4C4D"/>
                </a:solidFill>
                <a:latin typeface="Arial"/>
                <a:ea typeface="Arial"/>
                <a:cs typeface="Arial"/>
                <a:sym typeface="Arial"/>
              </a:defRPr>
            </a:lvl1pPr>
            <a:lvl2pPr marL="914400" marR="0" lvl="1" indent="-381000" algn="l" rtl="0">
              <a:lnSpc>
                <a:spcPct val="90000"/>
              </a:lnSpc>
              <a:spcBef>
                <a:spcPts val="800"/>
              </a:spcBef>
              <a:spcAft>
                <a:spcPts val="0"/>
              </a:spcAft>
              <a:buClr>
                <a:srgbClr val="2FC2E1"/>
              </a:buClr>
              <a:buSzPts val="2400"/>
              <a:buFont typeface="Arimo"/>
              <a:buChar char="–"/>
              <a:defRPr sz="2000" b="0" i="0" u="none" strike="noStrike" cap="none">
                <a:solidFill>
                  <a:srgbClr val="4C4C4D"/>
                </a:solidFill>
                <a:latin typeface="Arial"/>
                <a:ea typeface="Arial"/>
                <a:cs typeface="Arial"/>
                <a:sym typeface="Arial"/>
              </a:defRPr>
            </a:lvl2pPr>
            <a:lvl3pPr marL="990600" marR="0" lvl="2" indent="0" algn="l" rtl="0">
              <a:lnSpc>
                <a:spcPct val="90000"/>
              </a:lnSpc>
              <a:spcBef>
                <a:spcPts val="800"/>
              </a:spcBef>
              <a:spcAft>
                <a:spcPts val="0"/>
              </a:spcAft>
              <a:buClr>
                <a:srgbClr val="2FC2E1"/>
              </a:buClr>
              <a:buSzPts val="2400"/>
              <a:buFont typeface="Arimo"/>
              <a:buNone/>
              <a:defRPr sz="2000" b="0" i="0" u="none" strike="noStrike" cap="none">
                <a:solidFill>
                  <a:srgbClr val="4C4C4D"/>
                </a:solidFill>
                <a:latin typeface="Arial"/>
                <a:ea typeface="Arial"/>
                <a:cs typeface="Arial"/>
                <a:sym typeface="Arial"/>
              </a:defRPr>
            </a:lvl3pPr>
            <a:lvl4pPr marL="1828800" marR="0" lvl="3" indent="-341630" algn="l" rtl="0">
              <a:lnSpc>
                <a:spcPct val="90000"/>
              </a:lnSpc>
              <a:spcBef>
                <a:spcPts val="800"/>
              </a:spcBef>
              <a:spcAft>
                <a:spcPts val="0"/>
              </a:spcAft>
              <a:buClr>
                <a:srgbClr val="2FC2E1"/>
              </a:buClr>
              <a:buSzPts val="1780"/>
              <a:buFont typeface="Arimo"/>
              <a:buChar char="-"/>
              <a:defRPr sz="2000" b="0" i="0" u="none" strike="noStrike" cap="none">
                <a:solidFill>
                  <a:srgbClr val="4C4C4D"/>
                </a:solidFill>
                <a:latin typeface="Arial"/>
                <a:ea typeface="Arial"/>
                <a:cs typeface="Arial"/>
                <a:sym typeface="Arial"/>
              </a:defRPr>
            </a:lvl4pPr>
            <a:lvl5pPr marL="2286000" marR="0" lvl="4" indent="-341629" algn="l" rtl="0">
              <a:lnSpc>
                <a:spcPct val="90000"/>
              </a:lnSpc>
              <a:spcBef>
                <a:spcPts val="800"/>
              </a:spcBef>
              <a:spcAft>
                <a:spcPts val="0"/>
              </a:spcAft>
              <a:buClr>
                <a:srgbClr val="2FC2E1"/>
              </a:buClr>
              <a:buSzPts val="1780"/>
              <a:buFont typeface="Arimo"/>
              <a:buChar char="-"/>
              <a:defRPr sz="2000" b="0" i="0" u="none" strike="noStrike" cap="none">
                <a:solidFill>
                  <a:srgbClr val="4C4C4D"/>
                </a:solidFill>
                <a:latin typeface="Arial"/>
                <a:ea typeface="Arial"/>
                <a:cs typeface="Arial"/>
                <a:sym typeface="Arial"/>
              </a:defRPr>
            </a:lvl5pPr>
            <a:lvl6pPr marL="2743200" marR="0" lvl="5" indent="-342900" algn="l" rtl="0">
              <a:lnSpc>
                <a:spcPct val="90000"/>
              </a:lnSpc>
              <a:spcBef>
                <a:spcPts val="8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342900" indent="-342900" defTabSz="1219170">
              <a:lnSpc>
                <a:spcPct val="100000"/>
              </a:lnSpc>
              <a:spcAft>
                <a:spcPts val="800"/>
              </a:spcAft>
              <a:buSzPct val="104999"/>
            </a:pPr>
            <a:r>
              <a:rPr lang="en-US" sz="1800" dirty="0">
                <a:solidFill>
                  <a:schemeClr val="tx1"/>
                </a:solidFill>
                <a:ea typeface="Arimo"/>
                <a:sym typeface="Arimo"/>
              </a:rPr>
              <a:t>Launched subsidiary: </a:t>
            </a:r>
          </a:p>
          <a:p>
            <a:pPr marL="342900" indent="-342900" defTabSz="1219170">
              <a:lnSpc>
                <a:spcPct val="100000"/>
              </a:lnSpc>
              <a:spcAft>
                <a:spcPts val="800"/>
              </a:spcAft>
              <a:buSzPct val="104999"/>
            </a:pPr>
            <a:r>
              <a:rPr lang="en-US" sz="1800" b="1" dirty="0">
                <a:solidFill>
                  <a:schemeClr val="accent2"/>
                </a:solidFill>
                <a:ea typeface="Arimo"/>
                <a:sym typeface="Arimo"/>
              </a:rPr>
              <a:t>Pays farmers</a:t>
            </a:r>
            <a:r>
              <a:rPr lang="en-US" sz="1800" dirty="0">
                <a:solidFill>
                  <a:schemeClr val="tx1"/>
                </a:solidFill>
                <a:ea typeface="Arimo"/>
                <a:sym typeface="Arimo"/>
              </a:rPr>
              <a:t> to implement conservation ag best mgmt. practices</a:t>
            </a:r>
          </a:p>
          <a:p>
            <a:pPr marL="342900" indent="-342900" defTabSz="1219170">
              <a:lnSpc>
                <a:spcPct val="100000"/>
              </a:lnSpc>
              <a:spcAft>
                <a:spcPts val="800"/>
              </a:spcAft>
              <a:buSzPct val="104999"/>
            </a:pPr>
            <a:r>
              <a:rPr lang="en-US" sz="1800" b="1" dirty="0">
                <a:solidFill>
                  <a:srgbClr val="035886"/>
                </a:solidFill>
                <a:ea typeface="Arimo"/>
                <a:sym typeface="Arimo"/>
              </a:rPr>
              <a:t>Stacks carbon </a:t>
            </a:r>
            <a:r>
              <a:rPr lang="en-US" sz="1800" dirty="0">
                <a:solidFill>
                  <a:schemeClr val="bg2"/>
                </a:solidFill>
                <a:ea typeface="Arimo"/>
                <a:sym typeface="Arimo"/>
              </a:rPr>
              <a:t>and</a:t>
            </a:r>
            <a:r>
              <a:rPr lang="en-US" sz="1800" b="1" dirty="0">
                <a:solidFill>
                  <a:srgbClr val="035886"/>
                </a:solidFill>
                <a:ea typeface="Arimo"/>
                <a:sym typeface="Arimo"/>
              </a:rPr>
              <a:t> water quality outcomes</a:t>
            </a:r>
            <a:r>
              <a:rPr lang="en-US" sz="1800" b="1" dirty="0">
                <a:solidFill>
                  <a:schemeClr val="tx1"/>
                </a:solidFill>
                <a:ea typeface="Arimo"/>
                <a:sym typeface="Arimo"/>
              </a:rPr>
              <a:t> </a:t>
            </a:r>
            <a:endParaRPr lang="en-US" sz="1800" b="1" dirty="0">
              <a:solidFill>
                <a:schemeClr val="accent2"/>
              </a:solidFill>
              <a:ea typeface="Arimo"/>
              <a:sym typeface="Arimo"/>
            </a:endParaRPr>
          </a:p>
        </p:txBody>
      </p:sp>
      <p:sp>
        <p:nvSpPr>
          <p:cNvPr id="3" name="Rectangle 2">
            <a:extLst>
              <a:ext uri="{FF2B5EF4-FFF2-40B4-BE49-F238E27FC236}">
                <a16:creationId xmlns:a16="http://schemas.microsoft.com/office/drawing/2014/main" id="{03903C5D-645A-4F6C-AA42-21001F8723D2}"/>
              </a:ext>
            </a:extLst>
          </p:cNvPr>
          <p:cNvSpPr/>
          <p:nvPr/>
        </p:nvSpPr>
        <p:spPr>
          <a:xfrm>
            <a:off x="4488872" y="1524460"/>
            <a:ext cx="7703127" cy="1595011"/>
          </a:xfrm>
          <a:prstGeom prst="rect">
            <a:avLst/>
          </a:prstGeom>
          <a:solidFill>
            <a:schemeClr val="bg1">
              <a:lumMod val="85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3AEB10A9-829C-4FDB-9CAF-119ECFD7D3D4}"/>
              </a:ext>
            </a:extLst>
          </p:cNvPr>
          <p:cNvSpPr/>
          <p:nvPr/>
        </p:nvSpPr>
        <p:spPr>
          <a:xfrm>
            <a:off x="4460254" y="4883405"/>
            <a:ext cx="7703127" cy="1471886"/>
          </a:xfrm>
          <a:prstGeom prst="rect">
            <a:avLst/>
          </a:prstGeom>
          <a:solidFill>
            <a:schemeClr val="bg1">
              <a:lumMod val="85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descr="A picture containing logo&#10;&#10;Description automatically generated">
            <a:extLst>
              <a:ext uri="{FF2B5EF4-FFF2-40B4-BE49-F238E27FC236}">
                <a16:creationId xmlns:a16="http://schemas.microsoft.com/office/drawing/2014/main" id="{40E84F58-1A28-47A9-94D9-44FE8734738A}"/>
              </a:ext>
            </a:extLst>
          </p:cNvPr>
          <p:cNvPicPr>
            <a:picLocks noChangeAspect="1"/>
          </p:cNvPicPr>
          <p:nvPr/>
        </p:nvPicPr>
        <p:blipFill>
          <a:blip r:embed="rId3"/>
          <a:stretch>
            <a:fillRect/>
          </a:stretch>
        </p:blipFill>
        <p:spPr>
          <a:xfrm>
            <a:off x="7313392" y="3325265"/>
            <a:ext cx="1760966" cy="450782"/>
          </a:xfrm>
          <a:prstGeom prst="rect">
            <a:avLst/>
          </a:prstGeom>
        </p:spPr>
      </p:pic>
      <p:sp>
        <p:nvSpPr>
          <p:cNvPr id="2" name="Slide Number Placeholder 1">
            <a:extLst>
              <a:ext uri="{FF2B5EF4-FFF2-40B4-BE49-F238E27FC236}">
                <a16:creationId xmlns:a16="http://schemas.microsoft.com/office/drawing/2014/main" id="{444B643C-8FB6-49F1-A9D1-A27059CB6CA2}"/>
              </a:ext>
            </a:extLst>
          </p:cNvPr>
          <p:cNvSpPr>
            <a:spLocks noGrp="1"/>
          </p:cNvSpPr>
          <p:nvPr>
            <p:ph type="sldNum" idx="12"/>
          </p:nvPr>
        </p:nvSpPr>
        <p:spPr>
          <a:xfrm>
            <a:off x="11346202" y="5945070"/>
            <a:ext cx="731700" cy="525000"/>
          </a:xfrm>
        </p:spPr>
        <p:txBody>
          <a:bodyPr/>
          <a:lstStyle/>
          <a:p>
            <a:fld id="{00000000-1234-1234-1234-123412341234}" type="slidenum">
              <a:rPr lang="en-US" smtClean="0"/>
              <a:pPr/>
              <a:t>5</a:t>
            </a:fld>
            <a:endParaRPr lang="en-US" dirty="0"/>
          </a:p>
        </p:txBody>
      </p:sp>
      <p:pic>
        <p:nvPicPr>
          <p:cNvPr id="4" name="Picture 3" descr="A picture containing grass, outdoor, person, person&#10;&#10;Description automatically generated">
            <a:extLst>
              <a:ext uri="{FF2B5EF4-FFF2-40B4-BE49-F238E27FC236}">
                <a16:creationId xmlns:a16="http://schemas.microsoft.com/office/drawing/2014/main" id="{4AF32360-A040-4305-B1F6-DAFE54C59D1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25562" b="10323"/>
          <a:stretch/>
        </p:blipFill>
        <p:spPr>
          <a:xfrm>
            <a:off x="-21237" y="19054"/>
            <a:ext cx="12192000" cy="1371600"/>
          </a:xfrm>
          <a:prstGeom prst="rect">
            <a:avLst/>
          </a:prstGeom>
        </p:spPr>
      </p:pic>
      <p:sp>
        <p:nvSpPr>
          <p:cNvPr id="6" name="Rectangle 5">
            <a:extLst>
              <a:ext uri="{FF2B5EF4-FFF2-40B4-BE49-F238E27FC236}">
                <a16:creationId xmlns:a16="http://schemas.microsoft.com/office/drawing/2014/main" id="{6DBD8279-4FE0-4AC2-A5D2-C7D4BF5C133D}"/>
              </a:ext>
            </a:extLst>
          </p:cNvPr>
          <p:cNvSpPr/>
          <p:nvPr/>
        </p:nvSpPr>
        <p:spPr>
          <a:xfrm>
            <a:off x="-28619" y="-227324"/>
            <a:ext cx="12430728" cy="1623823"/>
          </a:xfrm>
          <a:prstGeom prst="rect">
            <a:avLst/>
          </a:prstGeom>
          <a:solidFill>
            <a:srgbClr val="03588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Google Shape;260;p30">
            <a:extLst>
              <a:ext uri="{FF2B5EF4-FFF2-40B4-BE49-F238E27FC236}">
                <a16:creationId xmlns:a16="http://schemas.microsoft.com/office/drawing/2014/main" id="{2E67CCCD-49EB-4A07-B584-A8CA8D9DB470}"/>
              </a:ext>
            </a:extLst>
          </p:cNvPr>
          <p:cNvSpPr txBox="1">
            <a:spLocks/>
          </p:cNvSpPr>
          <p:nvPr/>
        </p:nvSpPr>
        <p:spPr>
          <a:xfrm>
            <a:off x="166318" y="251842"/>
            <a:ext cx="11628323" cy="553968"/>
          </a:xfrm>
          <a:prstGeom prst="rect">
            <a:avLst/>
          </a:prstGeom>
          <a:noFill/>
          <a:ln>
            <a:noFill/>
          </a:ln>
        </p:spPr>
        <p:txBody>
          <a:bodyPr spcFirstLastPara="1" wrap="square" lIns="91425" tIns="91425" rIns="91425" bIns="91425"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rgbClr val="2FC2E1"/>
              </a:buClr>
              <a:buSzPts val="3150"/>
            </a:pPr>
            <a:r>
              <a:rPr lang="en-US" sz="2400" b="1" dirty="0">
                <a:solidFill>
                  <a:schemeClr val="bg1"/>
                </a:solidFill>
              </a:rPr>
              <a:t>Design innovative and scalable solutions for people and planet</a:t>
            </a:r>
          </a:p>
        </p:txBody>
      </p:sp>
      <p:pic>
        <p:nvPicPr>
          <p:cNvPr id="31" name="Picture 30" descr="A picture containing drawing, food&#10;&#10;Description automatically generated">
            <a:extLst>
              <a:ext uri="{FF2B5EF4-FFF2-40B4-BE49-F238E27FC236}">
                <a16:creationId xmlns:a16="http://schemas.microsoft.com/office/drawing/2014/main" id="{216B8A87-D518-BC4E-A5FE-674BDF05997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259636" y="121594"/>
            <a:ext cx="1611522" cy="659259"/>
          </a:xfrm>
          <a:prstGeom prst="rect">
            <a:avLst/>
          </a:prstGeom>
        </p:spPr>
      </p:pic>
      <p:sp>
        <p:nvSpPr>
          <p:cNvPr id="33" name="Text Placeholder 8">
            <a:extLst>
              <a:ext uri="{FF2B5EF4-FFF2-40B4-BE49-F238E27FC236}">
                <a16:creationId xmlns:a16="http://schemas.microsoft.com/office/drawing/2014/main" id="{FA6C995A-AB45-408C-BC51-3604738F7F1B}"/>
              </a:ext>
            </a:extLst>
          </p:cNvPr>
          <p:cNvSpPr txBox="1">
            <a:spLocks/>
          </p:cNvSpPr>
          <p:nvPr/>
        </p:nvSpPr>
        <p:spPr>
          <a:xfrm>
            <a:off x="4585277" y="1744315"/>
            <a:ext cx="7492625" cy="1231066"/>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457200" marR="0" lvl="0" indent="-387350" algn="l" rtl="0">
              <a:lnSpc>
                <a:spcPct val="90000"/>
              </a:lnSpc>
              <a:spcBef>
                <a:spcPts val="0"/>
              </a:spcBef>
              <a:spcAft>
                <a:spcPts val="0"/>
              </a:spcAft>
              <a:buClr>
                <a:srgbClr val="2FC2E1"/>
              </a:buClr>
              <a:buSzPts val="2500"/>
              <a:buFont typeface="Arimo"/>
              <a:buChar char="▪"/>
              <a:defRPr sz="2000" b="0" i="0" u="none" strike="noStrike" cap="none">
                <a:solidFill>
                  <a:srgbClr val="4C4C4D"/>
                </a:solidFill>
                <a:latin typeface="Arial"/>
                <a:ea typeface="Arial"/>
                <a:cs typeface="Arial"/>
                <a:sym typeface="Arial"/>
              </a:defRPr>
            </a:lvl1pPr>
            <a:lvl2pPr marL="914400" marR="0" lvl="1" indent="-381000" algn="l" rtl="0">
              <a:lnSpc>
                <a:spcPct val="90000"/>
              </a:lnSpc>
              <a:spcBef>
                <a:spcPts val="800"/>
              </a:spcBef>
              <a:spcAft>
                <a:spcPts val="0"/>
              </a:spcAft>
              <a:buClr>
                <a:srgbClr val="2FC2E1"/>
              </a:buClr>
              <a:buSzPts val="2400"/>
              <a:buFont typeface="Arimo"/>
              <a:buChar char="–"/>
              <a:defRPr sz="2000" b="0" i="0" u="none" strike="noStrike" cap="none">
                <a:solidFill>
                  <a:srgbClr val="4C4C4D"/>
                </a:solidFill>
                <a:latin typeface="Arial"/>
                <a:ea typeface="Arial"/>
                <a:cs typeface="Arial"/>
                <a:sym typeface="Arial"/>
              </a:defRPr>
            </a:lvl2pPr>
            <a:lvl3pPr marL="990600" marR="0" lvl="2" indent="0" algn="l" rtl="0">
              <a:lnSpc>
                <a:spcPct val="90000"/>
              </a:lnSpc>
              <a:spcBef>
                <a:spcPts val="800"/>
              </a:spcBef>
              <a:spcAft>
                <a:spcPts val="0"/>
              </a:spcAft>
              <a:buClr>
                <a:srgbClr val="2FC2E1"/>
              </a:buClr>
              <a:buSzPts val="2400"/>
              <a:buFont typeface="Arimo"/>
              <a:buNone/>
              <a:defRPr sz="2000" b="0" i="0" u="none" strike="noStrike" cap="none">
                <a:solidFill>
                  <a:srgbClr val="4C4C4D"/>
                </a:solidFill>
                <a:latin typeface="Arial"/>
                <a:ea typeface="Arial"/>
                <a:cs typeface="Arial"/>
                <a:sym typeface="Arial"/>
              </a:defRPr>
            </a:lvl3pPr>
            <a:lvl4pPr marL="1828800" marR="0" lvl="3" indent="-341630" algn="l" rtl="0">
              <a:lnSpc>
                <a:spcPct val="90000"/>
              </a:lnSpc>
              <a:spcBef>
                <a:spcPts val="800"/>
              </a:spcBef>
              <a:spcAft>
                <a:spcPts val="0"/>
              </a:spcAft>
              <a:buClr>
                <a:srgbClr val="2FC2E1"/>
              </a:buClr>
              <a:buSzPts val="1780"/>
              <a:buFont typeface="Arimo"/>
              <a:buChar char="-"/>
              <a:defRPr sz="2000" b="0" i="0" u="none" strike="noStrike" cap="none">
                <a:solidFill>
                  <a:srgbClr val="4C4C4D"/>
                </a:solidFill>
                <a:latin typeface="Arial"/>
                <a:ea typeface="Arial"/>
                <a:cs typeface="Arial"/>
                <a:sym typeface="Arial"/>
              </a:defRPr>
            </a:lvl4pPr>
            <a:lvl5pPr marL="2286000" marR="0" lvl="4" indent="-341629" algn="l" rtl="0">
              <a:lnSpc>
                <a:spcPct val="90000"/>
              </a:lnSpc>
              <a:spcBef>
                <a:spcPts val="800"/>
              </a:spcBef>
              <a:spcAft>
                <a:spcPts val="0"/>
              </a:spcAft>
              <a:buClr>
                <a:srgbClr val="2FC2E1"/>
              </a:buClr>
              <a:buSzPts val="1780"/>
              <a:buFont typeface="Arimo"/>
              <a:buChar char="-"/>
              <a:defRPr sz="2000" b="0" i="0" u="none" strike="noStrike" cap="none">
                <a:solidFill>
                  <a:srgbClr val="4C4C4D"/>
                </a:solidFill>
                <a:latin typeface="Arial"/>
                <a:ea typeface="Arial"/>
                <a:cs typeface="Arial"/>
                <a:sym typeface="Arial"/>
              </a:defRPr>
            </a:lvl5pPr>
            <a:lvl6pPr marL="2743200" marR="0" lvl="5" indent="-342900" algn="l" rtl="0">
              <a:lnSpc>
                <a:spcPct val="90000"/>
              </a:lnSpc>
              <a:spcBef>
                <a:spcPts val="8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342900" indent="-342900" defTabSz="1219170">
              <a:lnSpc>
                <a:spcPct val="100000"/>
              </a:lnSpc>
              <a:spcAft>
                <a:spcPts val="800"/>
              </a:spcAft>
              <a:buSzPct val="104999"/>
            </a:pPr>
            <a:r>
              <a:rPr lang="en-US" sz="1800" dirty="0">
                <a:solidFill>
                  <a:schemeClr val="tx1"/>
                </a:solidFill>
                <a:ea typeface="Arimo"/>
                <a:sym typeface="Arimo"/>
              </a:rPr>
              <a:t>Structured in Washington, D.C. </a:t>
            </a:r>
            <a:r>
              <a:rPr lang="en-US" sz="1800" dirty="0">
                <a:solidFill>
                  <a:schemeClr val="bg2"/>
                </a:solidFill>
                <a:ea typeface="Arimo"/>
                <a:sym typeface="Arimo"/>
              </a:rPr>
              <a:t>the</a:t>
            </a:r>
            <a:r>
              <a:rPr lang="en-US" sz="1800" b="1" dirty="0">
                <a:solidFill>
                  <a:schemeClr val="accent2"/>
                </a:solidFill>
                <a:ea typeface="Arimo"/>
                <a:sym typeface="Arimo"/>
              </a:rPr>
              <a:t> first-ever EIB</a:t>
            </a:r>
          </a:p>
          <a:p>
            <a:pPr marL="342900" indent="-342900" defTabSz="1219170">
              <a:lnSpc>
                <a:spcPct val="100000"/>
              </a:lnSpc>
              <a:spcAft>
                <a:spcPts val="800"/>
              </a:spcAft>
              <a:buSzPct val="104999"/>
            </a:pPr>
            <a:r>
              <a:rPr lang="en-US" sz="1800" dirty="0">
                <a:solidFill>
                  <a:schemeClr val="tx1"/>
                </a:solidFill>
                <a:ea typeface="Arimo"/>
                <a:sym typeface="Arimo"/>
              </a:rPr>
              <a:t>Provides </a:t>
            </a:r>
            <a:r>
              <a:rPr lang="en-US" sz="1800" b="1" dirty="0">
                <a:solidFill>
                  <a:schemeClr val="accent2"/>
                </a:solidFill>
                <a:ea typeface="Arimo"/>
                <a:sym typeface="Arimo"/>
              </a:rPr>
              <a:t>financing for urban green infrastructure </a:t>
            </a:r>
          </a:p>
          <a:p>
            <a:pPr marL="342900" indent="-342900" defTabSz="1219170">
              <a:lnSpc>
                <a:spcPct val="100000"/>
              </a:lnSpc>
              <a:spcAft>
                <a:spcPts val="800"/>
              </a:spcAft>
              <a:buSzPct val="104999"/>
            </a:pPr>
            <a:r>
              <a:rPr lang="en-US" sz="1800" dirty="0">
                <a:solidFill>
                  <a:schemeClr val="tx1"/>
                </a:solidFill>
                <a:ea typeface="Arimo"/>
                <a:sym typeface="Arimo"/>
              </a:rPr>
              <a:t>Delivers</a:t>
            </a:r>
            <a:r>
              <a:rPr lang="en-US" sz="1800" b="1" dirty="0">
                <a:solidFill>
                  <a:schemeClr val="tx1"/>
                </a:solidFill>
                <a:ea typeface="Arimo"/>
                <a:sym typeface="Arimo"/>
              </a:rPr>
              <a:t> </a:t>
            </a:r>
            <a:r>
              <a:rPr lang="en-US" sz="1800" b="1" dirty="0">
                <a:solidFill>
                  <a:schemeClr val="accent2"/>
                </a:solidFill>
                <a:ea typeface="Arimo"/>
                <a:sym typeface="Arimo"/>
              </a:rPr>
              <a:t>social &amp; environmental outcomes </a:t>
            </a:r>
          </a:p>
        </p:txBody>
      </p:sp>
      <p:sp>
        <p:nvSpPr>
          <p:cNvPr id="35" name="Text Placeholder 8">
            <a:extLst>
              <a:ext uri="{FF2B5EF4-FFF2-40B4-BE49-F238E27FC236}">
                <a16:creationId xmlns:a16="http://schemas.microsoft.com/office/drawing/2014/main" id="{85D6C1F5-0297-49C6-B4A3-03EBDCDA0E76}"/>
              </a:ext>
            </a:extLst>
          </p:cNvPr>
          <p:cNvSpPr txBox="1">
            <a:spLocks/>
          </p:cNvSpPr>
          <p:nvPr/>
        </p:nvSpPr>
        <p:spPr>
          <a:xfrm>
            <a:off x="4585276" y="4930462"/>
            <a:ext cx="7411168" cy="1508065"/>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457200" marR="0" lvl="0" indent="-387350" algn="l" rtl="0">
              <a:lnSpc>
                <a:spcPct val="90000"/>
              </a:lnSpc>
              <a:spcBef>
                <a:spcPts val="0"/>
              </a:spcBef>
              <a:spcAft>
                <a:spcPts val="0"/>
              </a:spcAft>
              <a:buClr>
                <a:srgbClr val="2FC2E1"/>
              </a:buClr>
              <a:buSzPts val="2500"/>
              <a:buFont typeface="Arimo"/>
              <a:buChar char="▪"/>
              <a:defRPr sz="2000" b="0" i="0" u="none" strike="noStrike" cap="none">
                <a:solidFill>
                  <a:srgbClr val="4C4C4D"/>
                </a:solidFill>
                <a:latin typeface="Arial"/>
                <a:ea typeface="Arial"/>
                <a:cs typeface="Arial"/>
                <a:sym typeface="Arial"/>
              </a:defRPr>
            </a:lvl1pPr>
            <a:lvl2pPr marL="914400" marR="0" lvl="1" indent="-381000" algn="l" rtl="0">
              <a:lnSpc>
                <a:spcPct val="90000"/>
              </a:lnSpc>
              <a:spcBef>
                <a:spcPts val="800"/>
              </a:spcBef>
              <a:spcAft>
                <a:spcPts val="0"/>
              </a:spcAft>
              <a:buClr>
                <a:srgbClr val="2FC2E1"/>
              </a:buClr>
              <a:buSzPts val="2400"/>
              <a:buFont typeface="Arimo"/>
              <a:buChar char="–"/>
              <a:defRPr sz="2000" b="0" i="0" u="none" strike="noStrike" cap="none">
                <a:solidFill>
                  <a:srgbClr val="4C4C4D"/>
                </a:solidFill>
                <a:latin typeface="Arial"/>
                <a:ea typeface="Arial"/>
                <a:cs typeface="Arial"/>
                <a:sym typeface="Arial"/>
              </a:defRPr>
            </a:lvl2pPr>
            <a:lvl3pPr marL="990600" marR="0" lvl="2" indent="0" algn="l" rtl="0">
              <a:lnSpc>
                <a:spcPct val="90000"/>
              </a:lnSpc>
              <a:spcBef>
                <a:spcPts val="800"/>
              </a:spcBef>
              <a:spcAft>
                <a:spcPts val="0"/>
              </a:spcAft>
              <a:buClr>
                <a:srgbClr val="2FC2E1"/>
              </a:buClr>
              <a:buSzPts val="2400"/>
              <a:buFont typeface="Arimo"/>
              <a:buNone/>
              <a:defRPr sz="2000" b="0" i="0" u="none" strike="noStrike" cap="none">
                <a:solidFill>
                  <a:srgbClr val="4C4C4D"/>
                </a:solidFill>
                <a:latin typeface="Arial"/>
                <a:ea typeface="Arial"/>
                <a:cs typeface="Arial"/>
                <a:sym typeface="Arial"/>
              </a:defRPr>
            </a:lvl3pPr>
            <a:lvl4pPr marL="1828800" marR="0" lvl="3" indent="-341630" algn="l" rtl="0">
              <a:lnSpc>
                <a:spcPct val="90000"/>
              </a:lnSpc>
              <a:spcBef>
                <a:spcPts val="800"/>
              </a:spcBef>
              <a:spcAft>
                <a:spcPts val="0"/>
              </a:spcAft>
              <a:buClr>
                <a:srgbClr val="2FC2E1"/>
              </a:buClr>
              <a:buSzPts val="1780"/>
              <a:buFont typeface="Arimo"/>
              <a:buChar char="-"/>
              <a:defRPr sz="2000" b="0" i="0" u="none" strike="noStrike" cap="none">
                <a:solidFill>
                  <a:srgbClr val="4C4C4D"/>
                </a:solidFill>
                <a:latin typeface="Arial"/>
                <a:ea typeface="Arial"/>
                <a:cs typeface="Arial"/>
                <a:sym typeface="Arial"/>
              </a:defRPr>
            </a:lvl4pPr>
            <a:lvl5pPr marL="2286000" marR="0" lvl="4" indent="-341629" algn="l" rtl="0">
              <a:lnSpc>
                <a:spcPct val="90000"/>
              </a:lnSpc>
              <a:spcBef>
                <a:spcPts val="800"/>
              </a:spcBef>
              <a:spcAft>
                <a:spcPts val="0"/>
              </a:spcAft>
              <a:buClr>
                <a:srgbClr val="2FC2E1"/>
              </a:buClr>
              <a:buSzPts val="1780"/>
              <a:buFont typeface="Arimo"/>
              <a:buChar char="-"/>
              <a:defRPr sz="2000" b="0" i="0" u="none" strike="noStrike" cap="none">
                <a:solidFill>
                  <a:srgbClr val="4C4C4D"/>
                </a:solidFill>
                <a:latin typeface="Arial"/>
                <a:ea typeface="Arial"/>
                <a:cs typeface="Arial"/>
                <a:sym typeface="Arial"/>
              </a:defRPr>
            </a:lvl5pPr>
            <a:lvl6pPr marL="2743200" marR="0" lvl="5" indent="-342900" algn="l" rtl="0">
              <a:lnSpc>
                <a:spcPct val="90000"/>
              </a:lnSpc>
              <a:spcBef>
                <a:spcPts val="8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85750" indent="-285750" defTabSz="1219170">
              <a:lnSpc>
                <a:spcPct val="100000"/>
              </a:lnSpc>
              <a:spcAft>
                <a:spcPts val="800"/>
              </a:spcAft>
              <a:buSzPct val="104999"/>
            </a:pPr>
            <a:r>
              <a:rPr lang="en-US" sz="1800" dirty="0">
                <a:solidFill>
                  <a:schemeClr val="bg2"/>
                </a:solidFill>
                <a:ea typeface="Arimo"/>
                <a:sym typeface="Arimo"/>
              </a:rPr>
              <a:t>Developed innovative</a:t>
            </a:r>
            <a:r>
              <a:rPr lang="en-US" sz="1800" b="1" dirty="0">
                <a:solidFill>
                  <a:srgbClr val="035886"/>
                </a:solidFill>
                <a:ea typeface="Arimo"/>
                <a:sym typeface="Arimo"/>
              </a:rPr>
              <a:t> family-focused fund structure</a:t>
            </a:r>
          </a:p>
          <a:p>
            <a:pPr marL="285750" indent="-285750" defTabSz="1219170">
              <a:lnSpc>
                <a:spcPct val="100000"/>
              </a:lnSpc>
              <a:spcAft>
                <a:spcPts val="800"/>
              </a:spcAft>
              <a:buSzPct val="104999"/>
            </a:pPr>
            <a:r>
              <a:rPr lang="en-US" sz="1800" dirty="0">
                <a:solidFill>
                  <a:schemeClr val="bg2"/>
                </a:solidFill>
                <a:ea typeface="Arimo"/>
                <a:sym typeface="Arimo"/>
              </a:rPr>
              <a:t>Provides</a:t>
            </a:r>
            <a:r>
              <a:rPr lang="en-US" sz="1800" b="1" dirty="0">
                <a:solidFill>
                  <a:srgbClr val="035886"/>
                </a:solidFill>
                <a:ea typeface="Arimo"/>
                <a:sym typeface="Arimo"/>
              </a:rPr>
              <a:t> improved recovery health outcomes</a:t>
            </a:r>
            <a:r>
              <a:rPr lang="en-US" sz="1800" dirty="0">
                <a:solidFill>
                  <a:schemeClr val="bg2"/>
                </a:solidFill>
                <a:ea typeface="Arimo"/>
                <a:sym typeface="Arimo"/>
              </a:rPr>
              <a:t> and </a:t>
            </a:r>
            <a:r>
              <a:rPr lang="en-US" sz="1800" b="1" dirty="0">
                <a:solidFill>
                  <a:schemeClr val="accent2"/>
                </a:solidFill>
                <a:ea typeface="Arimo"/>
                <a:sym typeface="Arimo"/>
              </a:rPr>
              <a:t>lowers costs</a:t>
            </a:r>
            <a:endParaRPr lang="en-US" sz="1800" b="1" dirty="0">
              <a:solidFill>
                <a:srgbClr val="035886"/>
              </a:solidFill>
              <a:ea typeface="Arimo"/>
              <a:sym typeface="Arimo"/>
            </a:endParaRPr>
          </a:p>
          <a:p>
            <a:pPr marL="285750" indent="-285750" defTabSz="1219170">
              <a:lnSpc>
                <a:spcPct val="100000"/>
              </a:lnSpc>
              <a:spcAft>
                <a:spcPts val="800"/>
              </a:spcAft>
              <a:buSzPct val="104999"/>
            </a:pPr>
            <a:r>
              <a:rPr lang="en-US" sz="1800" b="1" dirty="0">
                <a:solidFill>
                  <a:srgbClr val="035886"/>
                </a:solidFill>
                <a:ea typeface="Arimo"/>
                <a:sym typeface="Arimo"/>
              </a:rPr>
              <a:t>Sustainably scales capacity </a:t>
            </a:r>
            <a:r>
              <a:rPr lang="en-US" sz="1800" dirty="0">
                <a:solidFill>
                  <a:schemeClr val="bg2"/>
                </a:solidFill>
                <a:ea typeface="Arimo"/>
                <a:sym typeface="Arimo"/>
              </a:rPr>
              <a:t>to provide SDOH &amp; health-related social services </a:t>
            </a:r>
          </a:p>
        </p:txBody>
      </p:sp>
      <p:pic>
        <p:nvPicPr>
          <p:cNvPr id="8" name="Picture 7" descr="A picture containing icon&#10;&#10;Description automatically generated">
            <a:extLst>
              <a:ext uri="{FF2B5EF4-FFF2-40B4-BE49-F238E27FC236}">
                <a16:creationId xmlns:a16="http://schemas.microsoft.com/office/drawing/2014/main" id="{8D1336B4-39A6-B546-A077-28AA33BEDE4E}"/>
              </a:ext>
            </a:extLst>
          </p:cNvPr>
          <p:cNvPicPr>
            <a:picLocks noChangeAspect="1"/>
          </p:cNvPicPr>
          <p:nvPr/>
        </p:nvPicPr>
        <p:blipFill>
          <a:blip r:embed="rId6"/>
          <a:stretch>
            <a:fillRect/>
          </a:stretch>
        </p:blipFill>
        <p:spPr>
          <a:xfrm>
            <a:off x="155186" y="3707117"/>
            <a:ext cx="2514810" cy="502264"/>
          </a:xfrm>
          <a:prstGeom prst="rect">
            <a:avLst/>
          </a:prstGeom>
        </p:spPr>
      </p:pic>
      <p:sp>
        <p:nvSpPr>
          <p:cNvPr id="5" name="TextBox 4">
            <a:extLst>
              <a:ext uri="{FF2B5EF4-FFF2-40B4-BE49-F238E27FC236}">
                <a16:creationId xmlns:a16="http://schemas.microsoft.com/office/drawing/2014/main" id="{B230D51C-BE4C-4719-C0AD-87B8B5F99867}"/>
              </a:ext>
            </a:extLst>
          </p:cNvPr>
          <p:cNvSpPr txBox="1"/>
          <p:nvPr/>
        </p:nvSpPr>
        <p:spPr>
          <a:xfrm>
            <a:off x="155186" y="2159463"/>
            <a:ext cx="3912252" cy="400110"/>
          </a:xfrm>
          <a:prstGeom prst="rect">
            <a:avLst/>
          </a:prstGeom>
          <a:noFill/>
        </p:spPr>
        <p:txBody>
          <a:bodyPr wrap="square" rtlCol="0">
            <a:spAutoFit/>
          </a:bodyPr>
          <a:lstStyle/>
          <a:p>
            <a:r>
              <a:rPr lang="en-US" sz="2000" b="1" dirty="0">
                <a:solidFill>
                  <a:srgbClr val="035886"/>
                </a:solidFill>
                <a:ea typeface="Arimo"/>
                <a:sym typeface="Arimo"/>
              </a:rPr>
              <a:t>Environmental Impact Bond</a:t>
            </a:r>
            <a:endParaRPr lang="en-US" sz="2000" dirty="0"/>
          </a:p>
        </p:txBody>
      </p:sp>
      <p:sp>
        <p:nvSpPr>
          <p:cNvPr id="17" name="TextBox 16">
            <a:extLst>
              <a:ext uri="{FF2B5EF4-FFF2-40B4-BE49-F238E27FC236}">
                <a16:creationId xmlns:a16="http://schemas.microsoft.com/office/drawing/2014/main" id="{08C0798B-D943-FE0E-4D8E-CAC40D3DFDBE}"/>
              </a:ext>
            </a:extLst>
          </p:cNvPr>
          <p:cNvSpPr txBox="1"/>
          <p:nvPr/>
        </p:nvSpPr>
        <p:spPr>
          <a:xfrm>
            <a:off x="155186" y="5392206"/>
            <a:ext cx="4216157" cy="400110"/>
          </a:xfrm>
          <a:prstGeom prst="rect">
            <a:avLst/>
          </a:prstGeom>
          <a:noFill/>
        </p:spPr>
        <p:txBody>
          <a:bodyPr wrap="square" rtlCol="0">
            <a:spAutoFit/>
          </a:bodyPr>
          <a:lstStyle/>
          <a:p>
            <a:r>
              <a:rPr lang="en-US" sz="2000" b="1" dirty="0">
                <a:solidFill>
                  <a:srgbClr val="035886"/>
                </a:solidFill>
                <a:ea typeface="Arimo"/>
                <a:sym typeface="Arimo"/>
              </a:rPr>
              <a:t>Recovery Health Outcomes Fund</a:t>
            </a:r>
            <a:endParaRPr lang="en-US" sz="2000" dirty="0"/>
          </a:p>
        </p:txBody>
      </p:sp>
      <p:sp>
        <p:nvSpPr>
          <p:cNvPr id="18" name="Pentagon 17">
            <a:extLst>
              <a:ext uri="{FF2B5EF4-FFF2-40B4-BE49-F238E27FC236}">
                <a16:creationId xmlns:a16="http://schemas.microsoft.com/office/drawing/2014/main" id="{14CED642-A994-F301-1887-02B2DBF9AE2E}"/>
              </a:ext>
            </a:extLst>
          </p:cNvPr>
          <p:cNvSpPr/>
          <p:nvPr/>
        </p:nvSpPr>
        <p:spPr>
          <a:xfrm>
            <a:off x="8113673" y="6477386"/>
            <a:ext cx="4288436" cy="302613"/>
          </a:xfrm>
          <a:prstGeom prst="homePlat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solidFill>
              </a:rPr>
              <a:t>Outdoor Recreation</a:t>
            </a:r>
          </a:p>
        </p:txBody>
      </p:sp>
      <p:sp>
        <p:nvSpPr>
          <p:cNvPr id="19" name="Pentagon 18">
            <a:extLst>
              <a:ext uri="{FF2B5EF4-FFF2-40B4-BE49-F238E27FC236}">
                <a16:creationId xmlns:a16="http://schemas.microsoft.com/office/drawing/2014/main" id="{382DA9EA-31B9-E46F-9A46-54552EA1BC5C}"/>
              </a:ext>
            </a:extLst>
          </p:cNvPr>
          <p:cNvSpPr/>
          <p:nvPr/>
        </p:nvSpPr>
        <p:spPr>
          <a:xfrm>
            <a:off x="4046219" y="6474246"/>
            <a:ext cx="4288436" cy="305753"/>
          </a:xfrm>
          <a:prstGeom prst="homePlat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solidFill>
              </a:rPr>
              <a:t>Outcomes-Based Financing</a:t>
            </a:r>
          </a:p>
        </p:txBody>
      </p:sp>
      <p:sp>
        <p:nvSpPr>
          <p:cNvPr id="20" name="Pentagon 19">
            <a:extLst>
              <a:ext uri="{FF2B5EF4-FFF2-40B4-BE49-F238E27FC236}">
                <a16:creationId xmlns:a16="http://schemas.microsoft.com/office/drawing/2014/main" id="{A5875D95-2EB5-BFDB-FA8E-7F25BA669D5C}"/>
              </a:ext>
            </a:extLst>
          </p:cNvPr>
          <p:cNvSpPr/>
          <p:nvPr/>
        </p:nvSpPr>
        <p:spPr>
          <a:xfrm>
            <a:off x="-21235" y="6474246"/>
            <a:ext cx="4288436" cy="305753"/>
          </a:xfrm>
          <a:prstGeom prst="homePlate">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solidFill>
              </a:rPr>
              <a:t>About</a:t>
            </a:r>
          </a:p>
        </p:txBody>
      </p:sp>
    </p:spTree>
    <p:extLst>
      <p:ext uri="{BB962C8B-B14F-4D97-AF65-F5344CB8AC3E}">
        <p14:creationId xmlns:p14="http://schemas.microsoft.com/office/powerpoint/2010/main" val="2827609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7"/>
          <p:cNvSpPr/>
          <p:nvPr/>
        </p:nvSpPr>
        <p:spPr>
          <a:xfrm>
            <a:off x="393192" y="1118055"/>
            <a:ext cx="11139517" cy="1463040"/>
          </a:xfrm>
          <a:prstGeom prst="rect">
            <a:avLst/>
          </a:prstGeom>
          <a:solidFill>
            <a:srgbClr val="008B8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109" name="Google Shape;109;p7"/>
          <p:cNvSpPr txBox="1">
            <a:spLocks noGrp="1"/>
          </p:cNvSpPr>
          <p:nvPr>
            <p:ph type="body" idx="1"/>
          </p:nvPr>
        </p:nvSpPr>
        <p:spPr>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520"/>
              <a:buNone/>
            </a:pPr>
            <a:r>
              <a:rPr lang="en-US" sz="2400" dirty="0"/>
              <a:t>There is need for more &amp; new sources of capital for solutions</a:t>
            </a:r>
            <a:endParaRPr sz="2400" dirty="0"/>
          </a:p>
        </p:txBody>
      </p:sp>
      <p:sp>
        <p:nvSpPr>
          <p:cNvPr id="110" name="Google Shape;110;p7"/>
          <p:cNvSpPr txBox="1">
            <a:spLocks noGrp="1"/>
          </p:cNvSpPr>
          <p:nvPr>
            <p:ph type="body" idx="2"/>
          </p:nvPr>
        </p:nvSpPr>
        <p:spPr>
          <a:xfrm>
            <a:off x="1432046" y="1347088"/>
            <a:ext cx="9914156" cy="105960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1500"/>
              </a:spcAft>
              <a:buClr>
                <a:srgbClr val="30C3E2"/>
              </a:buClr>
              <a:buSzPts val="2000"/>
              <a:buNone/>
            </a:pPr>
            <a:r>
              <a:rPr lang="en-US" b="1" dirty="0">
                <a:solidFill>
                  <a:schemeClr val="lt1"/>
                </a:solidFill>
              </a:rPr>
              <a:t>The challenges are complex: </a:t>
            </a:r>
            <a:r>
              <a:rPr lang="en-US" dirty="0">
                <a:solidFill>
                  <a:schemeClr val="lt1"/>
                </a:solidFill>
              </a:rPr>
              <a:t>Most challenges involve multiple stakeholders. Both public and private sectors need bold solutions to solve big and complex health, social, and environment challenges. </a:t>
            </a:r>
            <a:endParaRPr dirty="0">
              <a:solidFill>
                <a:schemeClr val="lt1"/>
              </a:solidFill>
            </a:endParaRPr>
          </a:p>
        </p:txBody>
      </p:sp>
      <p:sp>
        <p:nvSpPr>
          <p:cNvPr id="119" name="Google Shape;119;p7"/>
          <p:cNvSpPr txBox="1">
            <a:spLocks noGrp="1"/>
          </p:cNvSpPr>
          <p:nvPr>
            <p:ph type="sldNum" idx="12"/>
          </p:nvPr>
        </p:nvSpPr>
        <p:spPr>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600"/>
              <a:buNone/>
            </a:pPr>
            <a:fld id="{00000000-1234-1234-1234-123412341234}" type="slidenum">
              <a:rPr lang="en-US"/>
              <a:t>6</a:t>
            </a:fld>
            <a:endParaRPr dirty="0"/>
          </a:p>
        </p:txBody>
      </p:sp>
      <p:sp>
        <p:nvSpPr>
          <p:cNvPr id="111" name="Google Shape;111;p7"/>
          <p:cNvSpPr/>
          <p:nvPr/>
        </p:nvSpPr>
        <p:spPr>
          <a:xfrm>
            <a:off x="395394" y="2910279"/>
            <a:ext cx="11139517" cy="1459019"/>
          </a:xfrm>
          <a:prstGeom prst="rect">
            <a:avLst/>
          </a:prstGeom>
          <a:solidFill>
            <a:srgbClr val="7C8BB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112" name="Google Shape;112;p7"/>
          <p:cNvSpPr/>
          <p:nvPr/>
        </p:nvSpPr>
        <p:spPr>
          <a:xfrm>
            <a:off x="395395" y="4711647"/>
            <a:ext cx="11139517" cy="1463040"/>
          </a:xfrm>
          <a:prstGeom prst="rect">
            <a:avLst/>
          </a:prstGeom>
          <a:solidFill>
            <a:srgbClr val="03588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113" name="Google Shape;113;p7"/>
          <p:cNvSpPr txBox="1"/>
          <p:nvPr/>
        </p:nvSpPr>
        <p:spPr>
          <a:xfrm>
            <a:off x="8789904" y="6184010"/>
            <a:ext cx="7192119"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C4C4D"/>
              </a:buClr>
              <a:buSzPts val="1000"/>
              <a:buFont typeface="Arial"/>
              <a:buNone/>
            </a:pPr>
            <a:r>
              <a:rPr lang="en-US" sz="800" b="0" i="0" u="none" strike="noStrike" cap="none" dirty="0">
                <a:solidFill>
                  <a:srgbClr val="4C4C4D"/>
                </a:solidFill>
                <a:latin typeface="Arial"/>
                <a:ea typeface="Arial"/>
                <a:cs typeface="Arial"/>
                <a:sym typeface="Arial"/>
              </a:rPr>
              <a:t>* 2021 Infrastructure Report Card, American Society of Civil Engineers</a:t>
            </a:r>
            <a:endParaRPr sz="800" b="0" i="0" u="none" strike="noStrike" cap="none" dirty="0">
              <a:solidFill>
                <a:srgbClr val="4C4C4D"/>
              </a:solidFill>
              <a:latin typeface="Calibri"/>
              <a:ea typeface="Calibri"/>
              <a:cs typeface="Calibri"/>
              <a:sym typeface="Calibri"/>
            </a:endParaRPr>
          </a:p>
          <a:p>
            <a:pPr marL="0" marR="0" lvl="0" indent="0" algn="l" rtl="0">
              <a:lnSpc>
                <a:spcPct val="100000"/>
              </a:lnSpc>
              <a:spcBef>
                <a:spcPts val="0"/>
              </a:spcBef>
              <a:spcAft>
                <a:spcPts val="0"/>
              </a:spcAft>
              <a:buClr>
                <a:srgbClr val="4C4C4D"/>
              </a:buClr>
              <a:buSzPts val="1000"/>
              <a:buFont typeface="Arial"/>
              <a:buNone/>
            </a:pPr>
            <a:r>
              <a:rPr lang="en-US" sz="800" b="0" i="0" u="none" strike="noStrike" cap="none" dirty="0">
                <a:solidFill>
                  <a:srgbClr val="4C4C4D"/>
                </a:solidFill>
                <a:latin typeface="Arial"/>
                <a:ea typeface="Arial"/>
                <a:cs typeface="Arial"/>
                <a:sym typeface="Arial"/>
              </a:rPr>
              <a:t>** Global Impact Investing Network (GIIN)</a:t>
            </a:r>
            <a:endParaRPr sz="800" b="0" i="0" u="none" strike="noStrike" cap="none" dirty="0">
              <a:solidFill>
                <a:srgbClr val="4C4C4D"/>
              </a:solidFill>
              <a:latin typeface="Calibri"/>
              <a:ea typeface="Calibri"/>
              <a:cs typeface="Calibri"/>
              <a:sym typeface="Calibri"/>
            </a:endParaRPr>
          </a:p>
        </p:txBody>
      </p:sp>
      <p:sp>
        <p:nvSpPr>
          <p:cNvPr id="114" name="Google Shape;114;p7"/>
          <p:cNvSpPr/>
          <p:nvPr/>
        </p:nvSpPr>
        <p:spPr>
          <a:xfrm>
            <a:off x="1403279" y="4883104"/>
            <a:ext cx="10117925"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1" i="0" u="none" strike="noStrike" cap="none" dirty="0">
                <a:solidFill>
                  <a:schemeClr val="lt1"/>
                </a:solidFill>
                <a:latin typeface="Arial"/>
                <a:ea typeface="Arial"/>
                <a:cs typeface="Arial"/>
                <a:sym typeface="Arial"/>
              </a:rPr>
              <a:t>Investors are motivated: </a:t>
            </a:r>
            <a:r>
              <a:rPr lang="en-US" sz="2000" b="0" i="0" u="none" strike="noStrike" cap="none" dirty="0">
                <a:solidFill>
                  <a:schemeClr val="lt1"/>
                </a:solidFill>
                <a:latin typeface="Arial"/>
                <a:ea typeface="Arial"/>
                <a:cs typeface="Arial"/>
                <a:sym typeface="Arial"/>
              </a:rPr>
              <a:t>They are increasingly looking for opportunities to deploy capital to solutions that yield both financial and social returns. Impact capital is estimated at $</a:t>
            </a:r>
            <a:r>
              <a:rPr lang="en-US" sz="2000" dirty="0">
                <a:solidFill>
                  <a:schemeClr val="lt1"/>
                </a:solidFill>
              </a:rPr>
              <a:t>715</a:t>
            </a:r>
            <a:r>
              <a:rPr lang="en-US" sz="2000" b="0" i="0" u="none" strike="noStrike" cap="none" dirty="0">
                <a:solidFill>
                  <a:schemeClr val="lt1"/>
                </a:solidFill>
                <a:latin typeface="Arial"/>
                <a:ea typeface="Arial"/>
                <a:cs typeface="Arial"/>
                <a:sym typeface="Arial"/>
              </a:rPr>
              <a:t> billion and growing worldwide.</a:t>
            </a:r>
            <a:r>
              <a:rPr lang="en-US" sz="2000" b="0" i="0" u="none" strike="noStrike" cap="none" baseline="30000" dirty="0">
                <a:solidFill>
                  <a:schemeClr val="lt1"/>
                </a:solidFill>
                <a:latin typeface="Arial"/>
                <a:ea typeface="Arial"/>
                <a:cs typeface="Arial"/>
                <a:sym typeface="Arial"/>
              </a:rPr>
              <a:t>**</a:t>
            </a:r>
            <a:endParaRPr sz="2000" b="0" i="0" u="none" strike="noStrike" cap="none" dirty="0">
              <a:solidFill>
                <a:schemeClr val="lt1"/>
              </a:solidFill>
              <a:latin typeface="Arial"/>
              <a:ea typeface="Arial"/>
              <a:cs typeface="Arial"/>
              <a:sym typeface="Arial"/>
            </a:endParaRPr>
          </a:p>
        </p:txBody>
      </p:sp>
      <p:sp>
        <p:nvSpPr>
          <p:cNvPr id="115" name="Google Shape;115;p7"/>
          <p:cNvSpPr/>
          <p:nvPr/>
        </p:nvSpPr>
        <p:spPr>
          <a:xfrm>
            <a:off x="1403279" y="3040660"/>
            <a:ext cx="9919156" cy="1323399"/>
          </a:xfrm>
          <a:prstGeom prst="rect">
            <a:avLst/>
          </a:prstGeom>
          <a:noFill/>
          <a:ln>
            <a:noFill/>
          </a:ln>
        </p:spPr>
        <p:txBody>
          <a:bodyPr spcFirstLastPara="1" wrap="square" lIns="91425" tIns="45700" rIns="91425" bIns="45700" anchor="t" anchorCtr="0">
            <a:spAutoFit/>
          </a:bodyPr>
          <a:lstStyle/>
          <a:p>
            <a:r>
              <a:rPr lang="en-US" sz="2000" b="1" i="0" u="none" strike="noStrike" cap="none" dirty="0">
                <a:solidFill>
                  <a:schemeClr val="lt1"/>
                </a:solidFill>
                <a:latin typeface="Arial"/>
                <a:ea typeface="Arial"/>
                <a:cs typeface="Arial"/>
                <a:sym typeface="Arial"/>
              </a:rPr>
              <a:t>But budgets are strained: </a:t>
            </a:r>
            <a:r>
              <a:rPr lang="en-US" sz="2000" b="0" i="0" u="none" strike="noStrike" cap="none" dirty="0">
                <a:solidFill>
                  <a:schemeClr val="lt1"/>
                </a:solidFill>
                <a:latin typeface="Arial"/>
                <a:ea typeface="Arial"/>
                <a:cs typeface="Arial"/>
                <a:sym typeface="Arial"/>
              </a:rPr>
              <a:t>Resources are finite and funding for services and infrastructure has been flat or declining. </a:t>
            </a:r>
            <a:r>
              <a:rPr lang="en-US" sz="2000" dirty="0">
                <a:solidFill>
                  <a:schemeClr val="lt1"/>
                </a:solidFill>
              </a:rPr>
              <a:t>In the United States, there</a:t>
            </a:r>
            <a:r>
              <a:rPr lang="en-US" sz="2000" b="0" i="0" u="none" strike="noStrike" cap="none" dirty="0">
                <a:solidFill>
                  <a:schemeClr val="lt1"/>
                </a:solidFill>
                <a:latin typeface="Arial"/>
                <a:ea typeface="Arial"/>
                <a:cs typeface="Arial"/>
                <a:sym typeface="Arial"/>
              </a:rPr>
              <a:t> is a $</a:t>
            </a:r>
            <a:r>
              <a:rPr lang="en-US" sz="2000" dirty="0">
                <a:solidFill>
                  <a:schemeClr val="lt1"/>
                </a:solidFill>
              </a:rPr>
              <a:t>2.6</a:t>
            </a:r>
            <a:r>
              <a:rPr lang="en-US" sz="2000" b="0" i="0" u="none" strike="noStrike" cap="none" dirty="0">
                <a:solidFill>
                  <a:schemeClr val="lt1"/>
                </a:solidFill>
                <a:latin typeface="Arial"/>
                <a:ea typeface="Arial"/>
                <a:cs typeface="Arial"/>
                <a:sym typeface="Arial"/>
              </a:rPr>
              <a:t> trillion gap between what we currently spend an</a:t>
            </a:r>
            <a:r>
              <a:rPr lang="en-US" sz="2000" dirty="0">
                <a:solidFill>
                  <a:schemeClr val="lt1"/>
                </a:solidFill>
              </a:rPr>
              <a:t>d what we need to spend during the next 10 years to keep our country’s </a:t>
            </a:r>
            <a:r>
              <a:rPr lang="en-US" sz="2000" b="0" i="0" u="none" strike="noStrike" cap="none" dirty="0">
                <a:solidFill>
                  <a:schemeClr val="lt1"/>
                </a:solidFill>
                <a:latin typeface="Arial"/>
                <a:ea typeface="Arial"/>
                <a:cs typeface="Arial"/>
                <a:sym typeface="Arial"/>
              </a:rPr>
              <a:t>infrastructure in good repair.</a:t>
            </a:r>
            <a:r>
              <a:rPr lang="en-US" sz="2000" b="0" i="0" u="none" strike="noStrike" cap="none" baseline="30000" dirty="0">
                <a:solidFill>
                  <a:schemeClr val="lt1"/>
                </a:solidFill>
                <a:latin typeface="Arial"/>
                <a:ea typeface="Arial"/>
                <a:cs typeface="Arial"/>
                <a:sym typeface="Arial"/>
              </a:rPr>
              <a:t>*</a:t>
            </a:r>
            <a:endParaRPr sz="2000" b="0" i="0" u="none" strike="noStrike" cap="none" dirty="0">
              <a:solidFill>
                <a:schemeClr val="lt1"/>
              </a:solidFill>
              <a:latin typeface="Arial"/>
              <a:ea typeface="Arial"/>
              <a:cs typeface="Arial"/>
              <a:sym typeface="Arial"/>
            </a:endParaRPr>
          </a:p>
        </p:txBody>
      </p:sp>
      <p:sp>
        <p:nvSpPr>
          <p:cNvPr id="116" name="Google Shape;116;p7"/>
          <p:cNvSpPr txBox="1"/>
          <p:nvPr/>
        </p:nvSpPr>
        <p:spPr>
          <a:xfrm>
            <a:off x="638235" y="1253228"/>
            <a:ext cx="697627"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7200" b="0" i="0" u="none" strike="noStrike" cap="none" dirty="0">
                <a:solidFill>
                  <a:schemeClr val="lt1"/>
                </a:solidFill>
                <a:latin typeface="Arial"/>
                <a:ea typeface="Arial"/>
                <a:cs typeface="Arial"/>
                <a:sym typeface="Arial"/>
              </a:rPr>
              <a:t>1</a:t>
            </a:r>
            <a:endParaRPr dirty="0"/>
          </a:p>
        </p:txBody>
      </p:sp>
      <p:sp>
        <p:nvSpPr>
          <p:cNvPr id="117" name="Google Shape;117;p7"/>
          <p:cNvSpPr txBox="1"/>
          <p:nvPr/>
        </p:nvSpPr>
        <p:spPr>
          <a:xfrm>
            <a:off x="638234" y="3035414"/>
            <a:ext cx="697627"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7200" b="0" i="0" u="none" strike="noStrike" cap="none" dirty="0">
                <a:solidFill>
                  <a:schemeClr val="lt1"/>
                </a:solidFill>
                <a:latin typeface="Arial"/>
                <a:ea typeface="Arial"/>
                <a:cs typeface="Arial"/>
                <a:sym typeface="Arial"/>
              </a:rPr>
              <a:t>2</a:t>
            </a:r>
            <a:endParaRPr dirty="0"/>
          </a:p>
        </p:txBody>
      </p:sp>
      <p:sp>
        <p:nvSpPr>
          <p:cNvPr id="118" name="Google Shape;118;p7"/>
          <p:cNvSpPr txBox="1"/>
          <p:nvPr/>
        </p:nvSpPr>
        <p:spPr>
          <a:xfrm>
            <a:off x="638235" y="4808564"/>
            <a:ext cx="697627"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7200" b="0" i="0" u="none" strike="noStrike" cap="none" dirty="0">
                <a:solidFill>
                  <a:schemeClr val="lt1"/>
                </a:solidFill>
                <a:latin typeface="Arial"/>
                <a:ea typeface="Arial"/>
                <a:cs typeface="Arial"/>
                <a:sym typeface="Arial"/>
              </a:rPr>
              <a:t>3</a:t>
            </a:r>
            <a:endParaRPr dirty="0"/>
          </a:p>
        </p:txBody>
      </p:sp>
      <p:sp>
        <p:nvSpPr>
          <p:cNvPr id="10" name="Pentagon 9">
            <a:extLst>
              <a:ext uri="{FF2B5EF4-FFF2-40B4-BE49-F238E27FC236}">
                <a16:creationId xmlns:a16="http://schemas.microsoft.com/office/drawing/2014/main" id="{270F7D6D-8496-2AA8-11D1-6A109649F540}"/>
              </a:ext>
            </a:extLst>
          </p:cNvPr>
          <p:cNvSpPr/>
          <p:nvPr/>
        </p:nvSpPr>
        <p:spPr>
          <a:xfrm>
            <a:off x="8113673" y="6477386"/>
            <a:ext cx="4288436" cy="302613"/>
          </a:xfrm>
          <a:prstGeom prst="homePlat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solidFill>
              </a:rPr>
              <a:t>Outdoor Recreation</a:t>
            </a:r>
          </a:p>
        </p:txBody>
      </p:sp>
      <p:sp>
        <p:nvSpPr>
          <p:cNvPr id="11" name="Pentagon 10">
            <a:extLst>
              <a:ext uri="{FF2B5EF4-FFF2-40B4-BE49-F238E27FC236}">
                <a16:creationId xmlns:a16="http://schemas.microsoft.com/office/drawing/2014/main" id="{B41C7BE7-92F7-F632-1BDB-0B8860CFCC90}"/>
              </a:ext>
            </a:extLst>
          </p:cNvPr>
          <p:cNvSpPr/>
          <p:nvPr/>
        </p:nvSpPr>
        <p:spPr>
          <a:xfrm>
            <a:off x="4046219" y="6474246"/>
            <a:ext cx="4288436" cy="305753"/>
          </a:xfrm>
          <a:prstGeom prst="homePlate">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solidFill>
              </a:rPr>
              <a:t>Outcomes-Based Financing</a:t>
            </a:r>
          </a:p>
        </p:txBody>
      </p:sp>
      <p:sp>
        <p:nvSpPr>
          <p:cNvPr id="12" name="Pentagon 11">
            <a:extLst>
              <a:ext uri="{FF2B5EF4-FFF2-40B4-BE49-F238E27FC236}">
                <a16:creationId xmlns:a16="http://schemas.microsoft.com/office/drawing/2014/main" id="{53BEC4E1-45FB-3E70-DFC7-AD9C2021B1CF}"/>
              </a:ext>
            </a:extLst>
          </p:cNvPr>
          <p:cNvSpPr/>
          <p:nvPr/>
        </p:nvSpPr>
        <p:spPr>
          <a:xfrm>
            <a:off x="-21235" y="6474246"/>
            <a:ext cx="4288436" cy="305753"/>
          </a:xfrm>
          <a:prstGeom prst="homePlat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solidFill>
              </a:rPr>
              <a:t>About</a:t>
            </a:r>
          </a:p>
        </p:txBody>
      </p:sp>
    </p:spTree>
    <p:extLst>
      <p:ext uri="{BB962C8B-B14F-4D97-AF65-F5344CB8AC3E}">
        <p14:creationId xmlns:p14="http://schemas.microsoft.com/office/powerpoint/2010/main" val="21891139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Circular Arrow 74">
            <a:extLst>
              <a:ext uri="{FF2B5EF4-FFF2-40B4-BE49-F238E27FC236}">
                <a16:creationId xmlns:a16="http://schemas.microsoft.com/office/drawing/2014/main" id="{21952596-C8BF-AA4D-63DD-80E559F6795E}"/>
              </a:ext>
            </a:extLst>
          </p:cNvPr>
          <p:cNvSpPr/>
          <p:nvPr/>
        </p:nvSpPr>
        <p:spPr>
          <a:xfrm rot="629424">
            <a:off x="2275356" y="1580774"/>
            <a:ext cx="4668687" cy="4693748"/>
          </a:xfrm>
          <a:prstGeom prst="circularArrow">
            <a:avLst>
              <a:gd name="adj1" fmla="val 3945"/>
              <a:gd name="adj2" fmla="val 589445"/>
              <a:gd name="adj3" fmla="val 16951382"/>
              <a:gd name="adj4" fmla="val 14216032"/>
              <a:gd name="adj5" fmla="val 4464"/>
            </a:avLst>
          </a:prstGeom>
          <a:solidFill>
            <a:srgbClr val="035886"/>
          </a:solidFill>
          <a:ln w="25400"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dirty="0">
              <a:ln>
                <a:noFill/>
              </a:ln>
              <a:solidFill>
                <a:srgbClr val="4C4C4D"/>
              </a:solidFill>
              <a:effectLst/>
              <a:uLnTx/>
              <a:uFillTx/>
              <a:latin typeface="Arial"/>
              <a:ea typeface="+mn-ea"/>
              <a:cs typeface="Arial" panose="020B0604020202020204" pitchFamily="34" charset="0"/>
            </a:endParaRPr>
          </a:p>
        </p:txBody>
      </p:sp>
      <p:sp>
        <p:nvSpPr>
          <p:cNvPr id="2" name="Text Placeholder 1">
            <a:extLst>
              <a:ext uri="{FF2B5EF4-FFF2-40B4-BE49-F238E27FC236}">
                <a16:creationId xmlns:a16="http://schemas.microsoft.com/office/drawing/2014/main" id="{E187D786-B620-F69D-DC74-FD6C83DD9D76}"/>
              </a:ext>
            </a:extLst>
          </p:cNvPr>
          <p:cNvSpPr>
            <a:spLocks noGrp="1"/>
          </p:cNvSpPr>
          <p:nvPr>
            <p:ph type="body" idx="1"/>
          </p:nvPr>
        </p:nvSpPr>
        <p:spPr/>
        <p:txBody>
          <a:bodyPr/>
          <a:lstStyle/>
          <a:p>
            <a:r>
              <a:rPr lang="en-US" dirty="0"/>
              <a:t>What is outcomes-based financing?</a:t>
            </a:r>
          </a:p>
        </p:txBody>
      </p:sp>
      <p:grpSp>
        <p:nvGrpSpPr>
          <p:cNvPr id="4" name="Group 3">
            <a:extLst>
              <a:ext uri="{FF2B5EF4-FFF2-40B4-BE49-F238E27FC236}">
                <a16:creationId xmlns:a16="http://schemas.microsoft.com/office/drawing/2014/main" id="{3A8FA979-B030-38B9-4EEF-5CE5CC4E97EB}"/>
              </a:ext>
            </a:extLst>
          </p:cNvPr>
          <p:cNvGrpSpPr/>
          <p:nvPr/>
        </p:nvGrpSpPr>
        <p:grpSpPr>
          <a:xfrm>
            <a:off x="1780723" y="852045"/>
            <a:ext cx="10570179" cy="5534099"/>
            <a:chOff x="3218822" y="1841180"/>
            <a:chExt cx="16622283" cy="8665129"/>
          </a:xfrm>
        </p:grpSpPr>
        <p:grpSp>
          <p:nvGrpSpPr>
            <p:cNvPr id="5" name="Group 4">
              <a:extLst>
                <a:ext uri="{FF2B5EF4-FFF2-40B4-BE49-F238E27FC236}">
                  <a16:creationId xmlns:a16="http://schemas.microsoft.com/office/drawing/2014/main" id="{F5B80BAA-2163-47E3-81B5-0C67D9B8D1E2}"/>
                </a:ext>
              </a:extLst>
            </p:cNvPr>
            <p:cNvGrpSpPr/>
            <p:nvPr/>
          </p:nvGrpSpPr>
          <p:grpSpPr>
            <a:xfrm>
              <a:off x="3218822" y="1841180"/>
              <a:ext cx="16622283" cy="8665129"/>
              <a:chOff x="26489740" y="20725854"/>
              <a:chExt cx="16622283" cy="8665129"/>
            </a:xfrm>
          </p:grpSpPr>
          <p:grpSp>
            <p:nvGrpSpPr>
              <p:cNvPr id="7" name="Group 6">
                <a:extLst>
                  <a:ext uri="{FF2B5EF4-FFF2-40B4-BE49-F238E27FC236}">
                    <a16:creationId xmlns:a16="http://schemas.microsoft.com/office/drawing/2014/main" id="{F179A5FB-390F-87AB-8B76-ECA82522D6F2}"/>
                  </a:ext>
                </a:extLst>
              </p:cNvPr>
              <p:cNvGrpSpPr/>
              <p:nvPr/>
            </p:nvGrpSpPr>
            <p:grpSpPr>
              <a:xfrm>
                <a:off x="26489740" y="20725854"/>
                <a:ext cx="13034095" cy="8665129"/>
                <a:chOff x="4640563" y="21651795"/>
                <a:chExt cx="13034095" cy="8665129"/>
              </a:xfrm>
            </p:grpSpPr>
            <p:grpSp>
              <p:nvGrpSpPr>
                <p:cNvPr id="26" name="Group 25">
                  <a:extLst>
                    <a:ext uri="{FF2B5EF4-FFF2-40B4-BE49-F238E27FC236}">
                      <a16:creationId xmlns:a16="http://schemas.microsoft.com/office/drawing/2014/main" id="{4A2C5357-A5D8-F841-0756-D2759B8DEBD9}"/>
                    </a:ext>
                  </a:extLst>
                </p:cNvPr>
                <p:cNvGrpSpPr/>
                <p:nvPr/>
              </p:nvGrpSpPr>
              <p:grpSpPr>
                <a:xfrm>
                  <a:off x="13403430" y="21932816"/>
                  <a:ext cx="4271228" cy="2320632"/>
                  <a:chOff x="8021233" y="676904"/>
                  <a:chExt cx="2232939" cy="1213196"/>
                </a:xfrm>
              </p:grpSpPr>
              <p:pic>
                <p:nvPicPr>
                  <p:cNvPr id="45" name="Picture 44">
                    <a:extLst>
                      <a:ext uri="{FF2B5EF4-FFF2-40B4-BE49-F238E27FC236}">
                        <a16:creationId xmlns:a16="http://schemas.microsoft.com/office/drawing/2014/main" id="{CC80DD71-FFD8-0A37-4BB5-0C103FDB3E1B}"/>
                      </a:ext>
                    </a:extLst>
                  </p:cNvPr>
                  <p:cNvPicPr>
                    <a:picLocks noChangeAspect="1"/>
                  </p:cNvPicPr>
                  <p:nvPr/>
                </p:nvPicPr>
                <p:blipFill rotWithShape="1">
                  <a:blip r:embed="rId3">
                    <a:extLst>
                      <a:ext uri="{28A0092B-C50C-407E-A947-70E740481C1C}">
                        <a14:useLocalDpi xmlns:a14="http://schemas.microsoft.com/office/drawing/2010/main" val="0"/>
                      </a:ext>
                    </a:extLst>
                  </a:blip>
                  <a:srcRect l="14579" t="20599" r="16427" b="16288"/>
                  <a:stretch/>
                </p:blipFill>
                <p:spPr>
                  <a:xfrm>
                    <a:off x="8754977" y="676904"/>
                    <a:ext cx="790187" cy="722832"/>
                  </a:xfrm>
                  <a:prstGeom prst="rect">
                    <a:avLst/>
                  </a:prstGeom>
                </p:spPr>
              </p:pic>
              <p:sp>
                <p:nvSpPr>
                  <p:cNvPr id="46" name="Text Box 8">
                    <a:extLst>
                      <a:ext uri="{FF2B5EF4-FFF2-40B4-BE49-F238E27FC236}">
                        <a16:creationId xmlns:a16="http://schemas.microsoft.com/office/drawing/2014/main" id="{91E0930C-19CF-138F-E343-C777C1411A47}"/>
                      </a:ext>
                    </a:extLst>
                  </p:cNvPr>
                  <p:cNvSpPr txBox="1"/>
                  <p:nvPr/>
                </p:nvSpPr>
                <p:spPr>
                  <a:xfrm>
                    <a:off x="8021233" y="1372351"/>
                    <a:ext cx="2232939" cy="517749"/>
                  </a:xfrm>
                  <a:prstGeom prst="rect">
                    <a:avLst/>
                  </a:prstGeom>
                  <a:noFill/>
                  <a:ln w="6350">
                    <a:noFill/>
                  </a:ln>
                </p:spPr>
                <p:txBody>
                  <a:bodyPr rot="0" spcFirstLastPara="0" vert="horz" wrap="square" lIns="68580" tIns="34290" rIns="68580" bIns="3429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4C4C4D"/>
                        </a:solidFill>
                        <a:effectLst/>
                        <a:uLnTx/>
                        <a:uFillTx/>
                        <a:latin typeface="Arial" panose="020B0604020202020204" pitchFamily="34" charset="0"/>
                        <a:ea typeface="Malgun Gothic" panose="020B0503020000020004" pitchFamily="34" charset="-127"/>
                        <a:cs typeface="Arial" panose="020B0604020202020204" pitchFamily="34" charset="0"/>
                      </a:rPr>
                      <a:t>Additional Capitalization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1" u="none" strike="noStrike" kern="0" cap="none" spc="0" normalizeH="0" baseline="0" noProof="0" dirty="0">
                        <a:ln>
                          <a:noFill/>
                        </a:ln>
                        <a:solidFill>
                          <a:srgbClr val="4C4C4D"/>
                        </a:solidFill>
                        <a:effectLst/>
                        <a:uLnTx/>
                        <a:uFillTx/>
                        <a:latin typeface="Arial" panose="020B0604020202020204" pitchFamily="34" charset="0"/>
                        <a:ea typeface="Malgun Gothic" panose="020B0503020000020004" pitchFamily="34" charset="-127"/>
                        <a:cs typeface="Arial" panose="020B0604020202020204" pitchFamily="34" charset="0"/>
                      </a:rPr>
                      <a:t>Grants, appropriations, etc</a:t>
                    </a:r>
                    <a:r>
                      <a:rPr kumimoji="0" lang="en-US" sz="1600" b="0" i="1" u="none" strike="noStrike" kern="0" cap="none" spc="0" normalizeH="0" baseline="0" noProof="0" dirty="0">
                        <a:ln>
                          <a:noFill/>
                        </a:ln>
                        <a:solidFill>
                          <a:srgbClr val="4C4C4D"/>
                        </a:solidFill>
                        <a:effectLst/>
                        <a:uLnTx/>
                        <a:uFillTx/>
                        <a:latin typeface="Arial" panose="020B0604020202020204" pitchFamily="34" charset="0"/>
                        <a:ea typeface="Malgun Gothic" panose="020B0503020000020004" pitchFamily="34" charset="-127"/>
                        <a:cs typeface="Arial" panose="020B0604020202020204" pitchFamily="34" charset="0"/>
                      </a:rPr>
                      <a:t>.</a:t>
                    </a:r>
                  </a:p>
                </p:txBody>
              </p:sp>
            </p:grpSp>
            <p:cxnSp>
              <p:nvCxnSpPr>
                <p:cNvPr id="27" name="Straight Arrow Connector 26">
                  <a:extLst>
                    <a:ext uri="{FF2B5EF4-FFF2-40B4-BE49-F238E27FC236}">
                      <a16:creationId xmlns:a16="http://schemas.microsoft.com/office/drawing/2014/main" id="{850C2537-7DD2-F93D-94EA-AD32688B93C1}"/>
                    </a:ext>
                  </a:extLst>
                </p:cNvPr>
                <p:cNvCxnSpPr>
                  <a:cxnSpLocks/>
                </p:cNvCxnSpPr>
                <p:nvPr/>
              </p:nvCxnSpPr>
              <p:spPr>
                <a:xfrm flipH="1">
                  <a:off x="12865600" y="23657034"/>
                  <a:ext cx="1272097" cy="615974"/>
                </a:xfrm>
                <a:prstGeom prst="straightConnector1">
                  <a:avLst/>
                </a:prstGeom>
                <a:noFill/>
                <a:ln w="57150" cap="flat" cmpd="sng" algn="ctr">
                  <a:solidFill>
                    <a:srgbClr val="035886"/>
                  </a:solidFill>
                  <a:prstDash val="sysDot"/>
                  <a:tailEnd type="triangle"/>
                </a:ln>
                <a:effectLst/>
              </p:spPr>
            </p:cxnSp>
            <p:pic>
              <p:nvPicPr>
                <p:cNvPr id="29" name="Picture 28">
                  <a:extLst>
                    <a:ext uri="{FF2B5EF4-FFF2-40B4-BE49-F238E27FC236}">
                      <a16:creationId xmlns:a16="http://schemas.microsoft.com/office/drawing/2014/main" id="{428FA0BE-5F50-8003-DB93-2B61CEAC48FF}"/>
                    </a:ext>
                  </a:extLst>
                </p:cNvPr>
                <p:cNvPicPr>
                  <a:picLocks noChangeAspect="1"/>
                </p:cNvPicPr>
                <p:nvPr/>
              </p:nvPicPr>
              <p:blipFill>
                <a:blip r:embed="rId4"/>
                <a:stretch>
                  <a:fillRect/>
                </a:stretch>
              </p:blipFill>
              <p:spPr>
                <a:xfrm>
                  <a:off x="8312064" y="21651795"/>
                  <a:ext cx="1511492" cy="1508917"/>
                </a:xfrm>
                <a:prstGeom prst="rect">
                  <a:avLst/>
                </a:prstGeom>
              </p:spPr>
            </p:pic>
            <p:pic>
              <p:nvPicPr>
                <p:cNvPr id="30" name="Picture 29">
                  <a:extLst>
                    <a:ext uri="{FF2B5EF4-FFF2-40B4-BE49-F238E27FC236}">
                      <a16:creationId xmlns:a16="http://schemas.microsoft.com/office/drawing/2014/main" id="{BA547954-6AB5-4916-5ED6-B888ED768705}"/>
                    </a:ext>
                  </a:extLst>
                </p:cNvPr>
                <p:cNvPicPr>
                  <a:picLocks noChangeAspect="1"/>
                </p:cNvPicPr>
                <p:nvPr/>
              </p:nvPicPr>
              <p:blipFill>
                <a:blip r:embed="rId4"/>
                <a:stretch>
                  <a:fillRect/>
                </a:stretch>
              </p:blipFill>
              <p:spPr>
                <a:xfrm>
                  <a:off x="5324687" y="28808007"/>
                  <a:ext cx="1511492" cy="1508917"/>
                </a:xfrm>
                <a:prstGeom prst="rect">
                  <a:avLst/>
                </a:prstGeom>
              </p:spPr>
            </p:pic>
            <p:grpSp>
              <p:nvGrpSpPr>
                <p:cNvPr id="31" name="Group 30">
                  <a:extLst>
                    <a:ext uri="{FF2B5EF4-FFF2-40B4-BE49-F238E27FC236}">
                      <a16:creationId xmlns:a16="http://schemas.microsoft.com/office/drawing/2014/main" id="{18870279-E62A-C9E8-76BF-5E99A5D6B1E0}"/>
                    </a:ext>
                  </a:extLst>
                </p:cNvPr>
                <p:cNvGrpSpPr/>
                <p:nvPr/>
              </p:nvGrpSpPr>
              <p:grpSpPr>
                <a:xfrm>
                  <a:off x="14286581" y="24494214"/>
                  <a:ext cx="3340904" cy="3611922"/>
                  <a:chOff x="20811224" y="12226532"/>
                  <a:chExt cx="3340904" cy="3611922"/>
                </a:xfrm>
              </p:grpSpPr>
              <p:pic>
                <p:nvPicPr>
                  <p:cNvPr id="43" name="Picture 42" descr="A picture containing graphics, circle, clipart, cartoon&#10;&#10;Description automatically generated">
                    <a:extLst>
                      <a:ext uri="{FF2B5EF4-FFF2-40B4-BE49-F238E27FC236}">
                        <a16:creationId xmlns:a16="http://schemas.microsoft.com/office/drawing/2014/main" id="{42820587-1B05-39D8-B8E9-D32DE7D5F6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00898" y="12226532"/>
                    <a:ext cx="2507689" cy="2507690"/>
                  </a:xfrm>
                  <a:prstGeom prst="rect">
                    <a:avLst/>
                  </a:prstGeom>
                </p:spPr>
              </p:pic>
              <p:sp>
                <p:nvSpPr>
                  <p:cNvPr id="44" name="Text Box 8">
                    <a:extLst>
                      <a:ext uri="{FF2B5EF4-FFF2-40B4-BE49-F238E27FC236}">
                        <a16:creationId xmlns:a16="http://schemas.microsoft.com/office/drawing/2014/main" id="{82515E89-AD5A-C64A-B22D-60BD84B4B54A}"/>
                      </a:ext>
                    </a:extLst>
                  </p:cNvPr>
                  <p:cNvSpPr txBox="1"/>
                  <p:nvPr/>
                </p:nvSpPr>
                <p:spPr>
                  <a:xfrm>
                    <a:off x="20811224" y="14384130"/>
                    <a:ext cx="3340904" cy="1454324"/>
                  </a:xfrm>
                  <a:prstGeom prst="rect">
                    <a:avLst/>
                  </a:prstGeom>
                  <a:noFill/>
                  <a:ln w="6350">
                    <a:noFill/>
                  </a:ln>
                </p:spPr>
                <p:txBody>
                  <a:bodyPr rot="0" spcFirstLastPara="0" vert="horz" wrap="square" lIns="68580" tIns="34290" rIns="68580" bIns="3429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4C4C4D"/>
                        </a:solidFill>
                        <a:effectLst/>
                        <a:uLnTx/>
                        <a:uFillTx/>
                        <a:ea typeface="Malgun Gothic"/>
                      </a:rPr>
                      <a:t>Project Implementors</a:t>
                    </a:r>
                  </a:p>
                  <a:p>
                    <a:pPr algn="ctr">
                      <a:buClrTx/>
                      <a:defRPr/>
                    </a:pPr>
                    <a:r>
                      <a:rPr kumimoji="0" lang="en-US" b="0" i="1" u="none" strike="noStrike" kern="0" cap="none" spc="0" normalizeH="0" baseline="0" noProof="0" dirty="0">
                        <a:ln>
                          <a:noFill/>
                        </a:ln>
                        <a:solidFill>
                          <a:srgbClr val="4C4C4D"/>
                        </a:solidFill>
                        <a:effectLst/>
                        <a:uLnTx/>
                        <a:uFillTx/>
                        <a:ea typeface="Malgun Gothic"/>
                      </a:rPr>
                      <a:t>Construct projects</a:t>
                    </a:r>
                    <a:endParaRPr lang="en-US" b="0" i="1" u="none" strike="noStrike" kern="0" cap="none" spc="0" normalizeH="0" baseline="0" noProof="0" dirty="0">
                      <a:ln>
                        <a:noFill/>
                      </a:ln>
                      <a:solidFill>
                        <a:srgbClr val="4C4C4D"/>
                      </a:solidFill>
                      <a:effectLst/>
                      <a:uLnTx/>
                      <a:uFillTx/>
                      <a:ea typeface="Malgun Gothic"/>
                    </a:endParaRPr>
                  </a:p>
                </p:txBody>
              </p:sp>
            </p:grpSp>
            <p:grpSp>
              <p:nvGrpSpPr>
                <p:cNvPr id="33" name="Group 32">
                  <a:extLst>
                    <a:ext uri="{FF2B5EF4-FFF2-40B4-BE49-F238E27FC236}">
                      <a16:creationId xmlns:a16="http://schemas.microsoft.com/office/drawing/2014/main" id="{F597FD2B-D616-A7CA-B359-59F720C05CD3}"/>
                    </a:ext>
                  </a:extLst>
                </p:cNvPr>
                <p:cNvGrpSpPr/>
                <p:nvPr/>
              </p:nvGrpSpPr>
              <p:grpSpPr>
                <a:xfrm>
                  <a:off x="10377803" y="22777574"/>
                  <a:ext cx="3502315" cy="2886630"/>
                  <a:chOff x="16902446" y="10509892"/>
                  <a:chExt cx="3502315" cy="2886630"/>
                </a:xfrm>
              </p:grpSpPr>
              <p:pic>
                <p:nvPicPr>
                  <p:cNvPr id="39" name="Picture 38" descr="A blue circle with a building with a flag on it&#10;&#10;Description automatically generated with low confidence">
                    <a:extLst>
                      <a:ext uri="{FF2B5EF4-FFF2-40B4-BE49-F238E27FC236}">
                        <a16:creationId xmlns:a16="http://schemas.microsoft.com/office/drawing/2014/main" id="{B736A874-9819-6ECE-289D-2B583E4A4D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354538" y="10509892"/>
                    <a:ext cx="2329980" cy="2329980"/>
                  </a:xfrm>
                  <a:prstGeom prst="rect">
                    <a:avLst/>
                  </a:prstGeom>
                </p:spPr>
              </p:pic>
              <p:sp>
                <p:nvSpPr>
                  <p:cNvPr id="40" name="Text Box 8">
                    <a:extLst>
                      <a:ext uri="{FF2B5EF4-FFF2-40B4-BE49-F238E27FC236}">
                        <a16:creationId xmlns:a16="http://schemas.microsoft.com/office/drawing/2014/main" id="{5F15D814-8626-AFD5-9650-FA171F7E6325}"/>
                      </a:ext>
                    </a:extLst>
                  </p:cNvPr>
                  <p:cNvSpPr txBox="1"/>
                  <p:nvPr/>
                </p:nvSpPr>
                <p:spPr>
                  <a:xfrm>
                    <a:off x="16902446" y="12406157"/>
                    <a:ext cx="3502315" cy="990365"/>
                  </a:xfrm>
                  <a:prstGeom prst="rect">
                    <a:avLst/>
                  </a:prstGeom>
                  <a:noFill/>
                  <a:ln w="6350">
                    <a:noFill/>
                  </a:ln>
                </p:spPr>
                <p:txBody>
                  <a:bodyPr rot="0" spcFirstLastPara="0" vert="horz" wrap="square" lIns="68580" tIns="34290" rIns="68580" bIns="3429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800" b="1" dirty="0">
                        <a:solidFill>
                          <a:srgbClr val="4C4C4D"/>
                        </a:solidFill>
                        <a:ea typeface="Malgun Gothic"/>
                      </a:rPr>
                      <a:t>Public Entity or Service Provider</a:t>
                    </a:r>
                    <a:endParaRPr lang="en-US" sz="1800" b="1" i="0" u="none" strike="noStrike" kern="0" cap="none" spc="0" normalizeH="0" baseline="0" noProof="0" dirty="0">
                      <a:ln>
                        <a:noFill/>
                      </a:ln>
                      <a:solidFill>
                        <a:srgbClr val="4C4C4D"/>
                      </a:solidFill>
                      <a:effectLst/>
                      <a:uLnTx/>
                      <a:uFillTx/>
                      <a:latin typeface="Arial" panose="020B0604020202020204" pitchFamily="34" charset="0"/>
                      <a:ea typeface="Malgun Gothic" panose="020B0503020000020004" pitchFamily="34" charset="-127"/>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1" u="none" strike="noStrike" kern="0" cap="none" spc="0" normalizeH="0" baseline="0" noProof="0" dirty="0">
                        <a:ln>
                          <a:noFill/>
                        </a:ln>
                        <a:solidFill>
                          <a:srgbClr val="4C4C4D"/>
                        </a:solidFill>
                        <a:effectLst/>
                        <a:uLnTx/>
                        <a:uFillTx/>
                        <a:ea typeface="Malgun Gothic"/>
                      </a:rPr>
                      <a:t>Launches projects or programs that achieve desired outcomes</a:t>
                    </a:r>
                    <a:endParaRPr lang="en-US" b="0" i="1" u="none" strike="noStrike" kern="0" cap="none" spc="0" normalizeH="0" baseline="0" noProof="0" dirty="0">
                      <a:ln>
                        <a:noFill/>
                      </a:ln>
                      <a:solidFill>
                        <a:srgbClr val="4C4C4D"/>
                      </a:solidFill>
                      <a:effectLst/>
                      <a:uLnTx/>
                      <a:uFillTx/>
                      <a:ea typeface="Malgun Gothic"/>
                    </a:endParaRPr>
                  </a:p>
                </p:txBody>
              </p:sp>
            </p:grpSp>
            <p:pic>
              <p:nvPicPr>
                <p:cNvPr id="34" name="Picture 33">
                  <a:extLst>
                    <a:ext uri="{FF2B5EF4-FFF2-40B4-BE49-F238E27FC236}">
                      <a16:creationId xmlns:a16="http://schemas.microsoft.com/office/drawing/2014/main" id="{B4ADE46D-A972-48A5-687E-0D9F4B47D84A}"/>
                    </a:ext>
                  </a:extLst>
                </p:cNvPr>
                <p:cNvPicPr>
                  <a:picLocks noChangeAspect="1"/>
                </p:cNvPicPr>
                <p:nvPr/>
              </p:nvPicPr>
              <p:blipFill>
                <a:blip r:embed="rId7"/>
                <a:stretch>
                  <a:fillRect/>
                </a:stretch>
              </p:blipFill>
              <p:spPr>
                <a:xfrm>
                  <a:off x="5152502" y="22761930"/>
                  <a:ext cx="2365301" cy="2361271"/>
                </a:xfrm>
                <a:prstGeom prst="rect">
                  <a:avLst/>
                </a:prstGeom>
              </p:spPr>
            </p:pic>
            <p:sp>
              <p:nvSpPr>
                <p:cNvPr id="35" name="Text Box 8">
                  <a:extLst>
                    <a:ext uri="{FF2B5EF4-FFF2-40B4-BE49-F238E27FC236}">
                      <a16:creationId xmlns:a16="http://schemas.microsoft.com/office/drawing/2014/main" id="{E087EF43-F214-94EA-6E79-B4E618443F13}"/>
                    </a:ext>
                  </a:extLst>
                </p:cNvPr>
                <p:cNvSpPr txBox="1"/>
                <p:nvPr/>
              </p:nvSpPr>
              <p:spPr>
                <a:xfrm>
                  <a:off x="4640563" y="24606171"/>
                  <a:ext cx="3502314" cy="1702658"/>
                </a:xfrm>
                <a:prstGeom prst="rect">
                  <a:avLst/>
                </a:prstGeom>
                <a:noFill/>
                <a:ln w="6350">
                  <a:noFill/>
                </a:ln>
              </p:spPr>
              <p:txBody>
                <a:bodyPr rot="0" spcFirstLastPara="0" vert="horz" wrap="square" lIns="68580" tIns="34290" rIns="68580" bIns="3429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4C4C4D"/>
                      </a:solidFill>
                      <a:effectLst/>
                      <a:uLnTx/>
                      <a:uFillTx/>
                      <a:latin typeface="Arial" panose="020B0604020202020204" pitchFamily="34" charset="0"/>
                      <a:ea typeface="Malgun Gothic" panose="020B0503020000020004" pitchFamily="34" charset="-127"/>
                      <a:cs typeface="Arial" panose="020B0604020202020204" pitchFamily="34" charset="0"/>
                    </a:rPr>
                    <a:t>Investors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1" u="none" strike="noStrike" kern="0" cap="none" spc="0" normalizeH="0" baseline="0" noProof="0" dirty="0">
                      <a:ln>
                        <a:noFill/>
                      </a:ln>
                      <a:solidFill>
                        <a:srgbClr val="4C4C4D"/>
                      </a:solidFill>
                      <a:effectLst/>
                      <a:uLnTx/>
                      <a:uFillTx/>
                      <a:latin typeface="Arial" panose="020B0604020202020204" pitchFamily="34" charset="0"/>
                      <a:ea typeface="Malgun Gothic" panose="020B0503020000020004" pitchFamily="34" charset="-127"/>
                      <a:cs typeface="Arial" panose="020B0604020202020204" pitchFamily="34" charset="0"/>
                    </a:rPr>
                    <a:t>Provide up-front capital to &amp; receive repayment</a:t>
                  </a:r>
                </a:p>
              </p:txBody>
            </p:sp>
            <p:sp>
              <p:nvSpPr>
                <p:cNvPr id="38" name="Arrow: Right 37">
                  <a:extLst>
                    <a:ext uri="{FF2B5EF4-FFF2-40B4-BE49-F238E27FC236}">
                      <a16:creationId xmlns:a16="http://schemas.microsoft.com/office/drawing/2014/main" id="{A05DAEF5-C01D-3082-4D81-9530E9757DAF}"/>
                    </a:ext>
                  </a:extLst>
                </p:cNvPr>
                <p:cNvSpPr/>
                <p:nvPr/>
              </p:nvSpPr>
              <p:spPr>
                <a:xfrm>
                  <a:off x="13733309" y="25227243"/>
                  <a:ext cx="1353312" cy="946316"/>
                </a:xfrm>
                <a:prstGeom prst="rightArrow">
                  <a:avLst>
                    <a:gd name="adj1" fmla="val 26305"/>
                    <a:gd name="adj2" fmla="val 65057"/>
                  </a:avLst>
                </a:prstGeom>
                <a:solidFill>
                  <a:srgbClr val="02578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Arial"/>
                    <a:ea typeface="+mn-ea"/>
                    <a:cs typeface="+mn-cs"/>
                  </a:endParaRPr>
                </a:p>
              </p:txBody>
            </p:sp>
            <p:sp>
              <p:nvSpPr>
                <p:cNvPr id="37" name="Oval 36">
                  <a:extLst>
                    <a:ext uri="{FF2B5EF4-FFF2-40B4-BE49-F238E27FC236}">
                      <a16:creationId xmlns:a16="http://schemas.microsoft.com/office/drawing/2014/main" id="{A1983AF8-E727-B501-8895-16A02C7DD570}"/>
                    </a:ext>
                  </a:extLst>
                </p:cNvPr>
                <p:cNvSpPr/>
                <p:nvPr/>
              </p:nvSpPr>
              <p:spPr>
                <a:xfrm>
                  <a:off x="7337537" y="22985162"/>
                  <a:ext cx="840042" cy="780151"/>
                </a:xfrm>
                <a:prstGeom prst="ellipse">
                  <a:avLst/>
                </a:prstGeom>
                <a:solidFill>
                  <a:srgbClr val="035886"/>
                </a:solidFill>
                <a:ln w="25400" cap="flat" cmpd="sng" algn="ctr">
                  <a:solidFill>
                    <a:srgbClr val="03588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a:ea typeface="Arimo" panose="020B0604020202020204" pitchFamily="34" charset="0"/>
                      <a:cs typeface="Arial" panose="020B0604020202020204" pitchFamily="34" charset="0"/>
                    </a:rPr>
                    <a:t>2</a:t>
                  </a:r>
                </a:p>
              </p:txBody>
            </p:sp>
          </p:grpSp>
          <p:grpSp>
            <p:nvGrpSpPr>
              <p:cNvPr id="9" name="Group 8">
                <a:extLst>
                  <a:ext uri="{FF2B5EF4-FFF2-40B4-BE49-F238E27FC236}">
                    <a16:creationId xmlns:a16="http://schemas.microsoft.com/office/drawing/2014/main" id="{D1EE78BF-EBE7-BA96-777C-56BBD769CB8B}"/>
                  </a:ext>
                </a:extLst>
              </p:cNvPr>
              <p:cNvGrpSpPr/>
              <p:nvPr/>
            </p:nvGrpSpPr>
            <p:grpSpPr>
              <a:xfrm>
                <a:off x="39521234" y="21423125"/>
                <a:ext cx="3590789" cy="5138837"/>
                <a:chOff x="16191884" y="22343600"/>
                <a:chExt cx="3590789" cy="5138837"/>
              </a:xfrm>
            </p:grpSpPr>
            <p:pic>
              <p:nvPicPr>
                <p:cNvPr id="19" name="Google Shape;133;p1">
                  <a:extLst>
                    <a:ext uri="{FF2B5EF4-FFF2-40B4-BE49-F238E27FC236}">
                      <a16:creationId xmlns:a16="http://schemas.microsoft.com/office/drawing/2014/main" id="{601010B0-831F-2B0E-FC15-56E463BB7A12}"/>
                    </a:ext>
                  </a:extLst>
                </p:cNvPr>
                <p:cNvPicPr preferRelativeResize="0"/>
                <p:nvPr/>
              </p:nvPicPr>
              <p:blipFill rotWithShape="1">
                <a:blip r:embed="rId8">
                  <a:alphaModFix/>
                </a:blip>
                <a:srcRect/>
                <a:stretch/>
              </p:blipFill>
              <p:spPr>
                <a:xfrm>
                  <a:off x="17274984" y="22343600"/>
                  <a:ext cx="2507689" cy="2507691"/>
                </a:xfrm>
                <a:prstGeom prst="rect">
                  <a:avLst/>
                </a:prstGeom>
                <a:noFill/>
                <a:ln>
                  <a:noFill/>
                </a:ln>
              </p:spPr>
            </p:pic>
            <p:sp>
              <p:nvSpPr>
                <p:cNvPr id="17" name="Google Shape;132;p1">
                  <a:extLst>
                    <a:ext uri="{FF2B5EF4-FFF2-40B4-BE49-F238E27FC236}">
                      <a16:creationId xmlns:a16="http://schemas.microsoft.com/office/drawing/2014/main" id="{BBACA92D-B4A1-D351-3628-32162B97B5E5}"/>
                    </a:ext>
                  </a:extLst>
                </p:cNvPr>
                <p:cNvSpPr txBox="1"/>
                <p:nvPr/>
              </p:nvSpPr>
              <p:spPr>
                <a:xfrm>
                  <a:off x="16191884" y="26028115"/>
                  <a:ext cx="3340904" cy="1454322"/>
                </a:xfrm>
                <a:prstGeom prst="rect">
                  <a:avLst/>
                </a:prstGeom>
                <a:noFill/>
                <a:ln>
                  <a:noFill/>
                </a:ln>
              </p:spPr>
              <p:txBody>
                <a:bodyPr spcFirstLastPara="1" wrap="square" lIns="91425" tIns="45700" rIns="91425" bIns="45700"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4C4C4D"/>
                      </a:solidFill>
                      <a:effectLst/>
                      <a:uLnTx/>
                      <a:uFillTx/>
                    </a:rPr>
                    <a:t>Impact</a:t>
                  </a:r>
                </a:p>
                <a:p>
                  <a:pPr marL="0" marR="0" lvl="0" indent="0" algn="ctr" defTabSz="914400" eaLnBrk="1" fontAlgn="auto" latinLnBrk="0" hangingPunct="1">
                    <a:lnSpc>
                      <a:spcPct val="100000"/>
                    </a:lnSpc>
                    <a:spcBef>
                      <a:spcPts val="0"/>
                    </a:spcBef>
                    <a:spcAft>
                      <a:spcPts val="0"/>
                    </a:spcAft>
                    <a:buClrTx/>
                    <a:buSzTx/>
                    <a:buFontTx/>
                    <a:buNone/>
                    <a:tabLst/>
                    <a:defRPr/>
                  </a:pPr>
                  <a:r>
                    <a:rPr lang="en-US" i="1" dirty="0">
                      <a:solidFill>
                        <a:srgbClr val="4C4C4D"/>
                      </a:solidFill>
                    </a:rPr>
                    <a:t>Results in direct or indirect environmental,  health and economic benefits due to the primary or secondary  objectives</a:t>
                  </a:r>
                  <a:endParaRPr kumimoji="0" i="1" u="none" strike="noStrike" kern="0" cap="none" spc="0" normalizeH="0" baseline="0" noProof="0" dirty="0">
                    <a:ln>
                      <a:noFill/>
                    </a:ln>
                    <a:solidFill>
                      <a:srgbClr val="4C4C4D"/>
                    </a:solidFill>
                    <a:effectLst/>
                    <a:uLnTx/>
                    <a:uFillTx/>
                  </a:endParaRPr>
                </a:p>
              </p:txBody>
            </p:sp>
          </p:grpSp>
        </p:grpSp>
        <p:sp>
          <p:nvSpPr>
            <p:cNvPr id="6" name="Arrow: Right 5">
              <a:extLst>
                <a:ext uri="{FF2B5EF4-FFF2-40B4-BE49-F238E27FC236}">
                  <a16:creationId xmlns:a16="http://schemas.microsoft.com/office/drawing/2014/main" id="{21DF6E2E-B45C-5710-B3DC-DF2846E7B029}"/>
                </a:ext>
              </a:extLst>
            </p:cNvPr>
            <p:cNvSpPr/>
            <p:nvPr/>
          </p:nvSpPr>
          <p:spPr>
            <a:xfrm>
              <a:off x="15437608" y="5445222"/>
              <a:ext cx="1353312" cy="946316"/>
            </a:xfrm>
            <a:prstGeom prst="rightArrow">
              <a:avLst>
                <a:gd name="adj1" fmla="val 26305"/>
                <a:gd name="adj2" fmla="val 65057"/>
              </a:avLst>
            </a:prstGeom>
            <a:solidFill>
              <a:srgbClr val="02578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Arial"/>
                <a:ea typeface="+mn-ea"/>
                <a:cs typeface="+mn-cs"/>
              </a:endParaRPr>
            </a:p>
          </p:txBody>
        </p:sp>
      </p:grpSp>
      <p:sp>
        <p:nvSpPr>
          <p:cNvPr id="48" name="Arrow: Right 37">
            <a:extLst>
              <a:ext uri="{FF2B5EF4-FFF2-40B4-BE49-F238E27FC236}">
                <a16:creationId xmlns:a16="http://schemas.microsoft.com/office/drawing/2014/main" id="{4718675A-000E-2C13-3BC1-E49804488425}"/>
              </a:ext>
            </a:extLst>
          </p:cNvPr>
          <p:cNvSpPr/>
          <p:nvPr/>
        </p:nvSpPr>
        <p:spPr>
          <a:xfrm rot="1103230">
            <a:off x="1161903" y="2284882"/>
            <a:ext cx="1002827" cy="604377"/>
          </a:xfrm>
          <a:prstGeom prst="rightArrow">
            <a:avLst>
              <a:gd name="adj1" fmla="val 26305"/>
              <a:gd name="adj2" fmla="val 65057"/>
            </a:avLst>
          </a:prstGeom>
          <a:solidFill>
            <a:srgbClr val="02578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Arial"/>
              <a:ea typeface="+mn-ea"/>
              <a:cs typeface="+mn-cs"/>
            </a:endParaRPr>
          </a:p>
        </p:txBody>
      </p:sp>
      <p:sp>
        <p:nvSpPr>
          <p:cNvPr id="50" name="Oval 49">
            <a:extLst>
              <a:ext uri="{FF2B5EF4-FFF2-40B4-BE49-F238E27FC236}">
                <a16:creationId xmlns:a16="http://schemas.microsoft.com/office/drawing/2014/main" id="{56E5EFB1-2BA2-0A51-FAEF-62E70E2959E3}"/>
              </a:ext>
            </a:extLst>
          </p:cNvPr>
          <p:cNvSpPr/>
          <p:nvPr/>
        </p:nvSpPr>
        <p:spPr>
          <a:xfrm>
            <a:off x="832783" y="2168535"/>
            <a:ext cx="534186" cy="498254"/>
          </a:xfrm>
          <a:prstGeom prst="ellipse">
            <a:avLst/>
          </a:prstGeom>
          <a:solidFill>
            <a:srgbClr val="035886"/>
          </a:solidFill>
          <a:ln w="25400" cap="flat" cmpd="sng" algn="ctr">
            <a:solidFill>
              <a:srgbClr val="03588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dirty="0">
                <a:solidFill>
                  <a:srgbClr val="FFFFFF"/>
                </a:solidFill>
                <a:ea typeface="Arimo" panose="020B0604020202020204" pitchFamily="34" charset="0"/>
                <a:cs typeface="Arial" panose="020B0604020202020204" pitchFamily="34" charset="0"/>
              </a:rPr>
              <a:t>1</a:t>
            </a:r>
            <a:endParaRPr kumimoji="0" lang="en-US" sz="2400" b="1" i="0" u="none" strike="noStrike" kern="0" cap="none" spc="0" normalizeH="0" baseline="0" noProof="0" dirty="0">
              <a:ln>
                <a:noFill/>
              </a:ln>
              <a:solidFill>
                <a:srgbClr val="FFFFFF"/>
              </a:solidFill>
              <a:effectLst/>
              <a:uLnTx/>
              <a:uFillTx/>
              <a:latin typeface="Arial"/>
              <a:ea typeface="Arimo" panose="020B0604020202020204" pitchFamily="34" charset="0"/>
              <a:cs typeface="Arial" panose="020B0604020202020204" pitchFamily="34" charset="0"/>
            </a:endParaRPr>
          </a:p>
        </p:txBody>
      </p:sp>
      <p:sp>
        <p:nvSpPr>
          <p:cNvPr id="60" name="Circular Arrow 74">
            <a:extLst>
              <a:ext uri="{FF2B5EF4-FFF2-40B4-BE49-F238E27FC236}">
                <a16:creationId xmlns:a16="http://schemas.microsoft.com/office/drawing/2014/main" id="{DEE1D6DD-70DA-A581-2C0D-B3C031DF8F4F}"/>
              </a:ext>
            </a:extLst>
          </p:cNvPr>
          <p:cNvSpPr/>
          <p:nvPr/>
        </p:nvSpPr>
        <p:spPr>
          <a:xfrm rot="8886102">
            <a:off x="2790727" y="1049282"/>
            <a:ext cx="4668687" cy="4693748"/>
          </a:xfrm>
          <a:prstGeom prst="circularArrow">
            <a:avLst>
              <a:gd name="adj1" fmla="val 3945"/>
              <a:gd name="adj2" fmla="val 589445"/>
              <a:gd name="adj3" fmla="val 16951382"/>
              <a:gd name="adj4" fmla="val 14216032"/>
              <a:gd name="adj5" fmla="val 4464"/>
            </a:avLst>
          </a:prstGeom>
          <a:solidFill>
            <a:srgbClr val="035886"/>
          </a:solidFill>
          <a:ln w="25400"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dirty="0">
              <a:ln>
                <a:noFill/>
              </a:ln>
              <a:solidFill>
                <a:srgbClr val="4C4C4D"/>
              </a:solidFill>
              <a:effectLst/>
              <a:uLnTx/>
              <a:uFillTx/>
              <a:latin typeface="Arial"/>
              <a:ea typeface="+mn-ea"/>
              <a:cs typeface="Arial" panose="020B0604020202020204" pitchFamily="34" charset="0"/>
            </a:endParaRPr>
          </a:p>
        </p:txBody>
      </p:sp>
      <p:sp>
        <p:nvSpPr>
          <p:cNvPr id="51" name="Oval 50">
            <a:extLst>
              <a:ext uri="{FF2B5EF4-FFF2-40B4-BE49-F238E27FC236}">
                <a16:creationId xmlns:a16="http://schemas.microsoft.com/office/drawing/2014/main" id="{E280F91E-398F-A01E-D0F8-8FD9C7451A23}"/>
              </a:ext>
            </a:extLst>
          </p:cNvPr>
          <p:cNvSpPr/>
          <p:nvPr/>
        </p:nvSpPr>
        <p:spPr>
          <a:xfrm>
            <a:off x="6755207" y="4226162"/>
            <a:ext cx="534186" cy="498254"/>
          </a:xfrm>
          <a:prstGeom prst="ellipse">
            <a:avLst/>
          </a:prstGeom>
          <a:solidFill>
            <a:srgbClr val="035886"/>
          </a:solidFill>
          <a:ln w="25400" cap="flat" cmpd="sng" algn="ctr">
            <a:solidFill>
              <a:srgbClr val="03588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a:ea typeface="Arimo" panose="020B0604020202020204" pitchFamily="34" charset="0"/>
                <a:cs typeface="Arial" panose="020B0604020202020204" pitchFamily="34" charset="0"/>
              </a:rPr>
              <a:t>3</a:t>
            </a:r>
          </a:p>
        </p:txBody>
      </p:sp>
      <p:sp>
        <p:nvSpPr>
          <p:cNvPr id="61" name="Text Box 8">
            <a:extLst>
              <a:ext uri="{FF2B5EF4-FFF2-40B4-BE49-F238E27FC236}">
                <a16:creationId xmlns:a16="http://schemas.microsoft.com/office/drawing/2014/main" id="{3333D5A6-A88B-0012-5D32-C7233F0D18AB}"/>
              </a:ext>
            </a:extLst>
          </p:cNvPr>
          <p:cNvSpPr txBox="1"/>
          <p:nvPr/>
        </p:nvSpPr>
        <p:spPr>
          <a:xfrm>
            <a:off x="3608010" y="5524613"/>
            <a:ext cx="2227137" cy="632510"/>
          </a:xfrm>
          <a:prstGeom prst="rect">
            <a:avLst/>
          </a:prstGeom>
          <a:noFill/>
          <a:ln w="6350">
            <a:noFill/>
          </a:ln>
        </p:spPr>
        <p:txBody>
          <a:bodyPr rot="0" spcFirstLastPara="0" vert="horz" wrap="square" lIns="68580" tIns="34290" rIns="68580" bIns="3429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800" b="1" dirty="0">
                <a:solidFill>
                  <a:srgbClr val="4C4C4D"/>
                </a:solidFill>
                <a:ea typeface="Malgun Gothic"/>
              </a:rPr>
              <a:t>Payor</a:t>
            </a:r>
            <a:endParaRPr lang="en-US" sz="1800" b="1" i="0" u="none" strike="noStrike" kern="0" cap="none" spc="0" normalizeH="0" baseline="0" noProof="0" dirty="0">
              <a:ln>
                <a:noFill/>
              </a:ln>
              <a:solidFill>
                <a:srgbClr val="4C4C4D"/>
              </a:solidFill>
              <a:effectLst/>
              <a:uLnTx/>
              <a:uFillTx/>
              <a:latin typeface="Arial" panose="020B0604020202020204" pitchFamily="34" charset="0"/>
              <a:ea typeface="Malgun Gothic" panose="020B0503020000020004" pitchFamily="34" charset="-127"/>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1" u="none" strike="noStrike" kern="0" cap="none" spc="0" normalizeH="0" baseline="0" noProof="0" dirty="0">
                <a:ln>
                  <a:noFill/>
                </a:ln>
                <a:solidFill>
                  <a:srgbClr val="4C4C4D"/>
                </a:solidFill>
                <a:effectLst/>
                <a:uLnTx/>
                <a:uFillTx/>
                <a:ea typeface="Malgun Gothic"/>
              </a:rPr>
              <a:t>Repays investors based on achievement of outcomes</a:t>
            </a:r>
            <a:endParaRPr lang="en-US" b="0" i="1" u="none" strike="noStrike" kern="0" cap="none" spc="0" normalizeH="0" baseline="0" noProof="0" dirty="0">
              <a:ln>
                <a:noFill/>
              </a:ln>
              <a:solidFill>
                <a:srgbClr val="4C4C4D"/>
              </a:solidFill>
              <a:effectLst/>
              <a:uLnTx/>
              <a:uFillTx/>
              <a:ea typeface="Malgun Gothic"/>
            </a:endParaRPr>
          </a:p>
        </p:txBody>
      </p:sp>
      <p:sp>
        <p:nvSpPr>
          <p:cNvPr id="62" name="Circular Arrow 74">
            <a:extLst>
              <a:ext uri="{FF2B5EF4-FFF2-40B4-BE49-F238E27FC236}">
                <a16:creationId xmlns:a16="http://schemas.microsoft.com/office/drawing/2014/main" id="{0405B19E-9616-1059-C282-839A526669E9}"/>
              </a:ext>
            </a:extLst>
          </p:cNvPr>
          <p:cNvSpPr/>
          <p:nvPr/>
        </p:nvSpPr>
        <p:spPr>
          <a:xfrm rot="13998838">
            <a:off x="2016221" y="1082696"/>
            <a:ext cx="4668687" cy="4693748"/>
          </a:xfrm>
          <a:prstGeom prst="circularArrow">
            <a:avLst>
              <a:gd name="adj1" fmla="val 3945"/>
              <a:gd name="adj2" fmla="val 589445"/>
              <a:gd name="adj3" fmla="val 16951382"/>
              <a:gd name="adj4" fmla="val 14216032"/>
              <a:gd name="adj5" fmla="val 4464"/>
            </a:avLst>
          </a:prstGeom>
          <a:solidFill>
            <a:srgbClr val="035886"/>
          </a:solidFill>
          <a:ln w="25400"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dirty="0">
              <a:ln>
                <a:noFill/>
              </a:ln>
              <a:solidFill>
                <a:srgbClr val="4C4C4D"/>
              </a:solidFill>
              <a:effectLst/>
              <a:uLnTx/>
              <a:uFillTx/>
              <a:latin typeface="Arial"/>
              <a:ea typeface="+mn-ea"/>
              <a:cs typeface="Arial" panose="020B0604020202020204" pitchFamily="34" charset="0"/>
            </a:endParaRPr>
          </a:p>
        </p:txBody>
      </p:sp>
      <p:sp>
        <p:nvSpPr>
          <p:cNvPr id="63" name="Oval 62">
            <a:extLst>
              <a:ext uri="{FF2B5EF4-FFF2-40B4-BE49-F238E27FC236}">
                <a16:creationId xmlns:a16="http://schemas.microsoft.com/office/drawing/2014/main" id="{6BEFC8AC-796B-A8DB-3114-C594C52BB936}"/>
              </a:ext>
            </a:extLst>
          </p:cNvPr>
          <p:cNvSpPr/>
          <p:nvPr/>
        </p:nvSpPr>
        <p:spPr>
          <a:xfrm>
            <a:off x="3113443" y="5117213"/>
            <a:ext cx="534186" cy="498254"/>
          </a:xfrm>
          <a:prstGeom prst="ellipse">
            <a:avLst/>
          </a:prstGeom>
          <a:solidFill>
            <a:srgbClr val="035886"/>
          </a:solidFill>
          <a:ln w="25400" cap="flat" cmpd="sng" algn="ctr">
            <a:solidFill>
              <a:srgbClr val="03588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a:ea typeface="Arimo" panose="020B0604020202020204" pitchFamily="34" charset="0"/>
                <a:cs typeface="Arial" panose="020B0604020202020204" pitchFamily="34" charset="0"/>
              </a:rPr>
              <a:t>4</a:t>
            </a:r>
          </a:p>
        </p:txBody>
      </p:sp>
      <p:sp>
        <p:nvSpPr>
          <p:cNvPr id="64" name="Text Box 8">
            <a:extLst>
              <a:ext uri="{FF2B5EF4-FFF2-40B4-BE49-F238E27FC236}">
                <a16:creationId xmlns:a16="http://schemas.microsoft.com/office/drawing/2014/main" id="{48511D09-7E89-1EB4-EFFD-3CDB69842921}"/>
              </a:ext>
            </a:extLst>
          </p:cNvPr>
          <p:cNvSpPr txBox="1"/>
          <p:nvPr/>
        </p:nvSpPr>
        <p:spPr>
          <a:xfrm>
            <a:off x="0" y="4132988"/>
            <a:ext cx="2227136" cy="1087425"/>
          </a:xfrm>
          <a:prstGeom prst="rect">
            <a:avLst/>
          </a:prstGeom>
          <a:noFill/>
          <a:ln w="6350">
            <a:noFill/>
          </a:ln>
        </p:spPr>
        <p:txBody>
          <a:bodyPr rot="0" spcFirstLastPara="0" vert="horz" wrap="square" lIns="68580" tIns="34290" rIns="68580" bIns="3429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4C4C4D"/>
                </a:solidFill>
                <a:effectLst/>
                <a:uLnTx/>
                <a:uFillTx/>
                <a:latin typeface="Arial" panose="020B0604020202020204" pitchFamily="34" charset="0"/>
                <a:ea typeface="Malgun Gothic" panose="020B0503020000020004" pitchFamily="34" charset="-127"/>
                <a:cs typeface="Arial" panose="020B0604020202020204" pitchFamily="34" charset="0"/>
              </a:rPr>
              <a:t>Quantified Ventures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1" u="none" strike="noStrike" kern="0" cap="none" spc="0" normalizeH="0" baseline="0" noProof="0" dirty="0">
                <a:ln>
                  <a:noFill/>
                </a:ln>
                <a:solidFill>
                  <a:srgbClr val="4C4C4D"/>
                </a:solidFill>
                <a:effectLst/>
                <a:uLnTx/>
                <a:uFillTx/>
                <a:latin typeface="Arial" panose="020B0604020202020204" pitchFamily="34" charset="0"/>
                <a:ea typeface="Malgun Gothic" panose="020B0503020000020004" pitchFamily="34" charset="-127"/>
                <a:cs typeface="Arial" panose="020B0604020202020204" pitchFamily="34" charset="0"/>
              </a:rPr>
              <a:t>Develops outcomes-based solutions and performance metrics; aligns and coordinates partners; delivers new sources of capital</a:t>
            </a:r>
          </a:p>
        </p:txBody>
      </p:sp>
      <p:pic>
        <p:nvPicPr>
          <p:cNvPr id="66" name="Picture 65" descr="A blue and green symbol with a couple of people&#10;&#10;Description automatically generated">
            <a:extLst>
              <a:ext uri="{FF2B5EF4-FFF2-40B4-BE49-F238E27FC236}">
                <a16:creationId xmlns:a16="http://schemas.microsoft.com/office/drawing/2014/main" id="{0B813EE4-DEDF-1E83-4C15-7D37D9E7CFA7}"/>
              </a:ext>
            </a:extLst>
          </p:cNvPr>
          <p:cNvPicPr>
            <a:picLocks noChangeAspect="1"/>
          </p:cNvPicPr>
          <p:nvPr/>
        </p:nvPicPr>
        <p:blipFill rotWithShape="1">
          <a:blip r:embed="rId9"/>
          <a:srcRect l="13707" t="13161" r="14044" b="17744"/>
          <a:stretch/>
        </p:blipFill>
        <p:spPr>
          <a:xfrm>
            <a:off x="4168818" y="4450562"/>
            <a:ext cx="1149368" cy="1099172"/>
          </a:xfrm>
          <a:prstGeom prst="rect">
            <a:avLst/>
          </a:prstGeom>
        </p:spPr>
      </p:pic>
      <p:pic>
        <p:nvPicPr>
          <p:cNvPr id="72" name="Picture 71" descr="A logo of handshake in a circle&#10;&#10;Description automatically generated">
            <a:extLst>
              <a:ext uri="{FF2B5EF4-FFF2-40B4-BE49-F238E27FC236}">
                <a16:creationId xmlns:a16="http://schemas.microsoft.com/office/drawing/2014/main" id="{0648FC0C-0DEE-89F8-97A6-EBC961F19386}"/>
              </a:ext>
            </a:extLst>
          </p:cNvPr>
          <p:cNvPicPr>
            <a:picLocks noChangeAspect="1"/>
          </p:cNvPicPr>
          <p:nvPr/>
        </p:nvPicPr>
        <p:blipFill rotWithShape="1">
          <a:blip r:embed="rId10"/>
          <a:srcRect l="16359" t="18084" r="16273" b="14815"/>
          <a:stretch/>
        </p:blipFill>
        <p:spPr>
          <a:xfrm>
            <a:off x="568876" y="3069104"/>
            <a:ext cx="1111715" cy="1107302"/>
          </a:xfrm>
          <a:prstGeom prst="rect">
            <a:avLst/>
          </a:prstGeom>
        </p:spPr>
      </p:pic>
      <p:sp>
        <p:nvSpPr>
          <p:cNvPr id="73" name="Pentagon 72">
            <a:extLst>
              <a:ext uri="{FF2B5EF4-FFF2-40B4-BE49-F238E27FC236}">
                <a16:creationId xmlns:a16="http://schemas.microsoft.com/office/drawing/2014/main" id="{E2F81D62-2AD1-81CF-4CCF-EB6740BA4A68}"/>
              </a:ext>
            </a:extLst>
          </p:cNvPr>
          <p:cNvSpPr/>
          <p:nvPr/>
        </p:nvSpPr>
        <p:spPr>
          <a:xfrm>
            <a:off x="8113673" y="6477386"/>
            <a:ext cx="4288436" cy="302613"/>
          </a:xfrm>
          <a:prstGeom prst="homePlat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solidFill>
              </a:rPr>
              <a:t>Outdoor Recreation</a:t>
            </a:r>
          </a:p>
        </p:txBody>
      </p:sp>
      <p:sp>
        <p:nvSpPr>
          <p:cNvPr id="74" name="Pentagon 73">
            <a:extLst>
              <a:ext uri="{FF2B5EF4-FFF2-40B4-BE49-F238E27FC236}">
                <a16:creationId xmlns:a16="http://schemas.microsoft.com/office/drawing/2014/main" id="{2FAF9477-7359-54EE-8C02-EEB4FD0E1C28}"/>
              </a:ext>
            </a:extLst>
          </p:cNvPr>
          <p:cNvSpPr/>
          <p:nvPr/>
        </p:nvSpPr>
        <p:spPr>
          <a:xfrm>
            <a:off x="4046219" y="6474246"/>
            <a:ext cx="4288436" cy="305753"/>
          </a:xfrm>
          <a:prstGeom prst="homePlate">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solidFill>
              </a:rPr>
              <a:t>Outcomes-Based Financing</a:t>
            </a:r>
          </a:p>
        </p:txBody>
      </p:sp>
      <p:sp>
        <p:nvSpPr>
          <p:cNvPr id="75" name="Pentagon 74">
            <a:extLst>
              <a:ext uri="{FF2B5EF4-FFF2-40B4-BE49-F238E27FC236}">
                <a16:creationId xmlns:a16="http://schemas.microsoft.com/office/drawing/2014/main" id="{6D74C868-0162-84D0-13A9-7EF958523E78}"/>
              </a:ext>
            </a:extLst>
          </p:cNvPr>
          <p:cNvSpPr/>
          <p:nvPr/>
        </p:nvSpPr>
        <p:spPr>
          <a:xfrm>
            <a:off x="-21235" y="6474246"/>
            <a:ext cx="4288436" cy="305753"/>
          </a:xfrm>
          <a:prstGeom prst="homePlat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solidFill>
              </a:rPr>
              <a:t>About</a:t>
            </a:r>
          </a:p>
        </p:txBody>
      </p:sp>
      <p:pic>
        <p:nvPicPr>
          <p:cNvPr id="83" name="Picture 82" descr="A blue and green logo&#10;&#10;Description automatically generated">
            <a:extLst>
              <a:ext uri="{FF2B5EF4-FFF2-40B4-BE49-F238E27FC236}">
                <a16:creationId xmlns:a16="http://schemas.microsoft.com/office/drawing/2014/main" id="{CA025774-9401-46F3-08B2-9E7A9B0FE1D2}"/>
              </a:ext>
            </a:extLst>
          </p:cNvPr>
          <p:cNvPicPr>
            <a:picLocks noChangeAspect="1"/>
          </p:cNvPicPr>
          <p:nvPr/>
        </p:nvPicPr>
        <p:blipFill rotWithShape="1">
          <a:blip r:embed="rId11"/>
          <a:srcRect l="18462" t="18911" r="18017" b="19923"/>
          <a:stretch/>
        </p:blipFill>
        <p:spPr>
          <a:xfrm>
            <a:off x="4136260" y="2526487"/>
            <a:ext cx="1061806" cy="1022455"/>
          </a:xfrm>
          <a:prstGeom prst="rect">
            <a:avLst/>
          </a:prstGeom>
        </p:spPr>
      </p:pic>
      <p:sp>
        <p:nvSpPr>
          <p:cNvPr id="85" name="Text Box 8">
            <a:extLst>
              <a:ext uri="{FF2B5EF4-FFF2-40B4-BE49-F238E27FC236}">
                <a16:creationId xmlns:a16="http://schemas.microsoft.com/office/drawing/2014/main" id="{AA83FDC6-58DA-0767-D9AB-B984CE51020F}"/>
              </a:ext>
            </a:extLst>
          </p:cNvPr>
          <p:cNvSpPr txBox="1"/>
          <p:nvPr/>
        </p:nvSpPr>
        <p:spPr>
          <a:xfrm>
            <a:off x="3523061" y="3526918"/>
            <a:ext cx="2227137" cy="632510"/>
          </a:xfrm>
          <a:prstGeom prst="rect">
            <a:avLst/>
          </a:prstGeom>
          <a:noFill/>
          <a:ln w="6350">
            <a:noFill/>
          </a:ln>
        </p:spPr>
        <p:txBody>
          <a:bodyPr rot="0" spcFirstLastPara="0" vert="horz" wrap="square" lIns="68580" tIns="34290" rIns="68580" bIns="3429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800" b="1" dirty="0">
                <a:solidFill>
                  <a:srgbClr val="4C4C4D"/>
                </a:solidFill>
                <a:ea typeface="Malgun Gothic"/>
              </a:rPr>
              <a:t>Evaluator</a:t>
            </a:r>
            <a:endParaRPr lang="en-US" sz="1800" b="1" i="0" u="none" strike="noStrike" kern="0" cap="none" spc="0" normalizeH="0" baseline="0" noProof="0" dirty="0">
              <a:ln>
                <a:noFill/>
              </a:ln>
              <a:solidFill>
                <a:srgbClr val="4C4C4D"/>
              </a:solidFill>
              <a:effectLst/>
              <a:uLnTx/>
              <a:uFillTx/>
              <a:latin typeface="Arial" panose="020B0604020202020204" pitchFamily="34" charset="0"/>
              <a:ea typeface="Malgun Gothic" panose="020B0503020000020004" pitchFamily="34" charset="-127"/>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1" u="none" strike="noStrike" kern="0" cap="none" spc="0" normalizeH="0" baseline="0" noProof="0" dirty="0">
                <a:ln>
                  <a:noFill/>
                </a:ln>
                <a:solidFill>
                  <a:srgbClr val="4C4C4D"/>
                </a:solidFill>
                <a:effectLst/>
                <a:uLnTx/>
                <a:uFillTx/>
                <a:ea typeface="Malgun Gothic"/>
              </a:rPr>
              <a:t>Verifies that project outcomes are achieved</a:t>
            </a:r>
            <a:endParaRPr lang="en-US" b="0" i="1" u="none" strike="noStrike" kern="0" cap="none" spc="0" normalizeH="0" baseline="0" noProof="0" dirty="0">
              <a:ln>
                <a:noFill/>
              </a:ln>
              <a:solidFill>
                <a:srgbClr val="4C4C4D"/>
              </a:solidFill>
              <a:effectLst/>
              <a:uLnTx/>
              <a:uFillTx/>
              <a:ea typeface="Malgun Gothic"/>
            </a:endParaRPr>
          </a:p>
        </p:txBody>
      </p:sp>
      <p:pic>
        <p:nvPicPr>
          <p:cNvPr id="89" name="Picture 88" descr="A logo of a tree and a river&#10;&#10;Description automatically generated">
            <a:extLst>
              <a:ext uri="{FF2B5EF4-FFF2-40B4-BE49-F238E27FC236}">
                <a16:creationId xmlns:a16="http://schemas.microsoft.com/office/drawing/2014/main" id="{E4553ABD-A004-1CB1-0407-CF251A3D9B4F}"/>
              </a:ext>
            </a:extLst>
          </p:cNvPr>
          <p:cNvPicPr>
            <a:picLocks noChangeAspect="1"/>
          </p:cNvPicPr>
          <p:nvPr/>
        </p:nvPicPr>
        <p:blipFill rotWithShape="1">
          <a:blip r:embed="rId12"/>
          <a:srcRect l="18243" t="20049" r="18656" b="19605"/>
          <a:stretch/>
        </p:blipFill>
        <p:spPr>
          <a:xfrm>
            <a:off x="11044126" y="2758741"/>
            <a:ext cx="1018901" cy="974402"/>
          </a:xfrm>
          <a:prstGeom prst="rect">
            <a:avLst/>
          </a:prstGeom>
        </p:spPr>
      </p:pic>
      <p:pic>
        <p:nvPicPr>
          <p:cNvPr id="95" name="Picture 94" descr="A blue and green logo&#10;&#10;Description automatically generated">
            <a:extLst>
              <a:ext uri="{FF2B5EF4-FFF2-40B4-BE49-F238E27FC236}">
                <a16:creationId xmlns:a16="http://schemas.microsoft.com/office/drawing/2014/main" id="{29349759-8986-C345-112F-9349A686A2C9}"/>
              </a:ext>
            </a:extLst>
          </p:cNvPr>
          <p:cNvPicPr>
            <a:picLocks noChangeAspect="1"/>
          </p:cNvPicPr>
          <p:nvPr/>
        </p:nvPicPr>
        <p:blipFill rotWithShape="1">
          <a:blip r:embed="rId13"/>
          <a:srcRect l="17844" t="18689" r="19849" b="20313"/>
          <a:stretch/>
        </p:blipFill>
        <p:spPr>
          <a:xfrm>
            <a:off x="10065429" y="2035227"/>
            <a:ext cx="1025032" cy="1003500"/>
          </a:xfrm>
          <a:prstGeom prst="rect">
            <a:avLst/>
          </a:prstGeom>
        </p:spPr>
      </p:pic>
    </p:spTree>
    <p:extLst>
      <p:ext uri="{BB962C8B-B14F-4D97-AF65-F5344CB8AC3E}">
        <p14:creationId xmlns:p14="http://schemas.microsoft.com/office/powerpoint/2010/main" val="7027362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grpSp>
        <p:nvGrpSpPr>
          <p:cNvPr id="194" name="Google Shape;194;p62"/>
          <p:cNvGrpSpPr/>
          <p:nvPr/>
        </p:nvGrpSpPr>
        <p:grpSpPr>
          <a:xfrm>
            <a:off x="704986" y="495166"/>
            <a:ext cx="10066645" cy="5909602"/>
            <a:chOff x="2976705" y="319804"/>
            <a:chExt cx="10066645" cy="5909602"/>
          </a:xfrm>
        </p:grpSpPr>
        <p:sp>
          <p:nvSpPr>
            <p:cNvPr id="195" name="Google Shape;195;p62"/>
            <p:cNvSpPr/>
            <p:nvPr/>
          </p:nvSpPr>
          <p:spPr>
            <a:xfrm>
              <a:off x="5887355" y="1657304"/>
              <a:ext cx="2396022" cy="2396022"/>
            </a:xfrm>
            <a:prstGeom prst="ellipse">
              <a:avLst/>
            </a:prstGeom>
            <a:no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6" name="Google Shape;196;p62"/>
            <p:cNvSpPr txBox="1"/>
            <p:nvPr/>
          </p:nvSpPr>
          <p:spPr>
            <a:xfrm>
              <a:off x="6265427" y="2262784"/>
              <a:ext cx="1694244" cy="1694244"/>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2400" b="1" i="0" u="none" strike="noStrike" cap="none" dirty="0">
                  <a:solidFill>
                    <a:srgbClr val="4C4C4D"/>
                  </a:solidFill>
                  <a:latin typeface="Arial"/>
                  <a:ea typeface="Arial"/>
                  <a:cs typeface="Arial"/>
                  <a:sym typeface="Arial"/>
                </a:rPr>
                <a:t>Benefits of outcomes-based financing</a:t>
              </a:r>
              <a:endParaRPr sz="2400" b="1" i="0" u="none" strike="noStrike" cap="none" dirty="0">
                <a:solidFill>
                  <a:srgbClr val="4C4C4D"/>
                </a:solidFill>
                <a:latin typeface="Arial"/>
                <a:ea typeface="Arial"/>
                <a:cs typeface="Arial"/>
                <a:sym typeface="Arial"/>
              </a:endParaRPr>
            </a:p>
          </p:txBody>
        </p:sp>
        <p:sp>
          <p:nvSpPr>
            <p:cNvPr id="197" name="Google Shape;197;p62"/>
            <p:cNvSpPr/>
            <p:nvPr/>
          </p:nvSpPr>
          <p:spPr>
            <a:xfrm rot="19082912">
              <a:off x="8006805" y="2229598"/>
              <a:ext cx="519089" cy="23115"/>
            </a:xfrm>
            <a:custGeom>
              <a:avLst/>
              <a:gdLst/>
              <a:ahLst/>
              <a:cxnLst/>
              <a:rect l="l" t="t" r="r" b="b"/>
              <a:pathLst>
                <a:path w="120000" h="120000" extrusionOk="0">
                  <a:moveTo>
                    <a:pt x="0" y="59997"/>
                  </a:moveTo>
                  <a:lnTo>
                    <a:pt x="120000" y="59997"/>
                  </a:lnTo>
                </a:path>
              </a:pathLst>
            </a:custGeom>
            <a:noFill/>
            <a:ln w="25400" cap="flat" cmpd="sng">
              <a:solidFill>
                <a:srgbClr val="7BC1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8" name="Google Shape;198;p62"/>
            <p:cNvSpPr txBox="1"/>
            <p:nvPr/>
          </p:nvSpPr>
          <p:spPr>
            <a:xfrm rot="3415726">
              <a:off x="8168935" y="2324487"/>
              <a:ext cx="25954" cy="25954"/>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rgbClr val="000000"/>
                </a:buClr>
                <a:buSzPts val="500"/>
                <a:buFont typeface="Arial"/>
                <a:buNone/>
              </a:pPr>
              <a:endParaRPr sz="500" b="0" i="0" u="none" strike="noStrike" cap="none" dirty="0">
                <a:solidFill>
                  <a:srgbClr val="000000"/>
                </a:solidFill>
                <a:latin typeface="Arial"/>
                <a:ea typeface="Arial"/>
                <a:cs typeface="Arial"/>
                <a:sym typeface="Arial"/>
              </a:endParaRPr>
            </a:p>
          </p:txBody>
        </p:sp>
        <p:sp>
          <p:nvSpPr>
            <p:cNvPr id="199" name="Google Shape;199;p62"/>
            <p:cNvSpPr/>
            <p:nvPr/>
          </p:nvSpPr>
          <p:spPr>
            <a:xfrm>
              <a:off x="8014899" y="319804"/>
              <a:ext cx="2037447" cy="2037447"/>
            </a:xfrm>
            <a:prstGeom prst="ellipse">
              <a:avLst/>
            </a:prstGeom>
            <a:solidFill>
              <a:srgbClr val="7BC142"/>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0" name="Google Shape;200;p62"/>
            <p:cNvSpPr txBox="1"/>
            <p:nvPr/>
          </p:nvSpPr>
          <p:spPr>
            <a:xfrm>
              <a:off x="8313276" y="618181"/>
              <a:ext cx="1440693" cy="1440693"/>
            </a:xfrm>
            <a:prstGeom prst="rect">
              <a:avLst/>
            </a:prstGeom>
            <a:noFill/>
            <a:ln>
              <a:noFill/>
            </a:ln>
          </p:spPr>
          <p:txBody>
            <a:bodyPr spcFirstLastPara="1" wrap="square" lIns="10775" tIns="10775" rIns="10775" bIns="1077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US" sz="1700" b="1" i="0" u="none" strike="noStrike" cap="none" dirty="0">
                  <a:solidFill>
                    <a:schemeClr val="lt1"/>
                  </a:solidFill>
                  <a:latin typeface="Arial"/>
                  <a:ea typeface="Arial"/>
                  <a:cs typeface="Arial"/>
                  <a:sym typeface="Arial"/>
                </a:rPr>
                <a:t>Transfer performance risk </a:t>
              </a:r>
              <a:endParaRPr dirty="0"/>
            </a:p>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dirty="0">
                  <a:solidFill>
                    <a:schemeClr val="lt1"/>
                  </a:solidFill>
                  <a:latin typeface="Arial"/>
                  <a:ea typeface="Arial"/>
                  <a:cs typeface="Arial"/>
                  <a:sym typeface="Arial"/>
                </a:rPr>
                <a:t>of innovative projects to investors </a:t>
              </a:r>
              <a:endParaRPr sz="1700" b="0" i="0" u="none" strike="noStrike" cap="none" dirty="0">
                <a:solidFill>
                  <a:schemeClr val="lt1"/>
                </a:solidFill>
                <a:latin typeface="Arial"/>
                <a:ea typeface="Arial"/>
                <a:cs typeface="Arial"/>
                <a:sym typeface="Arial"/>
              </a:endParaRPr>
            </a:p>
          </p:txBody>
        </p:sp>
        <p:sp>
          <p:nvSpPr>
            <p:cNvPr id="201" name="Google Shape;201;p62"/>
            <p:cNvSpPr/>
            <p:nvPr/>
          </p:nvSpPr>
          <p:spPr>
            <a:xfrm rot="20800940">
              <a:off x="8288919" y="2366311"/>
              <a:ext cx="3110352" cy="564523"/>
            </a:xfrm>
            <a:custGeom>
              <a:avLst/>
              <a:gdLst/>
              <a:ahLst/>
              <a:cxnLst/>
              <a:rect l="l" t="t" r="r" b="b"/>
              <a:pathLst>
                <a:path w="120000" h="120000" extrusionOk="0">
                  <a:moveTo>
                    <a:pt x="0" y="59997"/>
                  </a:moveTo>
                  <a:lnTo>
                    <a:pt x="120000" y="59997"/>
                  </a:lnTo>
                </a:path>
              </a:pathLst>
            </a:custGeom>
            <a:noFill/>
            <a:ln w="25400" cap="flat" cmpd="sng">
              <a:solidFill>
                <a:srgbClr val="008B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2" name="Google Shape;202;p62"/>
            <p:cNvSpPr txBox="1"/>
            <p:nvPr/>
          </p:nvSpPr>
          <p:spPr>
            <a:xfrm rot="-594077">
              <a:off x="9773385" y="2291421"/>
              <a:ext cx="161249" cy="161249"/>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rgbClr val="000000"/>
                </a:buClr>
                <a:buSzPts val="1200"/>
                <a:buFont typeface="Arial"/>
                <a:buNone/>
              </a:pPr>
              <a:endParaRPr sz="1200" b="0" i="0" u="none" strike="noStrike" cap="none" dirty="0">
                <a:solidFill>
                  <a:schemeClr val="lt1"/>
                </a:solidFill>
                <a:latin typeface="Arial"/>
                <a:ea typeface="Arial"/>
                <a:cs typeface="Arial"/>
                <a:sym typeface="Arial"/>
              </a:endParaRPr>
            </a:p>
          </p:txBody>
        </p:sp>
        <p:sp>
          <p:nvSpPr>
            <p:cNvPr id="203" name="Google Shape;203;p62"/>
            <p:cNvSpPr/>
            <p:nvPr/>
          </p:nvSpPr>
          <p:spPr>
            <a:xfrm>
              <a:off x="10790506" y="872303"/>
              <a:ext cx="1928366" cy="1928366"/>
            </a:xfrm>
            <a:prstGeom prst="ellipse">
              <a:avLst/>
            </a:prstGeom>
            <a:solidFill>
              <a:srgbClr val="008B85"/>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04;p62"/>
            <p:cNvSpPr txBox="1"/>
            <p:nvPr/>
          </p:nvSpPr>
          <p:spPr>
            <a:xfrm>
              <a:off x="11072909" y="1154706"/>
              <a:ext cx="1363560" cy="1363560"/>
            </a:xfrm>
            <a:prstGeom prst="rect">
              <a:avLst/>
            </a:prstGeom>
            <a:noFill/>
            <a:ln>
              <a:noFill/>
            </a:ln>
          </p:spPr>
          <p:txBody>
            <a:bodyPr spcFirstLastPara="1" wrap="square" lIns="11425" tIns="11425" rIns="11425" bIns="11425" anchor="ctr" anchorCtr="0">
              <a:noAutofit/>
            </a:bodyPr>
            <a:lstStyle/>
            <a:p>
              <a:pPr marL="0" marR="0" lvl="0" indent="0" algn="ctr" rtl="0">
                <a:lnSpc>
                  <a:spcPct val="100000"/>
                </a:lnSpc>
                <a:spcBef>
                  <a:spcPts val="0"/>
                </a:spcBef>
                <a:spcAft>
                  <a:spcPts val="0"/>
                </a:spcAft>
                <a:buClr>
                  <a:srgbClr val="2FC2E1"/>
                </a:buClr>
                <a:buSzPts val="2250"/>
                <a:buFont typeface="Arial"/>
                <a:buNone/>
              </a:pPr>
              <a:r>
                <a:rPr lang="en-US" sz="1800" b="1" i="0" u="none" strike="noStrike" cap="none" dirty="0">
                  <a:solidFill>
                    <a:schemeClr val="lt1"/>
                  </a:solidFill>
                  <a:latin typeface="Arial"/>
                  <a:ea typeface="Arial"/>
                  <a:cs typeface="Arial"/>
                  <a:sym typeface="Arial"/>
                </a:rPr>
                <a:t>Access new sources of investment capital</a:t>
              </a:r>
              <a:endParaRPr sz="1800" b="0" i="0" u="none" strike="noStrike" cap="none" dirty="0">
                <a:solidFill>
                  <a:schemeClr val="lt1"/>
                </a:solidFill>
                <a:latin typeface="Arial"/>
                <a:ea typeface="Arial"/>
                <a:cs typeface="Arial"/>
                <a:sym typeface="Arial"/>
              </a:endParaRPr>
            </a:p>
          </p:txBody>
        </p:sp>
        <p:sp>
          <p:nvSpPr>
            <p:cNvPr id="205" name="Google Shape;205;p62"/>
            <p:cNvSpPr/>
            <p:nvPr/>
          </p:nvSpPr>
          <p:spPr>
            <a:xfrm rot="1235225">
              <a:off x="8118885" y="3749482"/>
              <a:ext cx="2755543" cy="23115"/>
            </a:xfrm>
            <a:custGeom>
              <a:avLst/>
              <a:gdLst/>
              <a:ahLst/>
              <a:cxnLst/>
              <a:rect l="l" t="t" r="r" b="b"/>
              <a:pathLst>
                <a:path w="120000" h="120000" extrusionOk="0">
                  <a:moveTo>
                    <a:pt x="0" y="59997"/>
                  </a:moveTo>
                  <a:lnTo>
                    <a:pt x="120000" y="59997"/>
                  </a:lnTo>
                </a:path>
              </a:pathLst>
            </a:custGeom>
            <a:noFill/>
            <a:ln w="25400" cap="flat" cmpd="sng">
              <a:solidFill>
                <a:srgbClr val="7C8BB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 name="Google Shape;206;p62"/>
            <p:cNvSpPr txBox="1"/>
            <p:nvPr/>
          </p:nvSpPr>
          <p:spPr>
            <a:xfrm rot="1235225">
              <a:off x="9427768" y="3692151"/>
              <a:ext cx="137777" cy="137777"/>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rgbClr val="000000"/>
                </a:buClr>
                <a:buSzPts val="1000"/>
                <a:buFont typeface="Arial"/>
                <a:buNone/>
              </a:pPr>
              <a:endParaRPr sz="1000" b="0" i="0" u="none" strike="noStrike" cap="none" dirty="0">
                <a:solidFill>
                  <a:schemeClr val="lt1"/>
                </a:solidFill>
                <a:latin typeface="Arial"/>
                <a:ea typeface="Arial"/>
                <a:cs typeface="Arial"/>
                <a:sym typeface="Arial"/>
              </a:endParaRPr>
            </a:p>
          </p:txBody>
        </p:sp>
        <p:sp>
          <p:nvSpPr>
            <p:cNvPr id="207" name="Google Shape;207;p62"/>
            <p:cNvSpPr/>
            <p:nvPr/>
          </p:nvSpPr>
          <p:spPr>
            <a:xfrm>
              <a:off x="9983734" y="3119171"/>
              <a:ext cx="3059616" cy="3059616"/>
            </a:xfrm>
            <a:prstGeom prst="ellipse">
              <a:avLst/>
            </a:prstGeom>
            <a:solidFill>
              <a:srgbClr val="7C8BBC"/>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 name="Google Shape;208;p62"/>
            <p:cNvSpPr txBox="1"/>
            <p:nvPr/>
          </p:nvSpPr>
          <p:spPr>
            <a:xfrm>
              <a:off x="10431804" y="3567241"/>
              <a:ext cx="2163476" cy="2163476"/>
            </a:xfrm>
            <a:prstGeom prst="rect">
              <a:avLst/>
            </a:prstGeom>
            <a:noFill/>
            <a:ln>
              <a:noFill/>
            </a:ln>
          </p:spPr>
          <p:txBody>
            <a:bodyPr spcFirstLastPara="1" wrap="square" lIns="11425" tIns="11425" rIns="11425" bIns="1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chemeClr val="lt1"/>
                  </a:solidFill>
                  <a:latin typeface="Arial"/>
                  <a:ea typeface="Arial"/>
                  <a:cs typeface="Arial"/>
                  <a:sym typeface="Arial"/>
                </a:rPr>
                <a:t>Showcase partners </a:t>
              </a:r>
              <a:endParaRPr dirty="0"/>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chemeClr val="lt1"/>
                  </a:solidFill>
                  <a:latin typeface="Arial"/>
                  <a:ea typeface="Arial"/>
                  <a:cs typeface="Arial"/>
                  <a:sym typeface="Arial"/>
                </a:rPr>
                <a:t>and their projects, attracting internal and external support</a:t>
              </a:r>
              <a:endParaRPr dirty="0"/>
            </a:p>
          </p:txBody>
        </p:sp>
        <p:sp>
          <p:nvSpPr>
            <p:cNvPr id="209" name="Google Shape;209;p62"/>
            <p:cNvSpPr/>
            <p:nvPr/>
          </p:nvSpPr>
          <p:spPr>
            <a:xfrm rot="3896734">
              <a:off x="7482927" y="4101532"/>
              <a:ext cx="380808" cy="23115"/>
            </a:xfrm>
            <a:custGeom>
              <a:avLst/>
              <a:gdLst/>
              <a:ahLst/>
              <a:cxnLst/>
              <a:rect l="l" t="t" r="r" b="b"/>
              <a:pathLst>
                <a:path w="120000" h="120000" extrusionOk="0">
                  <a:moveTo>
                    <a:pt x="0" y="59997"/>
                  </a:moveTo>
                  <a:lnTo>
                    <a:pt x="120000" y="59997"/>
                  </a:lnTo>
                </a:path>
              </a:pathLst>
            </a:custGeom>
            <a:noFill/>
            <a:ln w="25400" cap="flat" cmpd="sng">
              <a:solidFill>
                <a:srgbClr val="30C3E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 name="Google Shape;210;p62"/>
            <p:cNvSpPr txBox="1"/>
            <p:nvPr/>
          </p:nvSpPr>
          <p:spPr>
            <a:xfrm rot="3896734">
              <a:off x="7663811" y="4103569"/>
              <a:ext cx="19040" cy="19040"/>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rgbClr val="000000"/>
                </a:buClr>
                <a:buSzPts val="500"/>
                <a:buFont typeface="Arial"/>
                <a:buNone/>
              </a:pPr>
              <a:endParaRPr sz="500" b="0" i="0" u="none" strike="noStrike" cap="none" dirty="0">
                <a:solidFill>
                  <a:schemeClr val="lt1"/>
                </a:solidFill>
                <a:latin typeface="Arial"/>
                <a:ea typeface="Arial"/>
                <a:cs typeface="Arial"/>
                <a:sym typeface="Arial"/>
              </a:endParaRPr>
            </a:p>
          </p:txBody>
        </p:sp>
        <p:sp>
          <p:nvSpPr>
            <p:cNvPr id="211" name="Google Shape;211;p62"/>
            <p:cNvSpPr/>
            <p:nvPr/>
          </p:nvSpPr>
          <p:spPr>
            <a:xfrm>
              <a:off x="7142287" y="3947227"/>
              <a:ext cx="2282179" cy="2282179"/>
            </a:xfrm>
            <a:prstGeom prst="ellipse">
              <a:avLst/>
            </a:prstGeom>
            <a:solidFill>
              <a:srgbClr val="30C3E2"/>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 name="Google Shape;212;p62"/>
            <p:cNvSpPr txBox="1"/>
            <p:nvPr/>
          </p:nvSpPr>
          <p:spPr>
            <a:xfrm>
              <a:off x="7476504" y="4281444"/>
              <a:ext cx="1613745" cy="1613745"/>
            </a:xfrm>
            <a:prstGeom prst="rect">
              <a:avLst/>
            </a:prstGeom>
            <a:noFill/>
            <a:ln>
              <a:noFill/>
            </a:ln>
          </p:spPr>
          <p:txBody>
            <a:bodyPr spcFirstLastPara="1" wrap="square" lIns="11425" tIns="11425" rIns="11425" bIns="11425" anchor="ctr" anchorCtr="0">
              <a:noAutofit/>
            </a:bodyPr>
            <a:lstStyle/>
            <a:p>
              <a:pPr marL="0" marR="0" lvl="0" indent="0" algn="ctr" rtl="0">
                <a:lnSpc>
                  <a:spcPct val="100000"/>
                </a:lnSpc>
                <a:spcBef>
                  <a:spcPts val="0"/>
                </a:spcBef>
                <a:spcAft>
                  <a:spcPts val="0"/>
                </a:spcAft>
                <a:buClr>
                  <a:srgbClr val="2FC2E1"/>
                </a:buClr>
                <a:buSzPts val="2250"/>
                <a:buFont typeface="Arial"/>
                <a:buNone/>
              </a:pPr>
              <a:r>
                <a:rPr lang="en-US" sz="1800" b="1" i="0" u="none" strike="noStrike" cap="none" dirty="0">
                  <a:solidFill>
                    <a:schemeClr val="lt1"/>
                  </a:solidFill>
                  <a:latin typeface="Arial"/>
                  <a:ea typeface="Arial"/>
                  <a:cs typeface="Arial"/>
                  <a:sym typeface="Arial"/>
                </a:rPr>
                <a:t>Engage diverse &amp; new stakeholders </a:t>
              </a:r>
              <a:r>
                <a:rPr lang="en-US" sz="1800" b="0" i="0" u="none" strike="noStrike" cap="none" dirty="0">
                  <a:solidFill>
                    <a:schemeClr val="lt1"/>
                  </a:solidFill>
                  <a:latin typeface="Arial"/>
                  <a:ea typeface="Arial"/>
                  <a:cs typeface="Arial"/>
                  <a:sym typeface="Arial"/>
                </a:rPr>
                <a:t>benefiting from projects </a:t>
              </a:r>
              <a:endParaRPr dirty="0"/>
            </a:p>
          </p:txBody>
        </p:sp>
        <p:sp>
          <p:nvSpPr>
            <p:cNvPr id="213" name="Google Shape;213;p62"/>
            <p:cNvSpPr/>
            <p:nvPr/>
          </p:nvSpPr>
          <p:spPr>
            <a:xfrm rot="8422398">
              <a:off x="5199713" y="3954757"/>
              <a:ext cx="1087919" cy="23115"/>
            </a:xfrm>
            <a:custGeom>
              <a:avLst/>
              <a:gdLst/>
              <a:ahLst/>
              <a:cxnLst/>
              <a:rect l="l" t="t" r="r" b="b"/>
              <a:pathLst>
                <a:path w="120000" h="120000" extrusionOk="0">
                  <a:moveTo>
                    <a:pt x="0" y="59997"/>
                  </a:moveTo>
                  <a:lnTo>
                    <a:pt x="120000" y="59997"/>
                  </a:lnTo>
                </a:path>
              </a:pathLst>
            </a:custGeom>
            <a:noFill/>
            <a:ln w="25400" cap="flat" cmpd="sng">
              <a:solidFill>
                <a:srgbClr val="4C4C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 name="Google Shape;214;p62"/>
            <p:cNvSpPr txBox="1"/>
            <p:nvPr/>
          </p:nvSpPr>
          <p:spPr>
            <a:xfrm rot="-2377602">
              <a:off x="5716474" y="3939117"/>
              <a:ext cx="54395" cy="54395"/>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rgbClr val="000000"/>
                </a:buClr>
                <a:buSzPts val="500"/>
                <a:buFont typeface="Arial"/>
                <a:buNone/>
              </a:pPr>
              <a:endParaRPr sz="500" b="0" i="0" u="none" strike="noStrike" cap="none" dirty="0">
                <a:solidFill>
                  <a:schemeClr val="lt1"/>
                </a:solidFill>
                <a:latin typeface="Arial"/>
                <a:ea typeface="Arial"/>
                <a:cs typeface="Arial"/>
                <a:sym typeface="Arial"/>
              </a:endParaRPr>
            </a:p>
          </p:txBody>
        </p:sp>
        <p:sp>
          <p:nvSpPr>
            <p:cNvPr id="215" name="Google Shape;215;p62"/>
            <p:cNvSpPr/>
            <p:nvPr/>
          </p:nvSpPr>
          <p:spPr>
            <a:xfrm>
              <a:off x="3287083" y="3655878"/>
              <a:ext cx="2354299" cy="2354299"/>
            </a:xfrm>
            <a:prstGeom prst="ellipse">
              <a:avLst/>
            </a:prstGeom>
            <a:solidFill>
              <a:srgbClr val="4C4C4D"/>
            </a:solidFill>
            <a:ln w="25400" cap="flat" cmpd="sng">
              <a:solidFill>
                <a:srgbClr val="4C4C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 name="Google Shape;216;p62"/>
            <p:cNvSpPr txBox="1"/>
            <p:nvPr/>
          </p:nvSpPr>
          <p:spPr>
            <a:xfrm>
              <a:off x="3631862" y="4000657"/>
              <a:ext cx="1664741" cy="1664741"/>
            </a:xfrm>
            <a:prstGeom prst="rect">
              <a:avLst/>
            </a:prstGeom>
            <a:noFill/>
            <a:ln>
              <a:noFill/>
            </a:ln>
          </p:spPr>
          <p:txBody>
            <a:bodyPr spcFirstLastPara="1" wrap="square" lIns="10775" tIns="10775" rIns="10775" bIns="1077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US" sz="1700" b="1" i="0" u="none" strike="noStrike" cap="none" dirty="0">
                  <a:solidFill>
                    <a:schemeClr val="lt1"/>
                  </a:solidFill>
                  <a:latin typeface="Arial"/>
                  <a:ea typeface="Arial"/>
                  <a:cs typeface="Arial"/>
                  <a:sym typeface="Arial"/>
                </a:rPr>
                <a:t>Measure and track outcomes </a:t>
              </a:r>
              <a:r>
                <a:rPr lang="en-US" sz="1700" b="0" i="0" u="none" strike="noStrike" cap="none" dirty="0">
                  <a:solidFill>
                    <a:schemeClr val="lt1"/>
                  </a:solidFill>
                  <a:latin typeface="Arial"/>
                  <a:ea typeface="Arial"/>
                  <a:cs typeface="Arial"/>
                  <a:sym typeface="Arial"/>
                </a:rPr>
                <a:t>through embedded performance evaluation</a:t>
              </a:r>
              <a:endParaRPr sz="1700" b="0" i="0" u="none" strike="noStrike" cap="none" dirty="0">
                <a:solidFill>
                  <a:schemeClr val="lt1"/>
                </a:solidFill>
                <a:latin typeface="Arial"/>
                <a:ea typeface="Arial"/>
                <a:cs typeface="Arial"/>
                <a:sym typeface="Arial"/>
              </a:endParaRPr>
            </a:p>
          </p:txBody>
        </p:sp>
        <p:sp>
          <p:nvSpPr>
            <p:cNvPr id="217" name="Google Shape;217;p62"/>
            <p:cNvSpPr/>
            <p:nvPr/>
          </p:nvSpPr>
          <p:spPr>
            <a:xfrm rot="11993190">
              <a:off x="5874218" y="2534212"/>
              <a:ext cx="368361" cy="23115"/>
            </a:xfrm>
            <a:custGeom>
              <a:avLst/>
              <a:gdLst/>
              <a:ahLst/>
              <a:cxnLst/>
              <a:rect l="l" t="t" r="r" b="b"/>
              <a:pathLst>
                <a:path w="120000" h="120000" extrusionOk="0">
                  <a:moveTo>
                    <a:pt x="0" y="59997"/>
                  </a:moveTo>
                  <a:lnTo>
                    <a:pt x="120000" y="59997"/>
                  </a:lnTo>
                </a:path>
              </a:pathLst>
            </a:custGeom>
            <a:noFill/>
            <a:ln w="25400" cap="flat" cmpd="sng">
              <a:solidFill>
                <a:srgbClr val="03588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 name="Google Shape;218;p62"/>
            <p:cNvSpPr txBox="1"/>
            <p:nvPr/>
          </p:nvSpPr>
          <p:spPr>
            <a:xfrm rot="1193190">
              <a:off x="5776388" y="2375942"/>
              <a:ext cx="18418" cy="18418"/>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rgbClr val="000000"/>
                </a:buClr>
                <a:buSzPts val="500"/>
                <a:buFont typeface="Arial"/>
                <a:buNone/>
              </a:pPr>
              <a:endParaRPr sz="500" b="0" i="0" u="none" strike="noStrike" cap="none" dirty="0">
                <a:solidFill>
                  <a:schemeClr val="lt1"/>
                </a:solidFill>
                <a:latin typeface="Arial"/>
                <a:ea typeface="Arial"/>
                <a:cs typeface="Arial"/>
                <a:sym typeface="Arial"/>
              </a:endParaRPr>
            </a:p>
          </p:txBody>
        </p:sp>
        <p:sp>
          <p:nvSpPr>
            <p:cNvPr id="219" name="Google Shape;219;p62"/>
            <p:cNvSpPr/>
            <p:nvPr/>
          </p:nvSpPr>
          <p:spPr>
            <a:xfrm>
              <a:off x="2976705" y="567341"/>
              <a:ext cx="2970324" cy="2970324"/>
            </a:xfrm>
            <a:prstGeom prst="ellipse">
              <a:avLst/>
            </a:prstGeom>
            <a:solidFill>
              <a:srgbClr val="035886"/>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0" name="Google Shape;220;p62"/>
            <p:cNvSpPr txBox="1"/>
            <p:nvPr/>
          </p:nvSpPr>
          <p:spPr>
            <a:xfrm>
              <a:off x="3411699" y="1002335"/>
              <a:ext cx="2100336" cy="2100336"/>
            </a:xfrm>
            <a:prstGeom prst="rect">
              <a:avLst/>
            </a:prstGeom>
            <a:noFill/>
            <a:ln>
              <a:noFill/>
            </a:ln>
          </p:spPr>
          <p:txBody>
            <a:bodyPr spcFirstLastPara="1" wrap="square" lIns="10775" tIns="10775" rIns="10775" bIns="1077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US" sz="1700" b="1" i="0" u="none" strike="noStrike" cap="none" dirty="0">
                  <a:solidFill>
                    <a:schemeClr val="lt1"/>
                  </a:solidFill>
                  <a:latin typeface="Arial"/>
                  <a:ea typeface="Arial"/>
                  <a:cs typeface="Arial"/>
                  <a:sym typeface="Arial"/>
                </a:rPr>
                <a:t>Establish external accountability structures </a:t>
              </a:r>
              <a:endParaRPr dirty="0"/>
            </a:p>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dirty="0">
                  <a:solidFill>
                    <a:schemeClr val="lt1"/>
                  </a:solidFill>
                  <a:latin typeface="Arial"/>
                  <a:ea typeface="Arial"/>
                  <a:cs typeface="Arial"/>
                  <a:sym typeface="Arial"/>
                </a:rPr>
                <a:t>that foster commitment and support sustained partnerships</a:t>
              </a:r>
              <a:endParaRPr dirty="0"/>
            </a:p>
          </p:txBody>
        </p:sp>
      </p:grpSp>
      <p:grpSp>
        <p:nvGrpSpPr>
          <p:cNvPr id="221" name="Google Shape;221;p62"/>
          <p:cNvGrpSpPr/>
          <p:nvPr/>
        </p:nvGrpSpPr>
        <p:grpSpPr>
          <a:xfrm rot="-8571699">
            <a:off x="4305809" y="1530941"/>
            <a:ext cx="780308" cy="901956"/>
            <a:chOff x="10297905" y="1404898"/>
            <a:chExt cx="860823" cy="995023"/>
          </a:xfrm>
        </p:grpSpPr>
        <p:sp>
          <p:nvSpPr>
            <p:cNvPr id="222" name="Google Shape;222;p62"/>
            <p:cNvSpPr/>
            <p:nvPr/>
          </p:nvSpPr>
          <p:spPr>
            <a:xfrm rot="-5400000">
              <a:off x="10611478" y="1852671"/>
              <a:ext cx="547250" cy="547250"/>
            </a:xfrm>
            <a:prstGeom prst="teardrop">
              <a:avLst>
                <a:gd name="adj" fmla="val 100000"/>
              </a:avLst>
            </a:prstGeom>
            <a:solidFill>
              <a:srgbClr val="02578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223" name="Google Shape;223;p62"/>
            <p:cNvSpPr/>
            <p:nvPr/>
          </p:nvSpPr>
          <p:spPr>
            <a:xfrm rot="10800000">
              <a:off x="10584827" y="1404898"/>
              <a:ext cx="411157" cy="411157"/>
            </a:xfrm>
            <a:prstGeom prst="teardrop">
              <a:avLst>
                <a:gd name="adj" fmla="val 100000"/>
              </a:avLst>
            </a:prstGeom>
            <a:solidFill>
              <a:srgbClr val="2FC2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224" name="Google Shape;224;p62"/>
            <p:cNvSpPr/>
            <p:nvPr/>
          </p:nvSpPr>
          <p:spPr>
            <a:xfrm>
              <a:off x="10297905" y="1824275"/>
              <a:ext cx="280825" cy="280825"/>
            </a:xfrm>
            <a:prstGeom prst="teardrop">
              <a:avLst>
                <a:gd name="adj" fmla="val 100000"/>
              </a:avLst>
            </a:prstGeom>
            <a:solidFill>
              <a:srgbClr val="7AC14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grpSp>
      <p:sp>
        <p:nvSpPr>
          <p:cNvPr id="225" name="Google Shape;225;p62"/>
          <p:cNvSpPr txBox="1">
            <a:spLocks noGrp="1"/>
          </p:cNvSpPr>
          <p:nvPr>
            <p:ph type="sldNum" idx="12"/>
          </p:nvPr>
        </p:nvSpPr>
        <p:spPr>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600"/>
              <a:buNone/>
            </a:pPr>
            <a:fld id="{00000000-1234-1234-1234-123412341234}" type="slidenum">
              <a:rPr lang="en-US"/>
              <a:t>8</a:t>
            </a:fld>
            <a:endParaRPr dirty="0"/>
          </a:p>
        </p:txBody>
      </p:sp>
      <p:sp>
        <p:nvSpPr>
          <p:cNvPr id="2" name="Text Placeholder 2">
            <a:extLst>
              <a:ext uri="{FF2B5EF4-FFF2-40B4-BE49-F238E27FC236}">
                <a16:creationId xmlns:a16="http://schemas.microsoft.com/office/drawing/2014/main" id="{39763AA0-8B6C-F72D-55E3-7402E3EC89F2}"/>
              </a:ext>
            </a:extLst>
          </p:cNvPr>
          <p:cNvSpPr txBox="1">
            <a:spLocks/>
          </p:cNvSpPr>
          <p:nvPr/>
        </p:nvSpPr>
        <p:spPr>
          <a:xfrm>
            <a:off x="123395" y="262852"/>
            <a:ext cx="10212096" cy="43083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228600" algn="l" rtl="0" eaLnBrk="1" hangingPunct="1">
              <a:lnSpc>
                <a:spcPct val="100000"/>
              </a:lnSpc>
              <a:spcBef>
                <a:spcPts val="0"/>
              </a:spcBef>
              <a:spcAft>
                <a:spcPts val="0"/>
              </a:spcAft>
              <a:buClr>
                <a:srgbClr val="2FC2E1"/>
              </a:buClr>
              <a:buSzPts val="2940"/>
              <a:buFont typeface="Arial"/>
              <a:buNone/>
              <a:defRPr sz="2600" b="1" i="0" u="none" strike="noStrike" cap="none">
                <a:solidFill>
                  <a:srgbClr val="035886"/>
                </a:solidFill>
                <a:latin typeface="Arial"/>
                <a:ea typeface="Arial"/>
                <a:cs typeface="Arial"/>
                <a:sym typeface="Arial"/>
              </a:defRPr>
            </a:lvl1pPr>
            <a:lvl2pPr marL="914400" marR="0" lvl="1" indent="-381952" algn="l" rtl="0" eaLnBrk="1" hangingPunct="1">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2pPr>
            <a:lvl3pPr marL="1371600" marR="0" lvl="2" indent="-381952" algn="l" rtl="0" eaLnBrk="1" hangingPunct="1">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3pPr>
            <a:lvl4pPr marL="1828800" marR="0" lvl="3" indent="-381952" algn="l" rtl="0" eaLnBrk="1" hangingPunct="1">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4pPr>
            <a:lvl5pPr marL="2286000" marR="0" lvl="4" indent="-381952" algn="l" rtl="0" eaLnBrk="1" hangingPunct="1">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5pPr>
            <a:lvl6pPr marL="2743200" marR="0" lvl="5" indent="-381952" algn="l" rtl="0" eaLnBrk="1" hangingPunct="1">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6pPr>
            <a:lvl7pPr marL="3200400" marR="0" lvl="6" indent="-381952" algn="l" rtl="0" eaLnBrk="1" hangingPunct="1">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7pPr>
            <a:lvl8pPr marL="3657600" marR="0" lvl="7" indent="-381952" algn="l" rtl="0" eaLnBrk="1" hangingPunct="1">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8pPr>
            <a:lvl9pPr marL="4114800" marR="0" lvl="8" indent="-381952" algn="l" rtl="0" eaLnBrk="1" hangingPunct="1">
              <a:lnSpc>
                <a:spcPct val="100000"/>
              </a:lnSpc>
              <a:spcBef>
                <a:spcPts val="1951"/>
              </a:spcBef>
              <a:spcAft>
                <a:spcPts val="0"/>
              </a:spcAft>
              <a:buClr>
                <a:srgbClr val="38A3D5"/>
              </a:buClr>
              <a:buSzPts val="2415"/>
              <a:buFont typeface="Arial"/>
              <a:buChar char="▸"/>
              <a:defRPr sz="2300" b="0" i="0" u="none" strike="noStrike" cap="none">
                <a:solidFill>
                  <a:srgbClr val="858789"/>
                </a:solidFill>
                <a:latin typeface="Arimo"/>
                <a:ea typeface="Arimo"/>
                <a:cs typeface="Arimo"/>
                <a:sym typeface="Arimo"/>
              </a:defRPr>
            </a:lvl9pPr>
          </a:lstStyle>
          <a:p>
            <a:r>
              <a:rPr lang="en-US" sz="2400" dirty="0"/>
              <a:t>Benefits of outcomes-based financing</a:t>
            </a:r>
          </a:p>
        </p:txBody>
      </p:sp>
      <p:sp>
        <p:nvSpPr>
          <p:cNvPr id="3" name="Pentagon 2">
            <a:extLst>
              <a:ext uri="{FF2B5EF4-FFF2-40B4-BE49-F238E27FC236}">
                <a16:creationId xmlns:a16="http://schemas.microsoft.com/office/drawing/2014/main" id="{FD56D861-6D10-7325-B61C-F333D59A93B6}"/>
              </a:ext>
            </a:extLst>
          </p:cNvPr>
          <p:cNvSpPr/>
          <p:nvPr/>
        </p:nvSpPr>
        <p:spPr>
          <a:xfrm>
            <a:off x="8113673" y="6477386"/>
            <a:ext cx="4288436" cy="302613"/>
          </a:xfrm>
          <a:prstGeom prst="homePlat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solidFill>
              </a:rPr>
              <a:t>Outdoor Recreation</a:t>
            </a:r>
          </a:p>
        </p:txBody>
      </p:sp>
      <p:sp>
        <p:nvSpPr>
          <p:cNvPr id="4" name="Pentagon 3">
            <a:extLst>
              <a:ext uri="{FF2B5EF4-FFF2-40B4-BE49-F238E27FC236}">
                <a16:creationId xmlns:a16="http://schemas.microsoft.com/office/drawing/2014/main" id="{C7E056D2-95F6-307D-3D6D-1E4E4B72FBDA}"/>
              </a:ext>
            </a:extLst>
          </p:cNvPr>
          <p:cNvSpPr/>
          <p:nvPr/>
        </p:nvSpPr>
        <p:spPr>
          <a:xfrm>
            <a:off x="4046219" y="6474246"/>
            <a:ext cx="4288436" cy="305753"/>
          </a:xfrm>
          <a:prstGeom prst="homePlate">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solidFill>
              </a:rPr>
              <a:t>Outcomes-Based Financing</a:t>
            </a:r>
          </a:p>
        </p:txBody>
      </p:sp>
      <p:sp>
        <p:nvSpPr>
          <p:cNvPr id="5" name="Pentagon 4">
            <a:extLst>
              <a:ext uri="{FF2B5EF4-FFF2-40B4-BE49-F238E27FC236}">
                <a16:creationId xmlns:a16="http://schemas.microsoft.com/office/drawing/2014/main" id="{FDF96F32-800D-FAA3-30CD-4D1EA46C6884}"/>
              </a:ext>
            </a:extLst>
          </p:cNvPr>
          <p:cNvSpPr/>
          <p:nvPr/>
        </p:nvSpPr>
        <p:spPr>
          <a:xfrm>
            <a:off x="-21235" y="6474246"/>
            <a:ext cx="4288436" cy="305753"/>
          </a:xfrm>
          <a:prstGeom prst="homePlat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solidFill>
              </a:rPr>
              <a:t>About</a:t>
            </a:r>
          </a:p>
        </p:txBody>
      </p:sp>
    </p:spTree>
    <p:extLst>
      <p:ext uri="{BB962C8B-B14F-4D97-AF65-F5344CB8AC3E}">
        <p14:creationId xmlns:p14="http://schemas.microsoft.com/office/powerpoint/2010/main" val="14157889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3F79B8B-5CCE-52AC-3984-783B8B8DBDE6}"/>
              </a:ext>
            </a:extLst>
          </p:cNvPr>
          <p:cNvSpPr>
            <a:spLocks noGrp="1"/>
          </p:cNvSpPr>
          <p:nvPr>
            <p:ph type="body" idx="1"/>
          </p:nvPr>
        </p:nvSpPr>
        <p:spPr>
          <a:xfrm>
            <a:off x="1435395" y="249520"/>
            <a:ext cx="8709065" cy="430836"/>
          </a:xfrm>
        </p:spPr>
        <p:txBody>
          <a:bodyPr/>
          <a:lstStyle/>
          <a:p>
            <a:r>
              <a:rPr lang="en-US"/>
              <a:t>The Quantified Ventures Playbook</a:t>
            </a:r>
          </a:p>
        </p:txBody>
      </p:sp>
      <p:sp>
        <p:nvSpPr>
          <p:cNvPr id="3" name="Isosceles Triangle 2">
            <a:extLst>
              <a:ext uri="{FF2B5EF4-FFF2-40B4-BE49-F238E27FC236}">
                <a16:creationId xmlns:a16="http://schemas.microsoft.com/office/drawing/2014/main" id="{60410715-AC94-F29A-E443-81138B107F1B}"/>
              </a:ext>
            </a:extLst>
          </p:cNvPr>
          <p:cNvSpPr/>
          <p:nvPr/>
        </p:nvSpPr>
        <p:spPr>
          <a:xfrm rot="5400000">
            <a:off x="-2827422" y="1864895"/>
            <a:ext cx="8783053" cy="312821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7FD614DF-D1A5-52BA-AC9D-C4A3B9215E31}"/>
              </a:ext>
            </a:extLst>
          </p:cNvPr>
          <p:cNvSpPr>
            <a:spLocks noChangeAspect="1"/>
          </p:cNvSpPr>
          <p:nvPr/>
        </p:nvSpPr>
        <p:spPr>
          <a:xfrm>
            <a:off x="703273" y="1774937"/>
            <a:ext cx="3918399" cy="3918457"/>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0358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231BF3EC-A508-0B0A-5FAC-10E67365CC93}"/>
              </a:ext>
            </a:extLst>
          </p:cNvPr>
          <p:cNvSpPr/>
          <p:nvPr/>
        </p:nvSpPr>
        <p:spPr>
          <a:xfrm>
            <a:off x="4338335" y="1055761"/>
            <a:ext cx="6631945" cy="1236890"/>
          </a:xfrm>
          <a:prstGeom prst="roundRect">
            <a:avLst/>
          </a:prstGeom>
          <a:solidFill>
            <a:srgbClr val="008B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2A74FA37-AB71-4C6D-D331-687421C4FF1F}"/>
              </a:ext>
            </a:extLst>
          </p:cNvPr>
          <p:cNvSpPr/>
          <p:nvPr/>
        </p:nvSpPr>
        <p:spPr>
          <a:xfrm>
            <a:off x="4338335" y="5187562"/>
            <a:ext cx="6629400" cy="1234440"/>
          </a:xfrm>
          <a:prstGeom prst="roundRect">
            <a:avLst/>
          </a:prstGeom>
          <a:solidFill>
            <a:srgbClr val="0358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4E69A30D-69B1-7A45-151C-19B2526A53A3}"/>
              </a:ext>
            </a:extLst>
          </p:cNvPr>
          <p:cNvSpPr/>
          <p:nvPr/>
        </p:nvSpPr>
        <p:spPr>
          <a:xfrm>
            <a:off x="5143865" y="2433845"/>
            <a:ext cx="6631945" cy="1236890"/>
          </a:xfrm>
          <a:prstGeom prst="roundRect">
            <a:avLst/>
          </a:prstGeom>
          <a:solidFill>
            <a:srgbClr val="7BC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719E0E5C-158F-EE63-91E6-07BE75AADBC7}"/>
              </a:ext>
            </a:extLst>
          </p:cNvPr>
          <p:cNvSpPr/>
          <p:nvPr/>
        </p:nvSpPr>
        <p:spPr>
          <a:xfrm>
            <a:off x="5143865" y="3811929"/>
            <a:ext cx="6631945" cy="1234440"/>
          </a:xfrm>
          <a:prstGeom prst="roundRect">
            <a:avLst/>
          </a:prstGeom>
          <a:solidFill>
            <a:srgbClr val="4C4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5DC69CE-0926-80F0-0FFD-7400AF973BA9}"/>
              </a:ext>
            </a:extLst>
          </p:cNvPr>
          <p:cNvSpPr txBox="1"/>
          <p:nvPr/>
        </p:nvSpPr>
        <p:spPr>
          <a:xfrm>
            <a:off x="4484780" y="1050738"/>
            <a:ext cx="6317899" cy="132064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eaLnBrk="1" hangingPunct="1">
              <a:buClr>
                <a:srgbClr val="2FC2E1"/>
              </a:buClr>
              <a:buSzPct val="120000"/>
              <a:buFont typeface="Arimo"/>
              <a:buNone/>
              <a:defRPr sz="1800">
                <a:solidFill>
                  <a:srgbClr val="4C4C4D"/>
                </a:solidFill>
              </a:defRPr>
            </a:lvl1pPr>
            <a:lvl2pPr marL="914400" indent="-381000" eaLnBrk="1" hangingPunct="1">
              <a:lnSpc>
                <a:spcPct val="90000"/>
              </a:lnSpc>
              <a:spcBef>
                <a:spcPts val="800"/>
              </a:spcBef>
              <a:buClr>
                <a:srgbClr val="2FC2E1"/>
              </a:buClr>
              <a:buSzPts val="2400"/>
              <a:buFont typeface="Arimo"/>
              <a:buChar char="–"/>
              <a:defRPr sz="2000">
                <a:solidFill>
                  <a:srgbClr val="4C4C4D"/>
                </a:solidFill>
              </a:defRPr>
            </a:lvl2pPr>
            <a:lvl3pPr marL="1371600" indent="-381000" eaLnBrk="1" hangingPunct="1">
              <a:lnSpc>
                <a:spcPct val="90000"/>
              </a:lnSpc>
              <a:spcBef>
                <a:spcPts val="800"/>
              </a:spcBef>
              <a:buClr>
                <a:srgbClr val="2FC2E1"/>
              </a:buClr>
              <a:buSzPts val="2400"/>
              <a:buFont typeface="Arimo"/>
              <a:buChar char="▫"/>
              <a:defRPr sz="2000">
                <a:solidFill>
                  <a:srgbClr val="4C4C4D"/>
                </a:solidFill>
              </a:defRPr>
            </a:lvl3pPr>
            <a:lvl4pPr marL="1828800" indent="-341630" eaLnBrk="1" hangingPunct="1">
              <a:lnSpc>
                <a:spcPct val="90000"/>
              </a:lnSpc>
              <a:spcBef>
                <a:spcPts val="800"/>
              </a:spcBef>
              <a:buClr>
                <a:srgbClr val="2FC2E1"/>
              </a:buClr>
              <a:buSzPts val="1780"/>
              <a:buFont typeface="Arimo"/>
              <a:buChar char="-"/>
              <a:defRPr sz="2000">
                <a:solidFill>
                  <a:srgbClr val="4C4C4D"/>
                </a:solidFill>
              </a:defRPr>
            </a:lvl4pPr>
            <a:lvl5pPr marL="2286000" indent="-341629" eaLnBrk="1" hangingPunct="1">
              <a:lnSpc>
                <a:spcPct val="90000"/>
              </a:lnSpc>
              <a:spcBef>
                <a:spcPts val="800"/>
              </a:spcBef>
              <a:buClr>
                <a:srgbClr val="2FC2E1"/>
              </a:buClr>
              <a:buSzPts val="1780"/>
              <a:buFont typeface="Arimo"/>
              <a:buChar char="-"/>
              <a:defRPr sz="2000">
                <a:solidFill>
                  <a:srgbClr val="4C4C4D"/>
                </a:solidFill>
              </a:defRPr>
            </a:lvl5pPr>
            <a:lvl6pPr marL="2743200" indent="-342900" eaLnBrk="1" hangingPunct="1">
              <a:lnSpc>
                <a:spcPct val="90000"/>
              </a:lnSpc>
              <a:spcBef>
                <a:spcPts val="800"/>
              </a:spcBef>
              <a:buClr>
                <a:schemeClr val="dk1"/>
              </a:buClr>
              <a:buSzPts val="1800"/>
              <a:buChar char="•"/>
              <a:defRPr sz="1800">
                <a:solidFill>
                  <a:schemeClr val="dk1"/>
                </a:solidFill>
                <a:latin typeface="Calibri"/>
                <a:ea typeface="Calibri"/>
                <a:cs typeface="Calibri"/>
                <a:sym typeface="Calibri"/>
              </a:defRPr>
            </a:lvl6pPr>
            <a:lvl7pPr marL="3200400" indent="-342900" eaLnBrk="1" hangingPunct="1">
              <a:lnSpc>
                <a:spcPct val="90000"/>
              </a:lnSpc>
              <a:spcBef>
                <a:spcPts val="500"/>
              </a:spcBef>
              <a:buClr>
                <a:schemeClr val="dk1"/>
              </a:buClr>
              <a:buSzPts val="1800"/>
              <a:buChar char="•"/>
              <a:defRPr sz="1800">
                <a:solidFill>
                  <a:schemeClr val="dk1"/>
                </a:solidFill>
                <a:latin typeface="Calibri"/>
                <a:ea typeface="Calibri"/>
                <a:cs typeface="Calibri"/>
                <a:sym typeface="Calibri"/>
              </a:defRPr>
            </a:lvl7pPr>
            <a:lvl8pPr marL="3657600" indent="-342900" eaLnBrk="1" hangingPunct="1">
              <a:lnSpc>
                <a:spcPct val="90000"/>
              </a:lnSpc>
              <a:spcBef>
                <a:spcPts val="500"/>
              </a:spcBef>
              <a:buClr>
                <a:schemeClr val="dk1"/>
              </a:buClr>
              <a:buSzPts val="1800"/>
              <a:buChar char="•"/>
              <a:defRPr sz="1800">
                <a:solidFill>
                  <a:schemeClr val="dk1"/>
                </a:solidFill>
                <a:latin typeface="Calibri"/>
                <a:ea typeface="Calibri"/>
                <a:cs typeface="Calibri"/>
                <a:sym typeface="Calibri"/>
              </a:defRPr>
            </a:lvl8pPr>
            <a:lvl9pPr marL="4114800" indent="-342900" eaLnBrk="1" hangingPunct="1">
              <a:lnSpc>
                <a:spcPct val="90000"/>
              </a:lnSpc>
              <a:spcBef>
                <a:spcPts val="500"/>
              </a:spcBef>
              <a:buClr>
                <a:schemeClr val="dk1"/>
              </a:buClr>
              <a:buSzPts val="1800"/>
              <a:buChar char="•"/>
              <a:defRPr sz="1800">
                <a:solidFill>
                  <a:schemeClr val="dk1"/>
                </a:solidFill>
                <a:latin typeface="Calibri"/>
                <a:ea typeface="Calibri"/>
                <a:cs typeface="Calibri"/>
                <a:sym typeface="Calibri"/>
              </a:defRPr>
            </a:lvl9pPr>
          </a:lstStyle>
          <a:p>
            <a:r>
              <a:rPr lang="en-US" b="1">
                <a:solidFill>
                  <a:schemeClr val="bg1"/>
                </a:solidFill>
              </a:rPr>
              <a:t>CONSOLIDATE </a:t>
            </a:r>
            <a:r>
              <a:rPr lang="en-US">
                <a:solidFill>
                  <a:schemeClr val="bg1"/>
                </a:solidFill>
              </a:rPr>
              <a:t>the project and impact narratives</a:t>
            </a:r>
            <a:endParaRPr lang="en-US" b="1">
              <a:solidFill>
                <a:schemeClr val="bg1"/>
              </a:solidFill>
            </a:endParaRPr>
          </a:p>
          <a:p>
            <a:pPr marL="285750" indent="-285750">
              <a:buFont typeface="Wingdings" panose="05000000000000000000" pitchFamily="2" charset="2"/>
              <a:buChar char="§"/>
            </a:pPr>
            <a:r>
              <a:rPr lang="en-US" sz="1600">
                <a:solidFill>
                  <a:schemeClr val="bg1"/>
                </a:solidFill>
              </a:rPr>
              <a:t>Quantify impacts, using existing reports and data</a:t>
            </a:r>
          </a:p>
          <a:p>
            <a:pPr marL="285750" indent="-285750">
              <a:buFont typeface="Wingdings" panose="05000000000000000000" pitchFamily="2" charset="2"/>
              <a:buChar char="§"/>
            </a:pPr>
            <a:r>
              <a:rPr lang="en-US" sz="1600">
                <a:solidFill>
                  <a:schemeClr val="bg1"/>
                </a:solidFill>
              </a:rPr>
              <a:t>Streamline the narrative to its core components</a:t>
            </a:r>
          </a:p>
          <a:p>
            <a:pPr marL="285750" indent="-285750">
              <a:buFont typeface="Wingdings" panose="05000000000000000000" pitchFamily="2" charset="2"/>
              <a:buChar char="§"/>
            </a:pPr>
            <a:r>
              <a:rPr lang="en-US" sz="1600">
                <a:solidFill>
                  <a:schemeClr val="bg1"/>
                </a:solidFill>
              </a:rPr>
              <a:t>Produce a technical memorandum and summary sheet</a:t>
            </a:r>
            <a:endParaRPr lang="en-US" b="1">
              <a:solidFill>
                <a:schemeClr val="bg1"/>
              </a:solidFill>
            </a:endParaRPr>
          </a:p>
        </p:txBody>
      </p:sp>
      <p:sp>
        <p:nvSpPr>
          <p:cNvPr id="12" name="TextBox 11">
            <a:extLst>
              <a:ext uri="{FF2B5EF4-FFF2-40B4-BE49-F238E27FC236}">
                <a16:creationId xmlns:a16="http://schemas.microsoft.com/office/drawing/2014/main" id="{6CBB6D80-441B-FBC8-52A7-446F40079EBB}"/>
              </a:ext>
            </a:extLst>
          </p:cNvPr>
          <p:cNvSpPr txBox="1"/>
          <p:nvPr/>
        </p:nvSpPr>
        <p:spPr>
          <a:xfrm>
            <a:off x="5377651" y="2418629"/>
            <a:ext cx="6111076" cy="126286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eaLnBrk="1" hangingPunct="1">
              <a:buClr>
                <a:srgbClr val="2FC2E1"/>
              </a:buClr>
              <a:buSzPct val="120000"/>
              <a:buFont typeface="Arimo"/>
              <a:buNone/>
              <a:defRPr sz="1800">
                <a:solidFill>
                  <a:srgbClr val="4C4C4D"/>
                </a:solidFill>
              </a:defRPr>
            </a:lvl1pPr>
            <a:lvl2pPr marL="914400" indent="-381000" eaLnBrk="1" hangingPunct="1">
              <a:lnSpc>
                <a:spcPct val="90000"/>
              </a:lnSpc>
              <a:spcBef>
                <a:spcPts val="800"/>
              </a:spcBef>
              <a:buClr>
                <a:srgbClr val="2FC2E1"/>
              </a:buClr>
              <a:buSzPts val="2400"/>
              <a:buFont typeface="Arimo"/>
              <a:buChar char="–"/>
              <a:defRPr sz="2000">
                <a:solidFill>
                  <a:srgbClr val="4C4C4D"/>
                </a:solidFill>
              </a:defRPr>
            </a:lvl2pPr>
            <a:lvl3pPr marL="1371600" indent="-381000" eaLnBrk="1" hangingPunct="1">
              <a:lnSpc>
                <a:spcPct val="90000"/>
              </a:lnSpc>
              <a:spcBef>
                <a:spcPts val="800"/>
              </a:spcBef>
              <a:buClr>
                <a:srgbClr val="2FC2E1"/>
              </a:buClr>
              <a:buSzPts val="2400"/>
              <a:buFont typeface="Arimo"/>
              <a:buChar char="▫"/>
              <a:defRPr sz="2000">
                <a:solidFill>
                  <a:srgbClr val="4C4C4D"/>
                </a:solidFill>
              </a:defRPr>
            </a:lvl3pPr>
            <a:lvl4pPr marL="1828800" indent="-341630" eaLnBrk="1" hangingPunct="1">
              <a:lnSpc>
                <a:spcPct val="90000"/>
              </a:lnSpc>
              <a:spcBef>
                <a:spcPts val="800"/>
              </a:spcBef>
              <a:buClr>
                <a:srgbClr val="2FC2E1"/>
              </a:buClr>
              <a:buSzPts val="1780"/>
              <a:buFont typeface="Arimo"/>
              <a:buChar char="-"/>
              <a:defRPr sz="2000">
                <a:solidFill>
                  <a:srgbClr val="4C4C4D"/>
                </a:solidFill>
              </a:defRPr>
            </a:lvl4pPr>
            <a:lvl5pPr marL="2286000" indent="-341629" eaLnBrk="1" hangingPunct="1">
              <a:lnSpc>
                <a:spcPct val="90000"/>
              </a:lnSpc>
              <a:spcBef>
                <a:spcPts val="800"/>
              </a:spcBef>
              <a:buClr>
                <a:srgbClr val="2FC2E1"/>
              </a:buClr>
              <a:buSzPts val="1780"/>
              <a:buFont typeface="Arimo"/>
              <a:buChar char="-"/>
              <a:defRPr sz="2000">
                <a:solidFill>
                  <a:srgbClr val="4C4C4D"/>
                </a:solidFill>
              </a:defRPr>
            </a:lvl5pPr>
            <a:lvl6pPr marL="2743200" indent="-342900" eaLnBrk="1" hangingPunct="1">
              <a:lnSpc>
                <a:spcPct val="90000"/>
              </a:lnSpc>
              <a:spcBef>
                <a:spcPts val="800"/>
              </a:spcBef>
              <a:buClr>
                <a:schemeClr val="dk1"/>
              </a:buClr>
              <a:buSzPts val="1800"/>
              <a:buChar char="•"/>
              <a:defRPr sz="1800">
                <a:solidFill>
                  <a:schemeClr val="dk1"/>
                </a:solidFill>
                <a:latin typeface="Calibri"/>
                <a:ea typeface="Calibri"/>
                <a:cs typeface="Calibri"/>
                <a:sym typeface="Calibri"/>
              </a:defRPr>
            </a:lvl6pPr>
            <a:lvl7pPr marL="3200400" indent="-342900" eaLnBrk="1" hangingPunct="1">
              <a:lnSpc>
                <a:spcPct val="90000"/>
              </a:lnSpc>
              <a:spcBef>
                <a:spcPts val="500"/>
              </a:spcBef>
              <a:buClr>
                <a:schemeClr val="dk1"/>
              </a:buClr>
              <a:buSzPts val="1800"/>
              <a:buChar char="•"/>
              <a:defRPr sz="1800">
                <a:solidFill>
                  <a:schemeClr val="dk1"/>
                </a:solidFill>
                <a:latin typeface="Calibri"/>
                <a:ea typeface="Calibri"/>
                <a:cs typeface="Calibri"/>
                <a:sym typeface="Calibri"/>
              </a:defRPr>
            </a:lvl7pPr>
            <a:lvl8pPr marL="3657600" indent="-342900" eaLnBrk="1" hangingPunct="1">
              <a:lnSpc>
                <a:spcPct val="90000"/>
              </a:lnSpc>
              <a:spcBef>
                <a:spcPts val="500"/>
              </a:spcBef>
              <a:buClr>
                <a:schemeClr val="dk1"/>
              </a:buClr>
              <a:buSzPts val="1800"/>
              <a:buChar char="•"/>
              <a:defRPr sz="1800">
                <a:solidFill>
                  <a:schemeClr val="dk1"/>
                </a:solidFill>
                <a:latin typeface="Calibri"/>
                <a:ea typeface="Calibri"/>
                <a:cs typeface="Calibri"/>
                <a:sym typeface="Calibri"/>
              </a:defRPr>
            </a:lvl8pPr>
            <a:lvl9pPr marL="4114800" indent="-342900" eaLnBrk="1" hangingPunct="1">
              <a:lnSpc>
                <a:spcPct val="90000"/>
              </a:lnSpc>
              <a:spcBef>
                <a:spcPts val="500"/>
              </a:spcBef>
              <a:buClr>
                <a:schemeClr val="dk1"/>
              </a:buClr>
              <a:buSzPts val="1800"/>
              <a:buChar char="•"/>
              <a:defRPr sz="1800">
                <a:solidFill>
                  <a:schemeClr val="dk1"/>
                </a:solidFill>
                <a:latin typeface="Calibri"/>
                <a:ea typeface="Calibri"/>
                <a:cs typeface="Calibri"/>
                <a:sym typeface="Calibri"/>
              </a:defRPr>
            </a:lvl9pPr>
          </a:lstStyle>
          <a:p>
            <a:r>
              <a:rPr lang="en-US" b="1" dirty="0">
                <a:solidFill>
                  <a:schemeClr val="bg1"/>
                </a:solidFill>
              </a:rPr>
              <a:t>STRATEGIZE</a:t>
            </a:r>
            <a:r>
              <a:rPr lang="en-US" dirty="0">
                <a:solidFill>
                  <a:schemeClr val="bg1"/>
                </a:solidFill>
              </a:rPr>
              <a:t> on the quickest path to your goals </a:t>
            </a:r>
            <a:r>
              <a:rPr lang="en-US" b="1" dirty="0">
                <a:solidFill>
                  <a:schemeClr val="bg1"/>
                </a:solidFill>
              </a:rPr>
              <a:t>  </a:t>
            </a:r>
            <a:endParaRPr lang="en-US" b="1">
              <a:solidFill>
                <a:schemeClr val="bg1"/>
              </a:solidFill>
            </a:endParaRPr>
          </a:p>
          <a:p>
            <a:pPr marL="285750" indent="-285750">
              <a:buFont typeface="Wingdings" panose="05000000000000000000" pitchFamily="2" charset="2"/>
              <a:buChar char="§"/>
            </a:pPr>
            <a:r>
              <a:rPr lang="en-US" sz="1600" dirty="0">
                <a:solidFill>
                  <a:schemeClr val="bg1"/>
                </a:solidFill>
              </a:rPr>
              <a:t>Build on existing strengths and incorporate creative and innovative approaches</a:t>
            </a:r>
          </a:p>
          <a:p>
            <a:pPr marL="285750" indent="-285750">
              <a:buFont typeface="Wingdings" panose="05000000000000000000" pitchFamily="2" charset="2"/>
              <a:buChar char="§"/>
            </a:pPr>
            <a:r>
              <a:rPr lang="en-US" sz="1600" dirty="0">
                <a:solidFill>
                  <a:schemeClr val="bg1"/>
                </a:solidFill>
              </a:rPr>
              <a:t>Be vigilant and pivot quickly towards new opportunities</a:t>
            </a:r>
          </a:p>
          <a:p>
            <a:pPr marL="285750" indent="-285750">
              <a:buFont typeface="Wingdings" panose="05000000000000000000" pitchFamily="2" charset="2"/>
              <a:buChar char="§"/>
            </a:pPr>
            <a:endParaRPr lang="en-US">
              <a:solidFill>
                <a:schemeClr val="bg1"/>
              </a:solidFill>
            </a:endParaRPr>
          </a:p>
          <a:p>
            <a:endParaRPr lang="en-US" b="1">
              <a:solidFill>
                <a:schemeClr val="bg1"/>
              </a:solidFill>
            </a:endParaRPr>
          </a:p>
        </p:txBody>
      </p:sp>
      <p:sp>
        <p:nvSpPr>
          <p:cNvPr id="13" name="TextBox 12">
            <a:extLst>
              <a:ext uri="{FF2B5EF4-FFF2-40B4-BE49-F238E27FC236}">
                <a16:creationId xmlns:a16="http://schemas.microsoft.com/office/drawing/2014/main" id="{CF20A8D9-F541-E56A-1478-DE7AE94ACC8B}"/>
              </a:ext>
            </a:extLst>
          </p:cNvPr>
          <p:cNvSpPr txBox="1"/>
          <p:nvPr/>
        </p:nvSpPr>
        <p:spPr>
          <a:xfrm>
            <a:off x="5319671" y="3803844"/>
            <a:ext cx="6301715" cy="132064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eaLnBrk="1" hangingPunct="1">
              <a:buClr>
                <a:srgbClr val="2FC2E1"/>
              </a:buClr>
              <a:buSzPct val="120000"/>
              <a:buFont typeface="Arimo"/>
              <a:buNone/>
              <a:defRPr sz="1800">
                <a:solidFill>
                  <a:srgbClr val="4C4C4D"/>
                </a:solidFill>
              </a:defRPr>
            </a:lvl1pPr>
            <a:lvl2pPr marL="914400" indent="-381000" eaLnBrk="1" hangingPunct="1">
              <a:lnSpc>
                <a:spcPct val="90000"/>
              </a:lnSpc>
              <a:spcBef>
                <a:spcPts val="800"/>
              </a:spcBef>
              <a:buClr>
                <a:srgbClr val="2FC2E1"/>
              </a:buClr>
              <a:buSzPts val="2400"/>
              <a:buFont typeface="Arimo"/>
              <a:buChar char="–"/>
              <a:defRPr sz="2000">
                <a:solidFill>
                  <a:srgbClr val="4C4C4D"/>
                </a:solidFill>
              </a:defRPr>
            </a:lvl2pPr>
            <a:lvl3pPr marL="1371600" indent="-381000" eaLnBrk="1" hangingPunct="1">
              <a:lnSpc>
                <a:spcPct val="90000"/>
              </a:lnSpc>
              <a:spcBef>
                <a:spcPts val="800"/>
              </a:spcBef>
              <a:buClr>
                <a:srgbClr val="2FC2E1"/>
              </a:buClr>
              <a:buSzPts val="2400"/>
              <a:buFont typeface="Arimo"/>
              <a:buChar char="▫"/>
              <a:defRPr sz="2000">
                <a:solidFill>
                  <a:srgbClr val="4C4C4D"/>
                </a:solidFill>
              </a:defRPr>
            </a:lvl3pPr>
            <a:lvl4pPr marL="1828800" indent="-341630" eaLnBrk="1" hangingPunct="1">
              <a:lnSpc>
                <a:spcPct val="90000"/>
              </a:lnSpc>
              <a:spcBef>
                <a:spcPts val="800"/>
              </a:spcBef>
              <a:buClr>
                <a:srgbClr val="2FC2E1"/>
              </a:buClr>
              <a:buSzPts val="1780"/>
              <a:buFont typeface="Arimo"/>
              <a:buChar char="-"/>
              <a:defRPr sz="2000">
                <a:solidFill>
                  <a:srgbClr val="4C4C4D"/>
                </a:solidFill>
              </a:defRPr>
            </a:lvl4pPr>
            <a:lvl5pPr marL="2286000" indent="-341629" eaLnBrk="1" hangingPunct="1">
              <a:lnSpc>
                <a:spcPct val="90000"/>
              </a:lnSpc>
              <a:spcBef>
                <a:spcPts val="800"/>
              </a:spcBef>
              <a:buClr>
                <a:srgbClr val="2FC2E1"/>
              </a:buClr>
              <a:buSzPts val="1780"/>
              <a:buFont typeface="Arimo"/>
              <a:buChar char="-"/>
              <a:defRPr sz="2000">
                <a:solidFill>
                  <a:srgbClr val="4C4C4D"/>
                </a:solidFill>
              </a:defRPr>
            </a:lvl5pPr>
            <a:lvl6pPr marL="2743200" indent="-342900" eaLnBrk="1" hangingPunct="1">
              <a:lnSpc>
                <a:spcPct val="90000"/>
              </a:lnSpc>
              <a:spcBef>
                <a:spcPts val="800"/>
              </a:spcBef>
              <a:buClr>
                <a:schemeClr val="dk1"/>
              </a:buClr>
              <a:buSzPts val="1800"/>
              <a:buChar char="•"/>
              <a:defRPr sz="1800">
                <a:solidFill>
                  <a:schemeClr val="dk1"/>
                </a:solidFill>
                <a:latin typeface="Calibri"/>
                <a:ea typeface="Calibri"/>
                <a:cs typeface="Calibri"/>
                <a:sym typeface="Calibri"/>
              </a:defRPr>
            </a:lvl6pPr>
            <a:lvl7pPr marL="3200400" indent="-342900" eaLnBrk="1" hangingPunct="1">
              <a:lnSpc>
                <a:spcPct val="90000"/>
              </a:lnSpc>
              <a:spcBef>
                <a:spcPts val="500"/>
              </a:spcBef>
              <a:buClr>
                <a:schemeClr val="dk1"/>
              </a:buClr>
              <a:buSzPts val="1800"/>
              <a:buChar char="•"/>
              <a:defRPr sz="1800">
                <a:solidFill>
                  <a:schemeClr val="dk1"/>
                </a:solidFill>
                <a:latin typeface="Calibri"/>
                <a:ea typeface="Calibri"/>
                <a:cs typeface="Calibri"/>
                <a:sym typeface="Calibri"/>
              </a:defRPr>
            </a:lvl7pPr>
            <a:lvl8pPr marL="3657600" indent="-342900" eaLnBrk="1" hangingPunct="1">
              <a:lnSpc>
                <a:spcPct val="90000"/>
              </a:lnSpc>
              <a:spcBef>
                <a:spcPts val="500"/>
              </a:spcBef>
              <a:buClr>
                <a:schemeClr val="dk1"/>
              </a:buClr>
              <a:buSzPts val="1800"/>
              <a:buChar char="•"/>
              <a:defRPr sz="1800">
                <a:solidFill>
                  <a:schemeClr val="dk1"/>
                </a:solidFill>
                <a:latin typeface="Calibri"/>
                <a:ea typeface="Calibri"/>
                <a:cs typeface="Calibri"/>
                <a:sym typeface="Calibri"/>
              </a:defRPr>
            </a:lvl8pPr>
            <a:lvl9pPr marL="4114800" indent="-342900" eaLnBrk="1" hangingPunct="1">
              <a:lnSpc>
                <a:spcPct val="90000"/>
              </a:lnSpc>
              <a:spcBef>
                <a:spcPts val="500"/>
              </a:spcBef>
              <a:buClr>
                <a:schemeClr val="dk1"/>
              </a:buClr>
              <a:buSzPts val="1800"/>
              <a:buChar char="•"/>
              <a:defRPr sz="1800">
                <a:solidFill>
                  <a:schemeClr val="dk1"/>
                </a:solidFill>
                <a:latin typeface="Calibri"/>
                <a:ea typeface="Calibri"/>
                <a:cs typeface="Calibri"/>
                <a:sym typeface="Calibri"/>
              </a:defRPr>
            </a:lvl9pPr>
          </a:lstStyle>
          <a:p>
            <a:r>
              <a:rPr lang="en-US" b="1" dirty="0">
                <a:solidFill>
                  <a:schemeClr val="bg1"/>
                </a:solidFill>
              </a:rPr>
              <a:t>CONNECT </a:t>
            </a:r>
            <a:r>
              <a:rPr lang="en-US" dirty="0">
                <a:solidFill>
                  <a:schemeClr val="bg1"/>
                </a:solidFill>
              </a:rPr>
              <a:t>to our network of capital providers and partners </a:t>
            </a:r>
            <a:endParaRPr lang="en-US" b="1">
              <a:solidFill>
                <a:schemeClr val="bg1"/>
              </a:solidFill>
            </a:endParaRPr>
          </a:p>
          <a:p>
            <a:pPr marL="285750" indent="-285750">
              <a:buFont typeface="Wingdings" panose="05000000000000000000" pitchFamily="2" charset="2"/>
              <a:buChar char="§"/>
            </a:pPr>
            <a:r>
              <a:rPr lang="en-US" sz="1600" dirty="0">
                <a:solidFill>
                  <a:schemeClr val="bg1"/>
                </a:solidFill>
              </a:rPr>
              <a:t>Find the partners that play the roles needed in a new strategy – technical expertise, investment, grants, etc.</a:t>
            </a:r>
          </a:p>
          <a:p>
            <a:pPr marL="285750" indent="-285750">
              <a:buFont typeface="Wingdings" panose="05000000000000000000" pitchFamily="2" charset="2"/>
              <a:buChar char="§"/>
            </a:pPr>
            <a:r>
              <a:rPr lang="en-US" sz="1600" dirty="0">
                <a:solidFill>
                  <a:schemeClr val="bg1"/>
                </a:solidFill>
              </a:rPr>
              <a:t>Workshop capital strategy </a:t>
            </a:r>
          </a:p>
          <a:p>
            <a:endParaRPr lang="en-US" b="1">
              <a:solidFill>
                <a:schemeClr val="bg1"/>
              </a:solidFill>
            </a:endParaRPr>
          </a:p>
        </p:txBody>
      </p:sp>
      <p:sp>
        <p:nvSpPr>
          <p:cNvPr id="14" name="TextBox 13">
            <a:extLst>
              <a:ext uri="{FF2B5EF4-FFF2-40B4-BE49-F238E27FC236}">
                <a16:creationId xmlns:a16="http://schemas.microsoft.com/office/drawing/2014/main" id="{DDEC794B-A778-F5F0-EAA9-31D3EDC42B8B}"/>
              </a:ext>
            </a:extLst>
          </p:cNvPr>
          <p:cNvSpPr txBox="1"/>
          <p:nvPr/>
        </p:nvSpPr>
        <p:spPr>
          <a:xfrm>
            <a:off x="4456427" y="5169348"/>
            <a:ext cx="6346252" cy="132064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eaLnBrk="1" hangingPunct="1">
              <a:buClr>
                <a:srgbClr val="2FC2E1"/>
              </a:buClr>
              <a:buSzPct val="120000"/>
              <a:buFont typeface="Arimo"/>
              <a:buNone/>
              <a:defRPr sz="1800">
                <a:solidFill>
                  <a:srgbClr val="4C4C4D"/>
                </a:solidFill>
              </a:defRPr>
            </a:lvl1pPr>
            <a:lvl2pPr marL="914400" indent="-381000" eaLnBrk="1" hangingPunct="1">
              <a:lnSpc>
                <a:spcPct val="90000"/>
              </a:lnSpc>
              <a:spcBef>
                <a:spcPts val="800"/>
              </a:spcBef>
              <a:buClr>
                <a:srgbClr val="2FC2E1"/>
              </a:buClr>
              <a:buSzPts val="2400"/>
              <a:buFont typeface="Arimo"/>
              <a:buChar char="–"/>
              <a:defRPr sz="2000">
                <a:solidFill>
                  <a:srgbClr val="4C4C4D"/>
                </a:solidFill>
              </a:defRPr>
            </a:lvl2pPr>
            <a:lvl3pPr marL="1371600" indent="-381000" eaLnBrk="1" hangingPunct="1">
              <a:lnSpc>
                <a:spcPct val="90000"/>
              </a:lnSpc>
              <a:spcBef>
                <a:spcPts val="800"/>
              </a:spcBef>
              <a:buClr>
                <a:srgbClr val="2FC2E1"/>
              </a:buClr>
              <a:buSzPts val="2400"/>
              <a:buFont typeface="Arimo"/>
              <a:buChar char="▫"/>
              <a:defRPr sz="2000">
                <a:solidFill>
                  <a:srgbClr val="4C4C4D"/>
                </a:solidFill>
              </a:defRPr>
            </a:lvl3pPr>
            <a:lvl4pPr marL="1828800" indent="-341630" eaLnBrk="1" hangingPunct="1">
              <a:lnSpc>
                <a:spcPct val="90000"/>
              </a:lnSpc>
              <a:spcBef>
                <a:spcPts val="800"/>
              </a:spcBef>
              <a:buClr>
                <a:srgbClr val="2FC2E1"/>
              </a:buClr>
              <a:buSzPts val="1780"/>
              <a:buFont typeface="Arimo"/>
              <a:buChar char="-"/>
              <a:defRPr sz="2000">
                <a:solidFill>
                  <a:srgbClr val="4C4C4D"/>
                </a:solidFill>
              </a:defRPr>
            </a:lvl4pPr>
            <a:lvl5pPr marL="2286000" indent="-341629" eaLnBrk="1" hangingPunct="1">
              <a:lnSpc>
                <a:spcPct val="90000"/>
              </a:lnSpc>
              <a:spcBef>
                <a:spcPts val="800"/>
              </a:spcBef>
              <a:buClr>
                <a:srgbClr val="2FC2E1"/>
              </a:buClr>
              <a:buSzPts val="1780"/>
              <a:buFont typeface="Arimo"/>
              <a:buChar char="-"/>
              <a:defRPr sz="2000">
                <a:solidFill>
                  <a:srgbClr val="4C4C4D"/>
                </a:solidFill>
              </a:defRPr>
            </a:lvl5pPr>
            <a:lvl6pPr marL="2743200" indent="-342900" eaLnBrk="1" hangingPunct="1">
              <a:lnSpc>
                <a:spcPct val="90000"/>
              </a:lnSpc>
              <a:spcBef>
                <a:spcPts val="800"/>
              </a:spcBef>
              <a:buClr>
                <a:schemeClr val="dk1"/>
              </a:buClr>
              <a:buSzPts val="1800"/>
              <a:buChar char="•"/>
              <a:defRPr sz="1800">
                <a:solidFill>
                  <a:schemeClr val="dk1"/>
                </a:solidFill>
                <a:latin typeface="Calibri"/>
                <a:ea typeface="Calibri"/>
                <a:cs typeface="Calibri"/>
                <a:sym typeface="Calibri"/>
              </a:defRPr>
            </a:lvl6pPr>
            <a:lvl7pPr marL="3200400" indent="-342900" eaLnBrk="1" hangingPunct="1">
              <a:lnSpc>
                <a:spcPct val="90000"/>
              </a:lnSpc>
              <a:spcBef>
                <a:spcPts val="500"/>
              </a:spcBef>
              <a:buClr>
                <a:schemeClr val="dk1"/>
              </a:buClr>
              <a:buSzPts val="1800"/>
              <a:buChar char="•"/>
              <a:defRPr sz="1800">
                <a:solidFill>
                  <a:schemeClr val="dk1"/>
                </a:solidFill>
                <a:latin typeface="Calibri"/>
                <a:ea typeface="Calibri"/>
                <a:cs typeface="Calibri"/>
                <a:sym typeface="Calibri"/>
              </a:defRPr>
            </a:lvl7pPr>
            <a:lvl8pPr marL="3657600" indent="-342900" eaLnBrk="1" hangingPunct="1">
              <a:lnSpc>
                <a:spcPct val="90000"/>
              </a:lnSpc>
              <a:spcBef>
                <a:spcPts val="500"/>
              </a:spcBef>
              <a:buClr>
                <a:schemeClr val="dk1"/>
              </a:buClr>
              <a:buSzPts val="1800"/>
              <a:buChar char="•"/>
              <a:defRPr sz="1800">
                <a:solidFill>
                  <a:schemeClr val="dk1"/>
                </a:solidFill>
                <a:latin typeface="Calibri"/>
                <a:ea typeface="Calibri"/>
                <a:cs typeface="Calibri"/>
                <a:sym typeface="Calibri"/>
              </a:defRPr>
            </a:lvl8pPr>
            <a:lvl9pPr marL="4114800" indent="-342900" eaLnBrk="1" hangingPunct="1">
              <a:lnSpc>
                <a:spcPct val="90000"/>
              </a:lnSpc>
              <a:spcBef>
                <a:spcPts val="500"/>
              </a:spcBef>
              <a:buClr>
                <a:schemeClr val="dk1"/>
              </a:buClr>
              <a:buSzPts val="1800"/>
              <a:buChar char="•"/>
              <a:defRPr sz="1800">
                <a:solidFill>
                  <a:schemeClr val="dk1"/>
                </a:solidFill>
                <a:latin typeface="Calibri"/>
                <a:ea typeface="Calibri"/>
                <a:cs typeface="Calibri"/>
                <a:sym typeface="Calibri"/>
              </a:defRPr>
            </a:lvl9pPr>
          </a:lstStyle>
          <a:p>
            <a:r>
              <a:rPr lang="en-US" b="1" dirty="0">
                <a:solidFill>
                  <a:schemeClr val="bg1"/>
                </a:solidFill>
              </a:rPr>
              <a:t>SUPPORT </a:t>
            </a:r>
            <a:r>
              <a:rPr lang="en-US" dirty="0">
                <a:solidFill>
                  <a:schemeClr val="bg1"/>
                </a:solidFill>
              </a:rPr>
              <a:t>your deal team and project team</a:t>
            </a:r>
            <a:endParaRPr lang="en-US" b="1" dirty="0">
              <a:solidFill>
                <a:schemeClr val="bg1"/>
              </a:solidFill>
            </a:endParaRPr>
          </a:p>
          <a:p>
            <a:pPr marL="285750" indent="-285750">
              <a:buFont typeface="Wingdings" panose="05000000000000000000" pitchFamily="2" charset="2"/>
              <a:buChar char="§"/>
            </a:pPr>
            <a:r>
              <a:rPr lang="en-US" sz="1600" dirty="0">
                <a:solidFill>
                  <a:schemeClr val="bg1"/>
                </a:solidFill>
              </a:rPr>
              <a:t>Build knowledge and capacity with typical service providers to incorporate innovative approaches</a:t>
            </a:r>
          </a:p>
          <a:p>
            <a:pPr marL="285750" indent="-285750">
              <a:buFont typeface="Wingdings" panose="05000000000000000000" pitchFamily="2" charset="2"/>
              <a:buChar char="§"/>
            </a:pPr>
            <a:r>
              <a:rPr lang="en-US" sz="1600" dirty="0">
                <a:solidFill>
                  <a:schemeClr val="bg1"/>
                </a:solidFill>
              </a:rPr>
              <a:t>Create documents that enable getting creative capital</a:t>
            </a:r>
          </a:p>
          <a:p>
            <a:endParaRPr lang="en-US" b="1">
              <a:solidFill>
                <a:schemeClr val="bg1"/>
              </a:solidFill>
            </a:endParaRPr>
          </a:p>
        </p:txBody>
      </p:sp>
      <p:sp>
        <p:nvSpPr>
          <p:cNvPr id="7" name="Pentagon 5">
            <a:extLst>
              <a:ext uri="{FF2B5EF4-FFF2-40B4-BE49-F238E27FC236}">
                <a16:creationId xmlns:a16="http://schemas.microsoft.com/office/drawing/2014/main" id="{0BA2BBCD-D804-64E7-2904-2C5C421E9E99}"/>
              </a:ext>
            </a:extLst>
          </p:cNvPr>
          <p:cNvSpPr/>
          <p:nvPr/>
        </p:nvSpPr>
        <p:spPr>
          <a:xfrm>
            <a:off x="8113673" y="6477386"/>
            <a:ext cx="4288436" cy="302613"/>
          </a:xfrm>
          <a:prstGeom prst="homePlat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solidFill>
              </a:rPr>
              <a:t>Outdoor Recreation</a:t>
            </a:r>
          </a:p>
        </p:txBody>
      </p:sp>
      <p:sp>
        <p:nvSpPr>
          <p:cNvPr id="16" name="Pentagon 6">
            <a:extLst>
              <a:ext uri="{FF2B5EF4-FFF2-40B4-BE49-F238E27FC236}">
                <a16:creationId xmlns:a16="http://schemas.microsoft.com/office/drawing/2014/main" id="{72491B21-472E-FDA9-0D7F-69585C5EBFB1}"/>
              </a:ext>
            </a:extLst>
          </p:cNvPr>
          <p:cNvSpPr/>
          <p:nvPr/>
        </p:nvSpPr>
        <p:spPr>
          <a:xfrm>
            <a:off x="4046219" y="6474246"/>
            <a:ext cx="4288436" cy="305753"/>
          </a:xfrm>
          <a:prstGeom prst="homePlate">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solidFill>
              </a:rPr>
              <a:t>Outcomes-Based Financing</a:t>
            </a:r>
          </a:p>
        </p:txBody>
      </p:sp>
      <p:sp>
        <p:nvSpPr>
          <p:cNvPr id="18" name="Pentagon 7">
            <a:extLst>
              <a:ext uri="{FF2B5EF4-FFF2-40B4-BE49-F238E27FC236}">
                <a16:creationId xmlns:a16="http://schemas.microsoft.com/office/drawing/2014/main" id="{D38CCCB3-4A8A-342A-4307-89FA3B5C575E}"/>
              </a:ext>
            </a:extLst>
          </p:cNvPr>
          <p:cNvSpPr/>
          <p:nvPr/>
        </p:nvSpPr>
        <p:spPr>
          <a:xfrm>
            <a:off x="-21235" y="6474246"/>
            <a:ext cx="4288436" cy="305753"/>
          </a:xfrm>
          <a:prstGeom prst="homePlat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solidFill>
              </a:rPr>
              <a:t>About</a:t>
            </a:r>
          </a:p>
        </p:txBody>
      </p:sp>
    </p:spTree>
    <p:extLst>
      <p:ext uri="{BB962C8B-B14F-4D97-AF65-F5344CB8AC3E}">
        <p14:creationId xmlns:p14="http://schemas.microsoft.com/office/powerpoint/2010/main" val="101231999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6hcjWN4LErCpGK5C1aNRh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Ml5eLoRpubW5rbbLojiKT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Ml5eLoRpubW5rbbLojiKT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QV_PPT">
  <a:themeElements>
    <a:clrScheme name="QV Theme">
      <a:dk1>
        <a:srgbClr val="000000"/>
      </a:dk1>
      <a:lt1>
        <a:srgbClr val="FFFFFF"/>
      </a:lt1>
      <a:dk2>
        <a:srgbClr val="4C4B4D"/>
      </a:dk2>
      <a:lt2>
        <a:srgbClr val="E7E6E6"/>
      </a:lt2>
      <a:accent1>
        <a:srgbClr val="30C3E1"/>
      </a:accent1>
      <a:accent2>
        <a:srgbClr val="025785"/>
      </a:accent2>
      <a:accent3>
        <a:srgbClr val="7F8084"/>
      </a:accent3>
      <a:accent4>
        <a:srgbClr val="7AC041"/>
      </a:accent4>
      <a:accent5>
        <a:srgbClr val="008B84"/>
      </a:accent5>
      <a:accent6>
        <a:srgbClr val="7B8AC4"/>
      </a:accent6>
      <a:hlink>
        <a:srgbClr val="7C8BC6"/>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QV_PPT" id="{8A921FB5-DBC0-4C46-8EF0-AAAC36F31B61}" vid="{FF03A954-F8DD-C24E-A395-B7B2B22FC457}"/>
    </a:ext>
  </a:extLst>
</a:theme>
</file>

<file path=ppt/theme/theme2.xml><?xml version="1.0" encoding="utf-8"?>
<a:theme xmlns:a="http://schemas.openxmlformats.org/drawingml/2006/main" name="QV Theme">
  <a:themeElements>
    <a:clrScheme name="QV Theme">
      <a:dk1>
        <a:srgbClr val="000000"/>
      </a:dk1>
      <a:lt1>
        <a:srgbClr val="FFFFFF"/>
      </a:lt1>
      <a:dk2>
        <a:srgbClr val="4C4B4D"/>
      </a:dk2>
      <a:lt2>
        <a:srgbClr val="E7E6E6"/>
      </a:lt2>
      <a:accent1>
        <a:srgbClr val="30C3E1"/>
      </a:accent1>
      <a:accent2>
        <a:srgbClr val="025785"/>
      </a:accent2>
      <a:accent3>
        <a:srgbClr val="7F8084"/>
      </a:accent3>
      <a:accent4>
        <a:srgbClr val="7AC041"/>
      </a:accent4>
      <a:accent5>
        <a:srgbClr val="008B84"/>
      </a:accent5>
      <a:accent6>
        <a:srgbClr val="7B8AC4"/>
      </a:accent6>
      <a:hlink>
        <a:srgbClr val="7C8BC6"/>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QV Theme" id="{BFE8A803-8B7D-744A-9970-A4521ADC4AB5}" vid="{385BBEAB-FEFF-1C4D-9F85-F6FA22764EFB}"/>
    </a:ext>
  </a:extLst>
</a:theme>
</file>

<file path=ppt/theme/theme3.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QV Theme">
  <a:themeElements>
    <a:clrScheme name="QV Theme">
      <a:dk1>
        <a:srgbClr val="000000"/>
      </a:dk1>
      <a:lt1>
        <a:srgbClr val="FFFFFF"/>
      </a:lt1>
      <a:dk2>
        <a:srgbClr val="4C4B4D"/>
      </a:dk2>
      <a:lt2>
        <a:srgbClr val="E7E6E6"/>
      </a:lt2>
      <a:accent1>
        <a:srgbClr val="30C3E1"/>
      </a:accent1>
      <a:accent2>
        <a:srgbClr val="025785"/>
      </a:accent2>
      <a:accent3>
        <a:srgbClr val="7F8084"/>
      </a:accent3>
      <a:accent4>
        <a:srgbClr val="7AC041"/>
      </a:accent4>
      <a:accent5>
        <a:srgbClr val="008B84"/>
      </a:accent5>
      <a:accent6>
        <a:srgbClr val="7B8AC4"/>
      </a:accent6>
      <a:hlink>
        <a:srgbClr val="7C8BC6"/>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QV Theme" id="{A3DD6D86-FE6A-8A45-A18C-E7B02F99D222}" vid="{A5BBFFFE-F714-4847-A588-0B83B60A260F}"/>
    </a:ext>
  </a:extLst>
</a:theme>
</file>

<file path=ppt/theme/theme5.xml><?xml version="1.0" encoding="utf-8"?>
<a:theme xmlns:a="http://schemas.openxmlformats.org/drawingml/2006/main" name="QV Theme">
  <a:themeElements>
    <a:clrScheme name="QV Theme">
      <a:dk1>
        <a:srgbClr val="000000"/>
      </a:dk1>
      <a:lt1>
        <a:srgbClr val="FFFFFF"/>
      </a:lt1>
      <a:dk2>
        <a:srgbClr val="4C4B4D"/>
      </a:dk2>
      <a:lt2>
        <a:srgbClr val="E7E6E6"/>
      </a:lt2>
      <a:accent1>
        <a:srgbClr val="30C3E1"/>
      </a:accent1>
      <a:accent2>
        <a:srgbClr val="025785"/>
      </a:accent2>
      <a:accent3>
        <a:srgbClr val="7F8084"/>
      </a:accent3>
      <a:accent4>
        <a:srgbClr val="7AC041"/>
      </a:accent4>
      <a:accent5>
        <a:srgbClr val="008B84"/>
      </a:accent5>
      <a:accent6>
        <a:srgbClr val="7B8AC4"/>
      </a:accent6>
      <a:hlink>
        <a:srgbClr val="7C8BC6"/>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QV Theme" id="{4DD4743F-762A-6444-AF85-1F888B2E63EB}" vid="{D6D9EA29-2A90-024E-9CF8-CBD553576295}"/>
    </a:ext>
  </a:extLst>
</a:theme>
</file>

<file path=ppt/theme/theme6.xml><?xml version="1.0" encoding="utf-8"?>
<a:theme xmlns:a="http://schemas.openxmlformats.org/drawingml/2006/main" name="QV Theme">
  <a:themeElements>
    <a:clrScheme name="QV Theme">
      <a:dk1>
        <a:srgbClr val="000000"/>
      </a:dk1>
      <a:lt1>
        <a:srgbClr val="FFFFFF"/>
      </a:lt1>
      <a:dk2>
        <a:srgbClr val="4C4B4D"/>
      </a:dk2>
      <a:lt2>
        <a:srgbClr val="E7E6E6"/>
      </a:lt2>
      <a:accent1>
        <a:srgbClr val="30C3E1"/>
      </a:accent1>
      <a:accent2>
        <a:srgbClr val="025785"/>
      </a:accent2>
      <a:accent3>
        <a:srgbClr val="7F8084"/>
      </a:accent3>
      <a:accent4>
        <a:srgbClr val="7AC041"/>
      </a:accent4>
      <a:accent5>
        <a:srgbClr val="008B84"/>
      </a:accent5>
      <a:accent6>
        <a:srgbClr val="7B8AC4"/>
      </a:accent6>
      <a:hlink>
        <a:srgbClr val="7C8BC6"/>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QV Theme" id="{A3DD6D86-FE6A-8A45-A18C-E7B02F99D222}" vid="{A5BBFFFE-F714-4847-A588-0B83B60A260F}"/>
    </a:ext>
  </a:extLst>
</a:theme>
</file>

<file path=ppt/theme/theme7.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115f244-71cb-4c93-96a4-a230dffa8c4f">
      <Terms xmlns="http://schemas.microsoft.com/office/infopath/2007/PartnerControls"/>
    </lcf76f155ced4ddcb4097134ff3c332f>
    <TaxCatchAll xmlns="11deafff-c08c-4a07-b2ef-5c9475668f2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8455324AD288A4F94DA8F97360BF522" ma:contentTypeVersion="14" ma:contentTypeDescription="Create a new document." ma:contentTypeScope="" ma:versionID="0dfc2c4e89ed2ca9f4ddad24de1f364a">
  <xsd:schema xmlns:xsd="http://www.w3.org/2001/XMLSchema" xmlns:xs="http://www.w3.org/2001/XMLSchema" xmlns:p="http://schemas.microsoft.com/office/2006/metadata/properties" xmlns:ns2="7115f244-71cb-4c93-96a4-a230dffa8c4f" xmlns:ns3="11deafff-c08c-4a07-b2ef-5c9475668f26" targetNamespace="http://schemas.microsoft.com/office/2006/metadata/properties" ma:root="true" ma:fieldsID="b023103236bc0e2ad16e75c343bc8ba4" ns2:_="" ns3:_="">
    <xsd:import namespace="7115f244-71cb-4c93-96a4-a230dffa8c4f"/>
    <xsd:import namespace="11deafff-c08c-4a07-b2ef-5c9475668f2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SearchProperties"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15f244-71cb-4c93-96a4-a230dffa8c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6ebf0b12-4ccb-428d-98f1-72e830c2f3f0" ma:termSetId="09814cd3-568e-fe90-9814-8d621ff8fb84" ma:anchorId="fba54fb3-c3e1-fe81-a776-ca4b69148c4d" ma:open="true" ma:isKeyword="false">
      <xsd:complexType>
        <xsd:sequence>
          <xsd:element ref="pc:Terms" minOccurs="0" maxOccurs="1"/>
        </xsd:sequence>
      </xsd:complexType>
    </xsd:element>
    <xsd:element name="MediaServiceSearchProperties" ma:index="18" nillable="true" ma:displayName="MediaServiceSearchProperties" ma:hidden="true" ma:internalName="MediaServiceSearchProperties" ma:readOnly="true">
      <xsd:simpleType>
        <xsd:restriction base="dms:Note"/>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1deafff-c08c-4a07-b2ef-5c9475668f26"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2ad28e1e-e9f7-480d-aa00-c345df7084ce}" ma:internalName="TaxCatchAll" ma:showField="CatchAllData" ma:web="11deafff-c08c-4a07-b2ef-5c9475668f2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74E4E8C-D8D8-4243-8B5A-BC9DC6E30964}">
  <ds:schemaRefs>
    <ds:schemaRef ds:uri="http://schemas.microsoft.com/sharepoint/v3/contenttype/forms"/>
  </ds:schemaRefs>
</ds:datastoreItem>
</file>

<file path=customXml/itemProps2.xml><?xml version="1.0" encoding="utf-8"?>
<ds:datastoreItem xmlns:ds="http://schemas.openxmlformats.org/officeDocument/2006/customXml" ds:itemID="{ACFD08D5-0BF1-4B6F-A006-9F814C33D534}">
  <ds:schemaRefs>
    <ds:schemaRef ds:uri="cb5ad57a-9338-472e-9852-f58c8ab3bd5e"/>
    <ds:schemaRef ds:uri="d7f289a1-a321-4611-bb41-d009cd1c675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0AD2ECB5-2117-4C05-A494-75FD8DF08132}"/>
</file>

<file path=docProps/app.xml><?xml version="1.0" encoding="utf-8"?>
<Properties xmlns="http://schemas.openxmlformats.org/officeDocument/2006/extended-properties" xmlns:vt="http://schemas.openxmlformats.org/officeDocument/2006/docPropsVTypes">
  <Template>QV_PPT</Template>
  <TotalTime>0</TotalTime>
  <Words>4950</Words>
  <Application>Microsoft Office PowerPoint</Application>
  <PresentationFormat>Widescreen</PresentationFormat>
  <Paragraphs>610</Paragraphs>
  <Slides>36</Slides>
  <Notes>36</Notes>
  <HiddenSlides>0</HiddenSlides>
  <MMClips>0</MMClips>
  <ScaleCrop>false</ScaleCrop>
  <HeadingPairs>
    <vt:vector size="4" baseType="variant">
      <vt:variant>
        <vt:lpstr>Theme</vt:lpstr>
      </vt:variant>
      <vt:variant>
        <vt:i4>6</vt:i4>
      </vt:variant>
      <vt:variant>
        <vt:lpstr>Slide Titles</vt:lpstr>
      </vt:variant>
      <vt:variant>
        <vt:i4>36</vt:i4>
      </vt:variant>
    </vt:vector>
  </HeadingPairs>
  <TitlesOfParts>
    <vt:vector size="42" baseType="lpstr">
      <vt:lpstr>QV_PPT</vt:lpstr>
      <vt:lpstr>QV Theme</vt:lpstr>
      <vt:lpstr>3_Office Theme</vt:lpstr>
      <vt:lpstr>QV Theme</vt:lpstr>
      <vt:lpstr>QV Theme</vt:lpstr>
      <vt:lpstr>QV Theme</vt:lpstr>
      <vt:lpstr>Outcomes-Based Financing for Outdoor Recreation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NSO is launching a best-in-class medical respite program, sitting in the DHHC campus for individuals experiencing homelessness in Detroit.</vt:lpstr>
      <vt:lpstr>We are leveraging outcomes-based financing to launch and sustain the medical respite program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Scaling Bold Solutions Through Outcomes-Based Financing</dc:title>
  <dc:creator>Michelle Shin</dc:creator>
  <cp:lastModifiedBy>Risa Hiser</cp:lastModifiedBy>
  <cp:revision>955</cp:revision>
  <dcterms:created xsi:type="dcterms:W3CDTF">2019-06-25T19:54:58Z</dcterms:created>
  <dcterms:modified xsi:type="dcterms:W3CDTF">2023-10-11T19:09:58Z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0x010100C8455324AD288A4F94DA8F97360BF522</vt:lpwstr>
  </property>
  <property fmtid="{D5CDD505-2E9C-101B-9397-08002B2CF9AE}" pid="3" name="Order">
    <vt:r8>9600</vt:r8>
  </property>
  <property fmtid="{D5CDD505-2E9C-101B-9397-08002B2CF9AE}" pid="4" name="ComplianceAssetId">
    <vt:lpwstr/>
  </property>
  <property fmtid="{D5CDD505-2E9C-101B-9397-08002B2CF9AE}" pid="5" name="_ExtendedDescription">
    <vt:lpwstr/>
  </property>
  <property fmtid="{D5CDD505-2E9C-101B-9397-08002B2CF9AE}" pid="6" name="MediaServiceImageTags">
    <vt:lpwstr/>
  </property>
</Properties>
</file>