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56" r:id="rId2"/>
    <p:sldId id="315" r:id="rId3"/>
    <p:sldId id="308" r:id="rId4"/>
    <p:sldId id="310" r:id="rId5"/>
    <p:sldId id="309" r:id="rId6"/>
    <p:sldId id="258" r:id="rId7"/>
    <p:sldId id="293" r:id="rId8"/>
    <p:sldId id="300" r:id="rId9"/>
    <p:sldId id="299" r:id="rId10"/>
    <p:sldId id="301" r:id="rId11"/>
    <p:sldId id="291" r:id="rId12"/>
    <p:sldId id="312" r:id="rId13"/>
    <p:sldId id="292" r:id="rId14"/>
    <p:sldId id="303" r:id="rId15"/>
    <p:sldId id="257" r:id="rId16"/>
    <p:sldId id="290" r:id="rId17"/>
    <p:sldId id="304" r:id="rId18"/>
    <p:sldId id="313" r:id="rId19"/>
    <p:sldId id="302" r:id="rId20"/>
    <p:sldId id="285" r:id="rId21"/>
    <p:sldId id="296" r:id="rId22"/>
    <p:sldId id="305" r:id="rId23"/>
    <p:sldId id="311" r:id="rId24"/>
    <p:sldId id="314" r:id="rId25"/>
    <p:sldId id="306" r:id="rId26"/>
    <p:sldId id="294" r:id="rId27"/>
    <p:sldId id="289" r:id="rId28"/>
    <p:sldId id="283" r:id="rId29"/>
    <p:sldId id="307"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251" autoAdjust="0"/>
    <p:restoredTop sz="94660"/>
  </p:normalViewPr>
  <p:slideViewPr>
    <p:cSldViewPr snapToGrid="0">
      <p:cViewPr>
        <p:scale>
          <a:sx n="75" d="100"/>
          <a:sy n="75" d="100"/>
        </p:scale>
        <p:origin x="1104" y="595"/>
      </p:cViewPr>
      <p:guideLst/>
    </p:cSldViewPr>
  </p:slideViewPr>
  <p:notesTextViewPr>
    <p:cViewPr>
      <p:scale>
        <a:sx n="3" d="2"/>
        <a:sy n="3" d="2"/>
      </p:scale>
      <p:origin x="0" y="0"/>
    </p:cViewPr>
  </p:notesTextViewPr>
  <p:notesViewPr>
    <p:cSldViewPr snapToGrid="0">
      <p:cViewPr varScale="1">
        <p:scale>
          <a:sx n="94" d="100"/>
          <a:sy n="94" d="100"/>
        </p:scale>
        <p:origin x="3684"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ustomXml" Target="../customXml/item3.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38" Type="http://schemas.openxmlformats.org/officeDocument/2006/relationships/customXml" Target="../customXml/item2.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openxmlformats.org/officeDocument/2006/relationships/customXml" Target="../customXml/item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say Rubeniuk" userId="27a63b420f6ee0a2" providerId="LiveId" clId="{456385BF-03D2-43D7-B3B7-37822CED21D2}"/>
  </pc:docChgLst>
  <pc:docChgLst>
    <pc:chgData userId="27a63b420f6ee0a2" providerId="LiveId" clId="{116C62E7-F9CB-4C49-9F84-81FD61A85817}"/>
    <pc:docChg chg="undo custSel addSld delSld modSld sldOrd">
      <pc:chgData name="" userId="27a63b420f6ee0a2" providerId="LiveId" clId="{116C62E7-F9CB-4C49-9F84-81FD61A85817}" dt="2023-09-18T18:47:10.194" v="3075" actId="122"/>
      <pc:docMkLst>
        <pc:docMk/>
      </pc:docMkLst>
      <pc:sldChg chg="modSp modAnim">
        <pc:chgData name="" userId="27a63b420f6ee0a2" providerId="LiveId" clId="{116C62E7-F9CB-4C49-9F84-81FD61A85817}" dt="2023-09-18T15:59:23.370" v="5" actId="1076"/>
        <pc:sldMkLst>
          <pc:docMk/>
          <pc:sldMk cId="102519357" sldId="256"/>
        </pc:sldMkLst>
        <pc:spChg chg="mod">
          <ac:chgData name="" userId="27a63b420f6ee0a2" providerId="LiveId" clId="{116C62E7-F9CB-4C49-9F84-81FD61A85817}" dt="2023-09-18T15:59:23.370" v="5" actId="1076"/>
          <ac:spMkLst>
            <pc:docMk/>
            <pc:sldMk cId="102519357" sldId="256"/>
            <ac:spMk id="2" creationId="{4AAB470E-3CFE-4820-BEE9-44229DF0A460}"/>
          </ac:spMkLst>
        </pc:spChg>
      </pc:sldChg>
      <pc:sldChg chg="modSp">
        <pc:chgData name="" userId="27a63b420f6ee0a2" providerId="LiveId" clId="{116C62E7-F9CB-4C49-9F84-81FD61A85817}" dt="2023-09-18T16:27:20.341" v="524" actId="20577"/>
        <pc:sldMkLst>
          <pc:docMk/>
          <pc:sldMk cId="3484177620" sldId="283"/>
        </pc:sldMkLst>
        <pc:spChg chg="mod">
          <ac:chgData name="" userId="27a63b420f6ee0a2" providerId="LiveId" clId="{116C62E7-F9CB-4C49-9F84-81FD61A85817}" dt="2023-09-18T16:27:20.341" v="524" actId="20577"/>
          <ac:spMkLst>
            <pc:docMk/>
            <pc:sldMk cId="3484177620" sldId="283"/>
            <ac:spMk id="2" creationId="{07D6DBC6-22F5-4739-8711-C6DBC77B6727}"/>
          </ac:spMkLst>
        </pc:spChg>
      </pc:sldChg>
      <pc:sldChg chg="modSp">
        <pc:chgData name="" userId="27a63b420f6ee0a2" providerId="LiveId" clId="{116C62E7-F9CB-4C49-9F84-81FD61A85817}" dt="2023-09-18T18:29:54.152" v="2540" actId="20577"/>
        <pc:sldMkLst>
          <pc:docMk/>
          <pc:sldMk cId="51058255" sldId="290"/>
        </pc:sldMkLst>
        <pc:spChg chg="mod">
          <ac:chgData name="" userId="27a63b420f6ee0a2" providerId="LiveId" clId="{116C62E7-F9CB-4C49-9F84-81FD61A85817}" dt="2023-09-18T18:29:54.152" v="2540" actId="20577"/>
          <ac:spMkLst>
            <pc:docMk/>
            <pc:sldMk cId="51058255" sldId="290"/>
            <ac:spMk id="6" creationId="{4A4B1AD2-CC76-8A21-6F76-5D7EAB013099}"/>
          </ac:spMkLst>
        </pc:spChg>
      </pc:sldChg>
      <pc:sldChg chg="addSp delSp modSp">
        <pc:chgData name="" userId="27a63b420f6ee0a2" providerId="LiveId" clId="{116C62E7-F9CB-4C49-9F84-81FD61A85817}" dt="2023-09-18T17:54:41.906" v="1336"/>
        <pc:sldMkLst>
          <pc:docMk/>
          <pc:sldMk cId="2219239376" sldId="291"/>
        </pc:sldMkLst>
        <pc:spChg chg="mod">
          <ac:chgData name="" userId="27a63b420f6ee0a2" providerId="LiveId" clId="{116C62E7-F9CB-4C49-9F84-81FD61A85817}" dt="2023-09-18T17:54:41.906" v="1336"/>
          <ac:spMkLst>
            <pc:docMk/>
            <pc:sldMk cId="2219239376" sldId="291"/>
            <ac:spMk id="4" creationId="{2F2D78EC-DED9-B84A-4E51-58805C7429B7}"/>
          </ac:spMkLst>
        </pc:spChg>
        <pc:picChg chg="del mod">
          <ac:chgData name="" userId="27a63b420f6ee0a2" providerId="LiveId" clId="{116C62E7-F9CB-4C49-9F84-81FD61A85817}" dt="2023-09-18T17:53:45.422" v="1329" actId="478"/>
          <ac:picMkLst>
            <pc:docMk/>
            <pc:sldMk cId="2219239376" sldId="291"/>
            <ac:picMk id="5" creationId="{ABBC5832-C9B4-420E-9980-AC64A0103DDB}"/>
          </ac:picMkLst>
        </pc:picChg>
        <pc:picChg chg="add del mod">
          <ac:chgData name="" userId="27a63b420f6ee0a2" providerId="LiveId" clId="{116C62E7-F9CB-4C49-9F84-81FD61A85817}" dt="2023-09-18T17:53:45.422" v="1329" actId="478"/>
          <ac:picMkLst>
            <pc:docMk/>
            <pc:sldMk cId="2219239376" sldId="291"/>
            <ac:picMk id="2050" creationId="{8738D0E0-8203-46C0-B11D-10A63B2778E4}"/>
          </ac:picMkLst>
        </pc:picChg>
        <pc:picChg chg="add mod">
          <ac:chgData name="" userId="27a63b420f6ee0a2" providerId="LiveId" clId="{116C62E7-F9CB-4C49-9F84-81FD61A85817}" dt="2023-09-18T17:54:32.709" v="1335" actId="1076"/>
          <ac:picMkLst>
            <pc:docMk/>
            <pc:sldMk cId="2219239376" sldId="291"/>
            <ac:picMk id="2052" creationId="{E064AA59-7EE8-4CA9-AE14-D7B1F8FFEC15}"/>
          </ac:picMkLst>
        </pc:picChg>
      </pc:sldChg>
      <pc:sldChg chg="modSp ord">
        <pc:chgData name="" userId="27a63b420f6ee0a2" providerId="LiveId" clId="{116C62E7-F9CB-4C49-9F84-81FD61A85817}" dt="2023-09-18T18:18:46.511" v="2021"/>
        <pc:sldMkLst>
          <pc:docMk/>
          <pc:sldMk cId="1501086828" sldId="304"/>
        </pc:sldMkLst>
        <pc:spChg chg="mod">
          <ac:chgData name="" userId="27a63b420f6ee0a2" providerId="LiveId" clId="{116C62E7-F9CB-4C49-9F84-81FD61A85817}" dt="2023-09-18T18:13:30.275" v="1630"/>
          <ac:spMkLst>
            <pc:docMk/>
            <pc:sldMk cId="1501086828" sldId="304"/>
            <ac:spMk id="2" creationId="{8205C93F-5B91-40AF-B0E3-A86902C7FE66}"/>
          </ac:spMkLst>
        </pc:spChg>
      </pc:sldChg>
      <pc:sldChg chg="modSp">
        <pc:chgData name="" userId="27a63b420f6ee0a2" providerId="LiveId" clId="{116C62E7-F9CB-4C49-9F84-81FD61A85817}" dt="2023-09-18T18:07:56.414" v="1535" actId="20577"/>
        <pc:sldMkLst>
          <pc:docMk/>
          <pc:sldMk cId="3790116873" sldId="305"/>
        </pc:sldMkLst>
        <pc:spChg chg="mod">
          <ac:chgData name="" userId="27a63b420f6ee0a2" providerId="LiveId" clId="{116C62E7-F9CB-4C49-9F84-81FD61A85817}" dt="2023-09-18T18:07:56.414" v="1535" actId="20577"/>
          <ac:spMkLst>
            <pc:docMk/>
            <pc:sldMk cId="3790116873" sldId="305"/>
            <ac:spMk id="2" creationId="{8205C93F-5B91-40AF-B0E3-A86902C7FE66}"/>
          </ac:spMkLst>
        </pc:spChg>
      </pc:sldChg>
      <pc:sldChg chg="modSp">
        <pc:chgData name="" userId="27a63b420f6ee0a2" providerId="LiveId" clId="{116C62E7-F9CB-4C49-9F84-81FD61A85817}" dt="2023-09-18T16:27:30.127" v="525" actId="20577"/>
        <pc:sldMkLst>
          <pc:docMk/>
          <pc:sldMk cId="3358464105" sldId="307"/>
        </pc:sldMkLst>
        <pc:spChg chg="mod">
          <ac:chgData name="" userId="27a63b420f6ee0a2" providerId="LiveId" clId="{116C62E7-F9CB-4C49-9F84-81FD61A85817}" dt="2023-09-18T16:27:30.127" v="525" actId="20577"/>
          <ac:spMkLst>
            <pc:docMk/>
            <pc:sldMk cId="3358464105" sldId="307"/>
            <ac:spMk id="2" creationId="{07D6DBC6-22F5-4739-8711-C6DBC77B6727}"/>
          </ac:spMkLst>
        </pc:spChg>
      </pc:sldChg>
      <pc:sldChg chg="addSp delSp modSp setBg delDesignElem">
        <pc:chgData name="" userId="27a63b420f6ee0a2" providerId="LiveId" clId="{116C62E7-F9CB-4C49-9F84-81FD61A85817}" dt="2023-09-18T16:07:36.212" v="502"/>
        <pc:sldMkLst>
          <pc:docMk/>
          <pc:sldMk cId="4080950376" sldId="308"/>
        </pc:sldMkLst>
        <pc:spChg chg="mod">
          <ac:chgData name="" userId="27a63b420f6ee0a2" providerId="LiveId" clId="{116C62E7-F9CB-4C49-9F84-81FD61A85817}" dt="2023-09-18T16:03:52.460" v="54" actId="20577"/>
          <ac:spMkLst>
            <pc:docMk/>
            <pc:sldMk cId="4080950376" sldId="308"/>
            <ac:spMk id="2" creationId="{A7BD98FD-A216-49BD-85AA-2899583EEAA3}"/>
          </ac:spMkLst>
        </pc:spChg>
        <pc:spChg chg="mod">
          <ac:chgData name="" userId="27a63b420f6ee0a2" providerId="LiveId" clId="{116C62E7-F9CB-4C49-9F84-81FD61A85817}" dt="2023-09-18T16:06:22.329" v="496"/>
          <ac:spMkLst>
            <pc:docMk/>
            <pc:sldMk cId="4080950376" sldId="308"/>
            <ac:spMk id="3" creationId="{18DABD06-1E42-42B9-A095-E21819D8F1F7}"/>
          </ac:spMkLst>
        </pc:spChg>
        <pc:spChg chg="add del mod">
          <ac:chgData name="" userId="27a63b420f6ee0a2" providerId="LiveId" clId="{116C62E7-F9CB-4C49-9F84-81FD61A85817}" dt="2023-09-18T16:06:22.329" v="496"/>
          <ac:spMkLst>
            <pc:docMk/>
            <pc:sldMk cId="4080950376" sldId="308"/>
            <ac:spMk id="4" creationId="{7723E760-33B0-49E3-8628-074C1C4D2ACE}"/>
          </ac:spMkLst>
        </pc:spChg>
        <pc:spChg chg="add del">
          <ac:chgData name="" userId="27a63b420f6ee0a2" providerId="LiveId" clId="{116C62E7-F9CB-4C49-9F84-81FD61A85817}" dt="2023-09-18T16:06:22.329" v="496"/>
          <ac:spMkLst>
            <pc:docMk/>
            <pc:sldMk cId="4080950376" sldId="308"/>
            <ac:spMk id="20" creationId="{7A5F0580-5EE9-419F-96EE-B6529EF6E7D0}"/>
          </ac:spMkLst>
        </pc:spChg>
        <pc:spChg chg="add del">
          <ac:chgData name="" userId="27a63b420f6ee0a2" providerId="LiveId" clId="{116C62E7-F9CB-4C49-9F84-81FD61A85817}" dt="2023-09-18T16:06:22.329" v="496"/>
          <ac:spMkLst>
            <pc:docMk/>
            <pc:sldMk cId="4080950376" sldId="308"/>
            <ac:spMk id="23" creationId="{21A75659-5A6F-4F77-9679-678A00B9D8DC}"/>
          </ac:spMkLst>
        </pc:spChg>
        <pc:spChg chg="add del">
          <ac:chgData name="" userId="27a63b420f6ee0a2" providerId="LiveId" clId="{116C62E7-F9CB-4C49-9F84-81FD61A85817}" dt="2023-09-18T16:06:22.329" v="496"/>
          <ac:spMkLst>
            <pc:docMk/>
            <pc:sldMk cId="4080950376" sldId="308"/>
            <ac:spMk id="25" creationId="{E30A3A45-140E-431E-AED0-07EF836310B3}"/>
          </ac:spMkLst>
        </pc:spChg>
        <pc:spChg chg="add del">
          <ac:chgData name="" userId="27a63b420f6ee0a2" providerId="LiveId" clId="{116C62E7-F9CB-4C49-9F84-81FD61A85817}" dt="2023-09-18T16:06:22.329" v="496"/>
          <ac:spMkLst>
            <pc:docMk/>
            <pc:sldMk cId="4080950376" sldId="308"/>
            <ac:spMk id="27" creationId="{55D4142C-5077-457F-A6AD-3FECFDB39685}"/>
          </ac:spMkLst>
        </pc:spChg>
      </pc:sldChg>
      <pc:sldChg chg="add del">
        <pc:chgData name="" userId="27a63b420f6ee0a2" providerId="LiveId" clId="{116C62E7-F9CB-4C49-9F84-81FD61A85817}" dt="2023-09-18T16:02:16.166" v="8"/>
        <pc:sldMkLst>
          <pc:docMk/>
          <pc:sldMk cId="1719305232" sldId="310"/>
        </pc:sldMkLst>
      </pc:sldChg>
      <pc:sldChg chg="addSp delSp modSp add">
        <pc:chgData name="" userId="27a63b420f6ee0a2" providerId="LiveId" clId="{116C62E7-F9CB-4C49-9F84-81FD61A85817}" dt="2023-09-18T18:12:08.861" v="1611" actId="20577"/>
        <pc:sldMkLst>
          <pc:docMk/>
          <pc:sldMk cId="3968880648" sldId="311"/>
        </pc:sldMkLst>
        <pc:spChg chg="mod">
          <ac:chgData name="" userId="27a63b420f6ee0a2" providerId="LiveId" clId="{116C62E7-F9CB-4C49-9F84-81FD61A85817}" dt="2023-09-18T17:42:41.469" v="888" actId="20577"/>
          <ac:spMkLst>
            <pc:docMk/>
            <pc:sldMk cId="3968880648" sldId="311"/>
            <ac:spMk id="2" creationId="{8205C93F-5B91-40AF-B0E3-A86902C7FE66}"/>
          </ac:spMkLst>
        </pc:spChg>
        <pc:spChg chg="add mod">
          <ac:chgData name="" userId="27a63b420f6ee0a2" providerId="LiveId" clId="{116C62E7-F9CB-4C49-9F84-81FD61A85817}" dt="2023-09-18T18:12:08.861" v="1611" actId="20577"/>
          <ac:spMkLst>
            <pc:docMk/>
            <pc:sldMk cId="3968880648" sldId="311"/>
            <ac:spMk id="3" creationId="{B3CF888F-7994-4EAA-925B-4EB1AE095EF7}"/>
          </ac:spMkLst>
        </pc:spChg>
        <pc:picChg chg="add del">
          <ac:chgData name="" userId="27a63b420f6ee0a2" providerId="LiveId" clId="{116C62E7-F9CB-4C49-9F84-81FD61A85817}" dt="2023-09-18T16:34:56.980" v="529" actId="478"/>
          <ac:picMkLst>
            <pc:docMk/>
            <pc:sldMk cId="3968880648" sldId="311"/>
            <ac:picMk id="1026" creationId="{799A69F0-40E3-4F2E-8746-A38B82F979DD}"/>
          </ac:picMkLst>
        </pc:picChg>
        <pc:picChg chg="add mod">
          <ac:chgData name="" userId="27a63b420f6ee0a2" providerId="LiveId" clId="{116C62E7-F9CB-4C49-9F84-81FD61A85817}" dt="2023-09-18T16:35:15.173" v="533" actId="1076"/>
          <ac:picMkLst>
            <pc:docMk/>
            <pc:sldMk cId="3968880648" sldId="311"/>
            <ac:picMk id="1028" creationId="{D66464D0-DE98-4173-B08D-11B3835CF370}"/>
          </ac:picMkLst>
        </pc:picChg>
        <pc:picChg chg="del">
          <ac:chgData name="" userId="27a63b420f6ee0a2" providerId="LiveId" clId="{116C62E7-F9CB-4C49-9F84-81FD61A85817}" dt="2023-09-18T16:34:56.980" v="529" actId="478"/>
          <ac:picMkLst>
            <pc:docMk/>
            <pc:sldMk cId="3968880648" sldId="311"/>
            <ac:picMk id="2050" creationId="{094BB899-1405-A74E-1250-B08A5C08E782}"/>
          </ac:picMkLst>
        </pc:picChg>
      </pc:sldChg>
      <pc:sldChg chg="addSp delSp modSp add">
        <pc:chgData name="" userId="27a63b420f6ee0a2" providerId="LiveId" clId="{116C62E7-F9CB-4C49-9F84-81FD61A85817}" dt="2023-09-18T17:58:05.249" v="1508" actId="1076"/>
        <pc:sldMkLst>
          <pc:docMk/>
          <pc:sldMk cId="3646958112" sldId="312"/>
        </pc:sldMkLst>
        <pc:spChg chg="mod">
          <ac:chgData name="" userId="27a63b420f6ee0a2" providerId="LiveId" clId="{116C62E7-F9CB-4C49-9F84-81FD61A85817}" dt="2023-09-18T17:55:47.646" v="1503" actId="20577"/>
          <ac:spMkLst>
            <pc:docMk/>
            <pc:sldMk cId="3646958112" sldId="312"/>
            <ac:spMk id="4" creationId="{2F2D78EC-DED9-B84A-4E51-58805C7429B7}"/>
          </ac:spMkLst>
        </pc:spChg>
        <pc:picChg chg="add mod">
          <ac:chgData name="" userId="27a63b420f6ee0a2" providerId="LiveId" clId="{116C62E7-F9CB-4C49-9F84-81FD61A85817}" dt="2023-09-18T17:58:05.249" v="1508" actId="1076"/>
          <ac:picMkLst>
            <pc:docMk/>
            <pc:sldMk cId="3646958112" sldId="312"/>
            <ac:picMk id="3" creationId="{AFD4B1F8-2A68-4F66-A54E-FA7E095E820E}"/>
          </ac:picMkLst>
        </pc:picChg>
        <pc:picChg chg="del">
          <ac:chgData name="" userId="27a63b420f6ee0a2" providerId="LiveId" clId="{116C62E7-F9CB-4C49-9F84-81FD61A85817}" dt="2023-09-18T17:55:00.372" v="1338" actId="478"/>
          <ac:picMkLst>
            <pc:docMk/>
            <pc:sldMk cId="3646958112" sldId="312"/>
            <ac:picMk id="2052" creationId="{E064AA59-7EE8-4CA9-AE14-D7B1F8FFEC15}"/>
          </ac:picMkLst>
        </pc:picChg>
      </pc:sldChg>
      <pc:sldChg chg="modSp add ord">
        <pc:chgData name="" userId="27a63b420f6ee0a2" providerId="LiveId" clId="{116C62E7-F9CB-4C49-9F84-81FD61A85817}" dt="2023-09-18T18:19:23.063" v="2051" actId="115"/>
        <pc:sldMkLst>
          <pc:docMk/>
          <pc:sldMk cId="262698164" sldId="313"/>
        </pc:sldMkLst>
        <pc:spChg chg="mod">
          <ac:chgData name="" userId="27a63b420f6ee0a2" providerId="LiveId" clId="{116C62E7-F9CB-4C49-9F84-81FD61A85817}" dt="2023-09-18T18:19:23.063" v="2051" actId="115"/>
          <ac:spMkLst>
            <pc:docMk/>
            <pc:sldMk cId="262698164" sldId="313"/>
            <ac:spMk id="2" creationId="{8205C93F-5B91-40AF-B0E3-A86902C7FE66}"/>
          </ac:spMkLst>
        </pc:spChg>
      </pc:sldChg>
      <pc:sldChg chg="modSp add ord">
        <pc:chgData name="" userId="27a63b420f6ee0a2" providerId="LiveId" clId="{116C62E7-F9CB-4C49-9F84-81FD61A85817}" dt="2023-09-18T18:29:02.827" v="2528" actId="20577"/>
        <pc:sldMkLst>
          <pc:docMk/>
          <pc:sldMk cId="2895033775" sldId="314"/>
        </pc:sldMkLst>
        <pc:spChg chg="mod">
          <ac:chgData name="" userId="27a63b420f6ee0a2" providerId="LiveId" clId="{116C62E7-F9CB-4C49-9F84-81FD61A85817}" dt="2023-09-18T18:29:02.827" v="2528" actId="20577"/>
          <ac:spMkLst>
            <pc:docMk/>
            <pc:sldMk cId="2895033775" sldId="314"/>
            <ac:spMk id="6" creationId="{4A4B1AD2-CC76-8A21-6F76-5D7EAB013099}"/>
          </ac:spMkLst>
        </pc:spChg>
      </pc:sldChg>
      <pc:sldChg chg="addSp delSp modSp add ord delDesignElem">
        <pc:chgData name="" userId="27a63b420f6ee0a2" providerId="LiveId" clId="{116C62E7-F9CB-4C49-9F84-81FD61A85817}" dt="2023-09-18T18:47:10.194" v="3075" actId="122"/>
        <pc:sldMkLst>
          <pc:docMk/>
          <pc:sldMk cId="3781206013" sldId="315"/>
        </pc:sldMkLst>
        <pc:spChg chg="mod">
          <ac:chgData name="" userId="27a63b420f6ee0a2" providerId="LiveId" clId="{116C62E7-F9CB-4C49-9F84-81FD61A85817}" dt="2023-09-18T18:47:10.194" v="3075" actId="122"/>
          <ac:spMkLst>
            <pc:docMk/>
            <pc:sldMk cId="3781206013" sldId="315"/>
            <ac:spMk id="2" creationId="{A7BD98FD-A216-49BD-85AA-2899583EEAA3}"/>
          </ac:spMkLst>
        </pc:spChg>
        <pc:spChg chg="add mod">
          <ac:chgData name="" userId="27a63b420f6ee0a2" providerId="LiveId" clId="{116C62E7-F9CB-4C49-9F84-81FD61A85817}" dt="2023-09-18T18:38:10.458" v="2797" actId="313"/>
          <ac:spMkLst>
            <pc:docMk/>
            <pc:sldMk cId="3781206013" sldId="315"/>
            <ac:spMk id="3" creationId="{920722EF-15FB-4439-A0BC-955019DBAFE9}"/>
          </ac:spMkLst>
        </pc:spChg>
        <pc:spChg chg="del mod">
          <ac:chgData name="" userId="27a63b420f6ee0a2" providerId="LiveId" clId="{116C62E7-F9CB-4C49-9F84-81FD61A85817}" dt="2023-09-18T18:35:15.415" v="2601" actId="478"/>
          <ac:spMkLst>
            <pc:docMk/>
            <pc:sldMk cId="3781206013" sldId="315"/>
            <ac:spMk id="4" creationId="{2F2D78EC-DED9-B84A-4E51-58805C7429B7}"/>
          </ac:spMkLst>
        </pc:spChg>
        <pc:spChg chg="add mod">
          <ac:chgData name="" userId="27a63b420f6ee0a2" providerId="LiveId" clId="{116C62E7-F9CB-4C49-9F84-81FD61A85817}" dt="2023-09-18T18:46:57.669" v="3072" actId="313"/>
          <ac:spMkLst>
            <pc:docMk/>
            <pc:sldMk cId="3781206013" sldId="315"/>
            <ac:spMk id="6" creationId="{7C8F6F84-380F-48A0-BCE5-0BAA6FC417B0}"/>
          </ac:spMkLst>
        </pc:spChg>
        <pc:spChg chg="del">
          <ac:chgData name="" userId="27a63b420f6ee0a2" providerId="LiveId" clId="{116C62E7-F9CB-4C49-9F84-81FD61A85817}" dt="2023-09-18T18:35:06.463" v="2600"/>
          <ac:spMkLst>
            <pc:docMk/>
            <pc:sldMk cId="3781206013" sldId="315"/>
            <ac:spMk id="15" creationId="{8F23F8A3-8FD7-4779-8323-FDC26BE99889}"/>
          </ac:spMkLst>
        </pc:spChg>
        <pc:spChg chg="del">
          <ac:chgData name="" userId="27a63b420f6ee0a2" providerId="LiveId" clId="{116C62E7-F9CB-4C49-9F84-81FD61A85817}" dt="2023-09-18T18:35:06.463" v="2600"/>
          <ac:spMkLst>
            <pc:docMk/>
            <pc:sldMk cId="3781206013" sldId="315"/>
            <ac:spMk id="17" creationId="{F605C4CC-A25C-416F-8333-7CB7DC97D870}"/>
          </ac:spMkLst>
        </pc:spChg>
        <pc:picChg chg="del">
          <ac:chgData name="" userId="27a63b420f6ee0a2" providerId="LiveId" clId="{116C62E7-F9CB-4C49-9F84-81FD61A85817}" dt="2023-09-18T18:36:31.189" v="2602" actId="478"/>
          <ac:picMkLst>
            <pc:docMk/>
            <pc:sldMk cId="3781206013" sldId="315"/>
            <ac:picMk id="5" creationId="{ABBC5832-C9B4-420E-9980-AC64A0103DDB}"/>
          </ac:picMkLst>
        </pc:picChg>
        <pc:picChg chg="add mod">
          <ac:chgData name="" userId="27a63b420f6ee0a2" providerId="LiveId" clId="{116C62E7-F9CB-4C49-9F84-81FD61A85817}" dt="2023-09-18T18:37:06.497" v="2609" actId="14100"/>
          <ac:picMkLst>
            <pc:docMk/>
            <pc:sldMk cId="3781206013" sldId="315"/>
            <ac:picMk id="3074" creationId="{9F2DBB56-FA08-4CC0-8C0C-7DAE7BF0148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70986A5-B639-48F6-B178-96501206FCBA}" type="datetimeFigureOut">
              <a:rPr lang="en-CA" smtClean="0"/>
              <a:t>2023-09-18</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677FBF-1E7B-40ED-81D2-5569A6AE0A40}" type="slidenum">
              <a:rPr lang="en-CA" smtClean="0"/>
              <a:t>‹#›</a:t>
            </a:fld>
            <a:endParaRPr lang="en-CA"/>
          </a:p>
        </p:txBody>
      </p:sp>
    </p:spTree>
    <p:extLst>
      <p:ext uri="{BB962C8B-B14F-4D97-AF65-F5344CB8AC3E}">
        <p14:creationId xmlns:p14="http://schemas.microsoft.com/office/powerpoint/2010/main" val="1328753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1</a:t>
            </a:fld>
            <a:endParaRPr lang="en-CA"/>
          </a:p>
        </p:txBody>
      </p:sp>
    </p:spTree>
    <p:extLst>
      <p:ext uri="{BB962C8B-B14F-4D97-AF65-F5344CB8AC3E}">
        <p14:creationId xmlns:p14="http://schemas.microsoft.com/office/powerpoint/2010/main" val="4149011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18</a:t>
            </a:fld>
            <a:endParaRPr lang="en-CA"/>
          </a:p>
        </p:txBody>
      </p:sp>
    </p:spTree>
    <p:extLst>
      <p:ext uri="{BB962C8B-B14F-4D97-AF65-F5344CB8AC3E}">
        <p14:creationId xmlns:p14="http://schemas.microsoft.com/office/powerpoint/2010/main" val="7855346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21</a:t>
            </a:fld>
            <a:endParaRPr lang="en-CA"/>
          </a:p>
        </p:txBody>
      </p:sp>
    </p:spTree>
    <p:extLst>
      <p:ext uri="{BB962C8B-B14F-4D97-AF65-F5344CB8AC3E}">
        <p14:creationId xmlns:p14="http://schemas.microsoft.com/office/powerpoint/2010/main" val="12198298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22</a:t>
            </a:fld>
            <a:endParaRPr lang="en-CA"/>
          </a:p>
        </p:txBody>
      </p:sp>
    </p:spTree>
    <p:extLst>
      <p:ext uri="{BB962C8B-B14F-4D97-AF65-F5344CB8AC3E}">
        <p14:creationId xmlns:p14="http://schemas.microsoft.com/office/powerpoint/2010/main" val="3168492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23</a:t>
            </a:fld>
            <a:endParaRPr lang="en-CA"/>
          </a:p>
        </p:txBody>
      </p:sp>
    </p:spTree>
    <p:extLst>
      <p:ext uri="{BB962C8B-B14F-4D97-AF65-F5344CB8AC3E}">
        <p14:creationId xmlns:p14="http://schemas.microsoft.com/office/powerpoint/2010/main" val="393671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25</a:t>
            </a:fld>
            <a:endParaRPr lang="en-CA"/>
          </a:p>
        </p:txBody>
      </p:sp>
    </p:spTree>
    <p:extLst>
      <p:ext uri="{BB962C8B-B14F-4D97-AF65-F5344CB8AC3E}">
        <p14:creationId xmlns:p14="http://schemas.microsoft.com/office/powerpoint/2010/main" val="1700708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26</a:t>
            </a:fld>
            <a:endParaRPr lang="en-CA"/>
          </a:p>
        </p:txBody>
      </p:sp>
    </p:spTree>
    <p:extLst>
      <p:ext uri="{BB962C8B-B14F-4D97-AF65-F5344CB8AC3E}">
        <p14:creationId xmlns:p14="http://schemas.microsoft.com/office/powerpoint/2010/main" val="26873729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28</a:t>
            </a:fld>
            <a:endParaRPr lang="en-CA"/>
          </a:p>
        </p:txBody>
      </p:sp>
    </p:spTree>
    <p:extLst>
      <p:ext uri="{BB962C8B-B14F-4D97-AF65-F5344CB8AC3E}">
        <p14:creationId xmlns:p14="http://schemas.microsoft.com/office/powerpoint/2010/main" val="14235416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29</a:t>
            </a:fld>
            <a:endParaRPr lang="en-CA"/>
          </a:p>
        </p:txBody>
      </p:sp>
    </p:spTree>
    <p:extLst>
      <p:ext uri="{BB962C8B-B14F-4D97-AF65-F5344CB8AC3E}">
        <p14:creationId xmlns:p14="http://schemas.microsoft.com/office/powerpoint/2010/main" val="4138714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77FBF-1E7B-40ED-81D2-5569A6AE0A40}" type="slidenum">
              <a:rPr lang="en-CA" smtClean="0"/>
              <a:t>6</a:t>
            </a:fld>
            <a:endParaRPr lang="en-CA"/>
          </a:p>
        </p:txBody>
      </p:sp>
    </p:spTree>
    <p:extLst>
      <p:ext uri="{BB962C8B-B14F-4D97-AF65-F5344CB8AC3E}">
        <p14:creationId xmlns:p14="http://schemas.microsoft.com/office/powerpoint/2010/main" val="25239166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I was to ask you, you are willing to miss out on a family coming to your town, because you did not have an office brimming with resources would you say yes? I would venture a guess that you would say “no”. </a:t>
            </a:r>
          </a:p>
          <a:p>
            <a:endParaRPr lang="en-CA" dirty="0"/>
          </a:p>
          <a:p>
            <a:r>
              <a:rPr lang="en-CA" dirty="0"/>
              <a:t>But trust me I have heard this said by municipal staff and EDOs  have said this. Yes it is not fair in practicality not for </a:t>
            </a:r>
            <a:r>
              <a:rPr lang="en-CA"/>
              <a:t>every office to have this </a:t>
            </a:r>
            <a:endParaRPr lang="en-CA" dirty="0"/>
          </a:p>
        </p:txBody>
      </p:sp>
      <p:sp>
        <p:nvSpPr>
          <p:cNvPr id="4" name="Slide Number Placeholder 3"/>
          <p:cNvSpPr>
            <a:spLocks noGrp="1"/>
          </p:cNvSpPr>
          <p:nvPr>
            <p:ph type="sldNum" sz="quarter" idx="5"/>
          </p:nvPr>
        </p:nvSpPr>
        <p:spPr/>
        <p:txBody>
          <a:bodyPr/>
          <a:lstStyle/>
          <a:p>
            <a:fld id="{F0677FBF-1E7B-40ED-81D2-5569A6AE0A40}" type="slidenum">
              <a:rPr lang="en-CA" smtClean="0"/>
              <a:t>7</a:t>
            </a:fld>
            <a:endParaRPr lang="en-CA"/>
          </a:p>
        </p:txBody>
      </p:sp>
    </p:spTree>
    <p:extLst>
      <p:ext uri="{BB962C8B-B14F-4D97-AF65-F5344CB8AC3E}">
        <p14:creationId xmlns:p14="http://schemas.microsoft.com/office/powerpoint/2010/main" val="32810810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If I was to ask you, you are willing to miss out on a family coming to your town, because you did not have an office brimming with resources would you say yes? I would venture a guess that you would say “no”. </a:t>
            </a:r>
          </a:p>
          <a:p>
            <a:endParaRPr lang="en-CA" dirty="0"/>
          </a:p>
          <a:p>
            <a:r>
              <a:rPr lang="en-CA" dirty="0"/>
              <a:t>But trust me I have heard this said by municipal staff and EDOs  have said this. Yes it is not fair in practicality not for </a:t>
            </a:r>
            <a:r>
              <a:rPr lang="en-CA"/>
              <a:t>every office to have this </a:t>
            </a:r>
            <a:endParaRPr lang="en-CA" dirty="0"/>
          </a:p>
        </p:txBody>
      </p:sp>
      <p:sp>
        <p:nvSpPr>
          <p:cNvPr id="4" name="Slide Number Placeholder 3"/>
          <p:cNvSpPr>
            <a:spLocks noGrp="1"/>
          </p:cNvSpPr>
          <p:nvPr>
            <p:ph type="sldNum" sz="quarter" idx="5"/>
          </p:nvPr>
        </p:nvSpPr>
        <p:spPr/>
        <p:txBody>
          <a:bodyPr/>
          <a:lstStyle/>
          <a:p>
            <a:fld id="{F0677FBF-1E7B-40ED-81D2-5569A6AE0A40}" type="slidenum">
              <a:rPr lang="en-CA" smtClean="0"/>
              <a:t>8</a:t>
            </a:fld>
            <a:endParaRPr lang="en-CA"/>
          </a:p>
        </p:txBody>
      </p:sp>
    </p:spTree>
    <p:extLst>
      <p:ext uri="{BB962C8B-B14F-4D97-AF65-F5344CB8AC3E}">
        <p14:creationId xmlns:p14="http://schemas.microsoft.com/office/powerpoint/2010/main" val="30687183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77FBF-1E7B-40ED-81D2-5569A6AE0A40}" type="slidenum">
              <a:rPr lang="en-CA" smtClean="0"/>
              <a:t>9</a:t>
            </a:fld>
            <a:endParaRPr lang="en-CA"/>
          </a:p>
        </p:txBody>
      </p:sp>
    </p:spTree>
    <p:extLst>
      <p:ext uri="{BB962C8B-B14F-4D97-AF65-F5344CB8AC3E}">
        <p14:creationId xmlns:p14="http://schemas.microsoft.com/office/powerpoint/2010/main" val="22158214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F0677FBF-1E7B-40ED-81D2-5569A6AE0A40}" type="slidenum">
              <a:rPr lang="en-CA" smtClean="0"/>
              <a:t>10</a:t>
            </a:fld>
            <a:endParaRPr lang="en-CA"/>
          </a:p>
        </p:txBody>
      </p:sp>
    </p:spTree>
    <p:extLst>
      <p:ext uri="{BB962C8B-B14F-4D97-AF65-F5344CB8AC3E}">
        <p14:creationId xmlns:p14="http://schemas.microsoft.com/office/powerpoint/2010/main" val="209903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11</a:t>
            </a:fld>
            <a:endParaRPr lang="en-CA"/>
          </a:p>
        </p:txBody>
      </p:sp>
    </p:spTree>
    <p:extLst>
      <p:ext uri="{BB962C8B-B14F-4D97-AF65-F5344CB8AC3E}">
        <p14:creationId xmlns:p14="http://schemas.microsoft.com/office/powerpoint/2010/main" val="2582366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12</a:t>
            </a:fld>
            <a:endParaRPr lang="en-CA"/>
          </a:p>
        </p:txBody>
      </p:sp>
    </p:spTree>
    <p:extLst>
      <p:ext uri="{BB962C8B-B14F-4D97-AF65-F5344CB8AC3E}">
        <p14:creationId xmlns:p14="http://schemas.microsoft.com/office/powerpoint/2010/main" val="31562703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F0677FBF-1E7B-40ED-81D2-5569A6AE0A40}" type="slidenum">
              <a:rPr lang="en-CA" smtClean="0"/>
              <a:t>17</a:t>
            </a:fld>
            <a:endParaRPr lang="en-CA"/>
          </a:p>
        </p:txBody>
      </p:sp>
    </p:spTree>
    <p:extLst>
      <p:ext uri="{BB962C8B-B14F-4D97-AF65-F5344CB8AC3E}">
        <p14:creationId xmlns:p14="http://schemas.microsoft.com/office/powerpoint/2010/main" val="410287668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87518C-3163-418F-96E0-A9A5AEE9781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FC8C8222-C47A-4BA9-86CC-95DDCA8C7BA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96046934-C944-4EFD-8917-8A96E254A2BD}"/>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C208F175-7EA8-4981-89D5-D8625A32A4F8}"/>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79244D5-88F2-4E2E-A2FF-828557B992D8}"/>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76433560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748320-A5FF-463D-86B5-A1D914B8AE58}"/>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8FE3525-F200-4FAD-9097-D4BBCC49F1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4135D11-AF96-4238-97C8-B0D4FD14BF70}"/>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504B3A6C-4B90-41A8-8C1F-F0871632517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2BB4183-1CA4-4177-8391-5F9418EA22B9}"/>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3945184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58078CC-3E89-4837-8D68-BB217170FD0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96D8DE49-BEA2-421C-9B31-86785AA53CE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CEEA753D-F631-449B-B979-D56C385AA82C}"/>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9CC55A27-D068-448E-B625-4631A6E57AE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A9639666-F5D3-412B-91AE-B1B62AFFC5F1}"/>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347625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F1CF8E-4ABB-490B-9FB2-27158E1D41D2}"/>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DC922774-ECC0-44C2-9C82-1E1D43119AE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B67516B7-C0A0-4D4B-B06B-1D267F40300A}"/>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BA597CBE-1E71-4BD4-9D4D-7FFB99DF3BF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2355F9CA-0936-471B-89DF-8C32792191B8}"/>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3415853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315C-5A6A-44EB-85E4-4E494C85040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9457EA7F-7EF1-4202-9B54-0005005B08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3BE011D-7665-4E5C-B782-7E1379261108}"/>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C54857F0-5B37-4BD0-8666-A458B44B5147}"/>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1EA2EF94-5983-4300-9CD9-B377A74B1A39}"/>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4968477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1DEAC-A7C6-409A-9157-FC0F973265E5}"/>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B2F0CA75-F6A6-43ED-9C30-125F45D2880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D92D272E-3995-48EB-BFD4-37652685696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2C198657-C368-4935-813A-4273F5C2D8A9}"/>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6" name="Footer Placeholder 5">
            <a:extLst>
              <a:ext uri="{FF2B5EF4-FFF2-40B4-BE49-F238E27FC236}">
                <a16:creationId xmlns:a16="http://schemas.microsoft.com/office/drawing/2014/main" id="{E6C8AA55-6610-4E72-A10A-D8B3D7FB21C8}"/>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5BADB904-212E-4C66-8E39-13E6F04A0D83}"/>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2329477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FC6419-A99B-4B9A-BF7D-DE48D32B2F14}"/>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C3E0E070-46C3-4FC7-81FF-A160CD5F905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20AC7AB-1EF5-4234-BD44-761702BF3AB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D7497FEE-4914-4427-B71C-0B75B960BD8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69B4133-7F1E-445A-9A14-FA34B803D9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49457A73-737B-4E93-9A98-9AB3C160BA4E}"/>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8" name="Footer Placeholder 7">
            <a:extLst>
              <a:ext uri="{FF2B5EF4-FFF2-40B4-BE49-F238E27FC236}">
                <a16:creationId xmlns:a16="http://schemas.microsoft.com/office/drawing/2014/main" id="{39D6B1F9-11E4-452E-BEAC-6FA5E27EDC93}"/>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4EA83824-2574-447E-9BF4-88ACB4CD221D}"/>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6703276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F091D-1650-4F95-B189-02BE6BEF4BA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AFBEDC57-3C1C-4846-91DB-56408857ED7D}"/>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4" name="Footer Placeholder 3">
            <a:extLst>
              <a:ext uri="{FF2B5EF4-FFF2-40B4-BE49-F238E27FC236}">
                <a16:creationId xmlns:a16="http://schemas.microsoft.com/office/drawing/2014/main" id="{B43853B4-3CEF-4943-A716-881CEF10B2BE}"/>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9728B60B-4B1B-4955-8A6B-F480AC1EF50F}"/>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10506154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5AE906C-E186-44BE-832C-F6DE67D7D364}"/>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3" name="Footer Placeholder 2">
            <a:extLst>
              <a:ext uri="{FF2B5EF4-FFF2-40B4-BE49-F238E27FC236}">
                <a16:creationId xmlns:a16="http://schemas.microsoft.com/office/drawing/2014/main" id="{E074F0BC-B0BC-472E-A730-862BC52EE10C}"/>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34A9D9AF-0E7A-4D4E-BD5A-67F4ED98C3BA}"/>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32290550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E6DE1-68A9-4A49-BFA7-2C724138F2D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CAD08B8F-0763-4EF5-8337-2C2285F5AAA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7CE5E034-5002-4104-9103-D8E69C0611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F4E0622-055C-4065-A3A0-13FF0E2E2462}"/>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6" name="Footer Placeholder 5">
            <a:extLst>
              <a:ext uri="{FF2B5EF4-FFF2-40B4-BE49-F238E27FC236}">
                <a16:creationId xmlns:a16="http://schemas.microsoft.com/office/drawing/2014/main" id="{FAAC3F10-6EA8-436F-BE72-AA1E7162AF93}"/>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329F8A11-FC1D-4228-A324-A50626208FC3}"/>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1130344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DB792-3139-47A9-B129-724563E7E9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A12AFE2D-1E6B-4F9C-9DA5-A09C8F4C16E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F9E3094A-A029-4127-B358-8C20867FA9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16952C8-19D4-45DA-B55D-65A25868E0ED}"/>
              </a:ext>
            </a:extLst>
          </p:cNvPr>
          <p:cNvSpPr>
            <a:spLocks noGrp="1"/>
          </p:cNvSpPr>
          <p:nvPr>
            <p:ph type="dt" sz="half" idx="10"/>
          </p:nvPr>
        </p:nvSpPr>
        <p:spPr/>
        <p:txBody>
          <a:bodyPr/>
          <a:lstStyle/>
          <a:p>
            <a:fld id="{12AF3240-272E-416B-94A3-F2799CF11497}" type="datetimeFigureOut">
              <a:rPr lang="en-CA" smtClean="0"/>
              <a:t>2023-09-18</a:t>
            </a:fld>
            <a:endParaRPr lang="en-CA"/>
          </a:p>
        </p:txBody>
      </p:sp>
      <p:sp>
        <p:nvSpPr>
          <p:cNvPr id="6" name="Footer Placeholder 5">
            <a:extLst>
              <a:ext uri="{FF2B5EF4-FFF2-40B4-BE49-F238E27FC236}">
                <a16:creationId xmlns:a16="http://schemas.microsoft.com/office/drawing/2014/main" id="{125B3D88-B6FB-424C-B86B-F04DDCA78C37}"/>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DC687D42-C8BD-459D-83FE-ABF04A362E2D}"/>
              </a:ext>
            </a:extLst>
          </p:cNvPr>
          <p:cNvSpPr>
            <a:spLocks noGrp="1"/>
          </p:cNvSpPr>
          <p:nvPr>
            <p:ph type="sldNum" sz="quarter" idx="12"/>
          </p:nvPr>
        </p:nvSpPr>
        <p:spPr/>
        <p:txBody>
          <a:bodyPr/>
          <a:lstStyle/>
          <a:p>
            <a:fld id="{5CC5F1CB-583E-4199-B95A-8A5FBC6F5B2D}" type="slidenum">
              <a:rPr lang="en-CA" smtClean="0"/>
              <a:t>‹#›</a:t>
            </a:fld>
            <a:endParaRPr lang="en-CA"/>
          </a:p>
        </p:txBody>
      </p:sp>
    </p:spTree>
    <p:extLst>
      <p:ext uri="{BB962C8B-B14F-4D97-AF65-F5344CB8AC3E}">
        <p14:creationId xmlns:p14="http://schemas.microsoft.com/office/powerpoint/2010/main" val="1998919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BBD2A06-C3B4-4649-BD07-7B7CA9CEBA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1F9C1E5C-EF7F-432A-86DC-7AF8E445C5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822E7C9-8CA6-420B-87A1-1B4EF6A9C7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AF3240-272E-416B-94A3-F2799CF11497}" type="datetimeFigureOut">
              <a:rPr lang="en-CA" smtClean="0"/>
              <a:t>2023-09-18</a:t>
            </a:fld>
            <a:endParaRPr lang="en-CA"/>
          </a:p>
        </p:txBody>
      </p:sp>
      <p:sp>
        <p:nvSpPr>
          <p:cNvPr id="5" name="Footer Placeholder 4">
            <a:extLst>
              <a:ext uri="{FF2B5EF4-FFF2-40B4-BE49-F238E27FC236}">
                <a16:creationId xmlns:a16="http://schemas.microsoft.com/office/drawing/2014/main" id="{5EAA475E-A5B7-4D2A-A7D7-342B582E870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FA1C94F6-A15B-49C3-A718-D2FFA670052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CC5F1CB-583E-4199-B95A-8A5FBC6F5B2D}" type="slidenum">
              <a:rPr lang="en-CA" smtClean="0"/>
              <a:t>‹#›</a:t>
            </a:fld>
            <a:endParaRPr lang="en-CA"/>
          </a:p>
        </p:txBody>
      </p:sp>
    </p:spTree>
    <p:extLst>
      <p:ext uri="{BB962C8B-B14F-4D97-AF65-F5344CB8AC3E}">
        <p14:creationId xmlns:p14="http://schemas.microsoft.com/office/powerpoint/2010/main" val="37412536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noslangues-ourlanguages.gc.ca/en" TargetMode="External"/><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2" name="Rectangle 81">
            <a:extLst>
              <a:ext uri="{FF2B5EF4-FFF2-40B4-BE49-F238E27FC236}">
                <a16:creationId xmlns:a16="http://schemas.microsoft.com/office/drawing/2014/main" id="{5964CBE2-084A-47DF-A704-CF5F6217B5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AAB470E-3CFE-4820-BEE9-44229DF0A460}"/>
              </a:ext>
            </a:extLst>
          </p:cNvPr>
          <p:cNvSpPr>
            <a:spLocks noGrp="1"/>
          </p:cNvSpPr>
          <p:nvPr>
            <p:ph type="ctrTitle"/>
          </p:nvPr>
        </p:nvSpPr>
        <p:spPr>
          <a:xfrm>
            <a:off x="634603" y="336808"/>
            <a:ext cx="4826795" cy="2858363"/>
          </a:xfrm>
        </p:spPr>
        <p:txBody>
          <a:bodyPr>
            <a:normAutofit/>
          </a:bodyPr>
          <a:lstStyle/>
          <a:p>
            <a:pPr algn="l"/>
            <a:r>
              <a:rPr lang="en-US" sz="4000" dirty="0">
                <a:solidFill>
                  <a:schemeClr val="bg1"/>
                </a:solidFill>
              </a:rPr>
              <a:t>Creating a “Virtual” Settlement Office in Rural and Remote Communities</a:t>
            </a:r>
            <a:endParaRPr lang="en-CA" sz="4000" dirty="0">
              <a:solidFill>
                <a:schemeClr val="bg1"/>
              </a:solidFill>
            </a:endParaRPr>
          </a:p>
        </p:txBody>
      </p:sp>
      <p:sp>
        <p:nvSpPr>
          <p:cNvPr id="3" name="Subtitle 2">
            <a:extLst>
              <a:ext uri="{FF2B5EF4-FFF2-40B4-BE49-F238E27FC236}">
                <a16:creationId xmlns:a16="http://schemas.microsoft.com/office/drawing/2014/main" id="{2702000F-F5C9-4C3C-BD53-BF8EA14C9F60}"/>
              </a:ext>
            </a:extLst>
          </p:cNvPr>
          <p:cNvSpPr>
            <a:spLocks noGrp="1"/>
          </p:cNvSpPr>
          <p:nvPr>
            <p:ph type="subTitle" idx="1"/>
          </p:nvPr>
        </p:nvSpPr>
        <p:spPr>
          <a:xfrm>
            <a:off x="835024" y="4414180"/>
            <a:ext cx="5160662" cy="1594507"/>
          </a:xfrm>
        </p:spPr>
        <p:txBody>
          <a:bodyPr>
            <a:normAutofit fontScale="77500" lnSpcReduction="20000"/>
          </a:bodyPr>
          <a:lstStyle/>
          <a:p>
            <a:pPr algn="l"/>
            <a:endParaRPr lang="en-CA" sz="2200" dirty="0">
              <a:solidFill>
                <a:schemeClr val="bg1"/>
              </a:solidFill>
            </a:endParaRPr>
          </a:p>
          <a:p>
            <a:pPr algn="l"/>
            <a:r>
              <a:rPr lang="en-CA" sz="2200" dirty="0">
                <a:solidFill>
                  <a:schemeClr val="bg1"/>
                </a:solidFill>
              </a:rPr>
              <a:t>Lindsay Rubeniuk</a:t>
            </a:r>
          </a:p>
          <a:p>
            <a:pPr algn="l"/>
            <a:r>
              <a:rPr lang="en-CA" sz="2200" dirty="0">
                <a:solidFill>
                  <a:schemeClr val="bg1"/>
                </a:solidFill>
              </a:rPr>
              <a:t>Regulated Canadian Immigration Consultant (RCIC)</a:t>
            </a:r>
          </a:p>
          <a:p>
            <a:pPr algn="l"/>
            <a:r>
              <a:rPr lang="en-CA" sz="2200" dirty="0">
                <a:solidFill>
                  <a:schemeClr val="bg1"/>
                </a:solidFill>
              </a:rPr>
              <a:t>Economic Developer of Canada (EC Dev.)</a:t>
            </a:r>
          </a:p>
          <a:p>
            <a:pPr algn="l"/>
            <a:r>
              <a:rPr lang="en-CA" sz="2200" dirty="0">
                <a:solidFill>
                  <a:schemeClr val="bg1"/>
                </a:solidFill>
              </a:rPr>
              <a:t>Career Professionals of Canada (CPC)</a:t>
            </a:r>
          </a:p>
        </p:txBody>
      </p:sp>
      <p:pic>
        <p:nvPicPr>
          <p:cNvPr id="11" name="Picture 10" descr="A picture containing diagram&#10;&#10;Description automatically generated">
            <a:extLst>
              <a:ext uri="{FF2B5EF4-FFF2-40B4-BE49-F238E27FC236}">
                <a16:creationId xmlns:a16="http://schemas.microsoft.com/office/drawing/2014/main" id="{1060D313-2A2B-4AD9-A9E9-E6F35BD86982}"/>
              </a:ext>
            </a:extLst>
          </p:cNvPr>
          <p:cNvPicPr>
            <a:picLocks noChangeAspect="1"/>
          </p:cNvPicPr>
          <p:nvPr/>
        </p:nvPicPr>
        <p:blipFill rotWithShape="1">
          <a:blip r:embed="rId3">
            <a:extLst>
              <a:ext uri="{28A0092B-C50C-407E-A947-70E740481C1C}">
                <a14:useLocalDpi xmlns:a14="http://schemas.microsoft.com/office/drawing/2010/main" val="0"/>
              </a:ext>
            </a:extLst>
          </a:blip>
          <a:srcRect r="-3" b="7029"/>
          <a:stretch/>
        </p:blipFill>
        <p:spPr>
          <a:xfrm>
            <a:off x="6096000" y="841375"/>
            <a:ext cx="5260975" cy="4707593"/>
          </a:xfrm>
          <a:custGeom>
            <a:avLst/>
            <a:gdLst/>
            <a:ahLst/>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effectLst>
            <a:outerShdw blurRad="381000" dist="152400" dir="5400000" algn="t" rotWithShape="0">
              <a:prstClr val="black">
                <a:alpha val="10000"/>
              </a:prstClr>
            </a:outerShdw>
          </a:effectLst>
        </p:spPr>
      </p:pic>
      <p:sp>
        <p:nvSpPr>
          <p:cNvPr id="84" name="Freeform: Shape 83">
            <a:extLst>
              <a:ext uri="{FF2B5EF4-FFF2-40B4-BE49-F238E27FC236}">
                <a16:creationId xmlns:a16="http://schemas.microsoft.com/office/drawing/2014/main" id="{686A5CBB-E03B-4019-8BCD-78975D39E4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94993204-9792-4E61-A83C-73D4379E2B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102519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1500"/>
                                  </p:stCondLst>
                                  <p:iterate>
                                    <p:tmPct val="10000"/>
                                  </p:iterate>
                                  <p:childTnLst>
                                    <p:set>
                                      <p:cBhvr>
                                        <p:cTn id="19" dur="1" fill="hold">
                                          <p:stCondLst>
                                            <p:cond delay="0"/>
                                          </p:stCondLst>
                                        </p:cTn>
                                        <p:tgtEl>
                                          <p:spTgt spid="3">
                                            <p:txEl>
                                              <p:pRg st="3" end="3"/>
                                            </p:txEl>
                                          </p:spTgt>
                                        </p:tgtEl>
                                        <p:attrNameLst>
                                          <p:attrName>style.visibility</p:attrName>
                                        </p:attrNameLst>
                                      </p:cBhvr>
                                      <p:to>
                                        <p:strVal val="visible"/>
                                      </p:to>
                                    </p:set>
                                    <p:animEffect transition="in" filter="fade">
                                      <p:cBhvr>
                                        <p:cTn id="20" dur="7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1500"/>
                                  </p:stCondLst>
                                  <p:iterate>
                                    <p:tmPct val="10000"/>
                                  </p:iterate>
                                  <p:childTnLst>
                                    <p:set>
                                      <p:cBhvr>
                                        <p:cTn id="24" dur="1" fill="hold">
                                          <p:stCondLst>
                                            <p:cond delay="0"/>
                                          </p:stCondLst>
                                        </p:cTn>
                                        <p:tgtEl>
                                          <p:spTgt spid="3">
                                            <p:txEl>
                                              <p:pRg st="4" end="4"/>
                                            </p:txEl>
                                          </p:spTgt>
                                        </p:tgtEl>
                                        <p:attrNameLst>
                                          <p:attrName>style.visibility</p:attrName>
                                        </p:attrNameLst>
                                      </p:cBhvr>
                                      <p:to>
                                        <p:strVal val="visible"/>
                                      </p:to>
                                    </p:set>
                                    <p:animEffect transition="in" filter="fade">
                                      <p:cBhvr>
                                        <p:cTn id="25" dur="7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787F4F1C-8D3D-4EC1-B72D-A0470A5A08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a:extLst>
              <a:ext uri="{FF2B5EF4-FFF2-40B4-BE49-F238E27FC236}">
                <a16:creationId xmlns:a16="http://schemas.microsoft.com/office/drawing/2014/main" id="{D1E3DD61-64DB-46AD-B249-E273CD86B05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3296011"/>
            <a:ext cx="12192000" cy="3561989"/>
            <a:chOff x="0" y="3296011"/>
            <a:chExt cx="12192000" cy="3561989"/>
          </a:xfrm>
          <a:effectLst>
            <a:outerShdw blurRad="254000" dist="152400" dir="16200000" rotWithShape="0">
              <a:prstClr val="black">
                <a:alpha val="10000"/>
              </a:prstClr>
            </a:outerShdw>
          </a:effectLst>
        </p:grpSpPr>
        <p:grpSp>
          <p:nvGrpSpPr>
            <p:cNvPr id="67" name="Group 66">
              <a:extLst>
                <a:ext uri="{FF2B5EF4-FFF2-40B4-BE49-F238E27FC236}">
                  <a16:creationId xmlns:a16="http://schemas.microsoft.com/office/drawing/2014/main" id="{0D7053D3-590A-4E94-B092-C96EAF744C33}"/>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0" y="3681702"/>
              <a:ext cx="12192000" cy="3176298"/>
              <a:chOff x="0" y="3681702"/>
              <a:chExt cx="12192000" cy="3176298"/>
            </a:xfrm>
          </p:grpSpPr>
          <p:sp>
            <p:nvSpPr>
              <p:cNvPr id="71" name="Freeform: Shape 70">
                <a:extLst>
                  <a:ext uri="{FF2B5EF4-FFF2-40B4-BE49-F238E27FC236}">
                    <a16:creationId xmlns:a16="http://schemas.microsoft.com/office/drawing/2014/main" id="{2EB67199-6FF0-4DED-89D1-BAEA95F9F5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tx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2" name="Freeform: Shape 71">
                <a:extLst>
                  <a:ext uri="{FF2B5EF4-FFF2-40B4-BE49-F238E27FC236}">
                    <a16:creationId xmlns:a16="http://schemas.microsoft.com/office/drawing/2014/main" id="{D1A0BEEB-C008-4150-A935-C6AAF537DA1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0" y="3681702"/>
                <a:ext cx="12192000" cy="3176298"/>
              </a:xfrm>
              <a:custGeom>
                <a:avLst/>
                <a:gdLst>
                  <a:gd name="connsiteX0" fmla="*/ 12192000 w 12192000"/>
                  <a:gd name="connsiteY0" fmla="*/ 0 h 3176298"/>
                  <a:gd name="connsiteX1" fmla="*/ 12192000 w 12192000"/>
                  <a:gd name="connsiteY1" fmla="*/ 3176298 h 3176298"/>
                  <a:gd name="connsiteX2" fmla="*/ 0 w 12192000"/>
                  <a:gd name="connsiteY2" fmla="*/ 3176298 h 3176298"/>
                  <a:gd name="connsiteX3" fmla="*/ 0 w 12192000"/>
                  <a:gd name="connsiteY3" fmla="*/ 2264980 h 3176298"/>
                  <a:gd name="connsiteX4" fmla="*/ 544 w 12192000"/>
                  <a:gd name="connsiteY4" fmla="*/ 2264980 h 3176298"/>
                  <a:gd name="connsiteX5" fmla="*/ 544 w 12192000"/>
                  <a:gd name="connsiteY5" fmla="*/ 2392219 h 3176298"/>
                  <a:gd name="connsiteX6" fmla="*/ 61197 w 12192000"/>
                  <a:gd name="connsiteY6" fmla="*/ 2387448 h 3176298"/>
                  <a:gd name="connsiteX7" fmla="*/ 119613 w 12192000"/>
                  <a:gd name="connsiteY7" fmla="*/ 2369945 h 3176298"/>
                  <a:gd name="connsiteX8" fmla="*/ 172384 w 12192000"/>
                  <a:gd name="connsiteY8" fmla="*/ 2347084 h 3176298"/>
                  <a:gd name="connsiteX9" fmla="*/ 274873 w 12192000"/>
                  <a:gd name="connsiteY9" fmla="*/ 2336988 h 3176298"/>
                  <a:gd name="connsiteX10" fmla="*/ 307259 w 12192000"/>
                  <a:gd name="connsiteY10" fmla="*/ 2331461 h 3176298"/>
                  <a:gd name="connsiteX11" fmla="*/ 394511 w 12192000"/>
                  <a:gd name="connsiteY11" fmla="*/ 2308601 h 3176298"/>
                  <a:gd name="connsiteX12" fmla="*/ 494337 w 12192000"/>
                  <a:gd name="connsiteY12" fmla="*/ 2268213 h 3176298"/>
                  <a:gd name="connsiteX13" fmla="*/ 546917 w 12192000"/>
                  <a:gd name="connsiteY13" fmla="*/ 2283264 h 3176298"/>
                  <a:gd name="connsiteX14" fmla="*/ 730754 w 12192000"/>
                  <a:gd name="connsiteY14" fmla="*/ 2240780 h 3176298"/>
                  <a:gd name="connsiteX15" fmla="*/ 785432 w 12192000"/>
                  <a:gd name="connsiteY15" fmla="*/ 2218682 h 3176298"/>
                  <a:gd name="connsiteX16" fmla="*/ 801053 w 12192000"/>
                  <a:gd name="connsiteY16" fmla="*/ 2204013 h 3176298"/>
                  <a:gd name="connsiteX17" fmla="*/ 858205 w 12192000"/>
                  <a:gd name="connsiteY17" fmla="*/ 2169532 h 3176298"/>
                  <a:gd name="connsiteX18" fmla="*/ 949646 w 12192000"/>
                  <a:gd name="connsiteY18" fmla="*/ 2157340 h 3176298"/>
                  <a:gd name="connsiteX19" fmla="*/ 960887 w 12192000"/>
                  <a:gd name="connsiteY19" fmla="*/ 2150099 h 3176298"/>
                  <a:gd name="connsiteX20" fmla="*/ 977653 w 12192000"/>
                  <a:gd name="connsiteY20" fmla="*/ 2138480 h 3176298"/>
                  <a:gd name="connsiteX21" fmla="*/ 1071762 w 12192000"/>
                  <a:gd name="connsiteY21" fmla="*/ 2117905 h 3176298"/>
                  <a:gd name="connsiteX22" fmla="*/ 1092527 w 12192000"/>
                  <a:gd name="connsiteY22" fmla="*/ 2111428 h 3176298"/>
                  <a:gd name="connsiteX23" fmla="*/ 1109865 w 12192000"/>
                  <a:gd name="connsiteY23" fmla="*/ 2100568 h 3176298"/>
                  <a:gd name="connsiteX24" fmla="*/ 1162823 w 12192000"/>
                  <a:gd name="connsiteY24" fmla="*/ 2075613 h 3176298"/>
                  <a:gd name="connsiteX25" fmla="*/ 1206641 w 12192000"/>
                  <a:gd name="connsiteY25" fmla="*/ 2074851 h 3176298"/>
                  <a:gd name="connsiteX26" fmla="*/ 1267411 w 12192000"/>
                  <a:gd name="connsiteY26" fmla="*/ 2060753 h 3176298"/>
                  <a:gd name="connsiteX27" fmla="*/ 1380762 w 12192000"/>
                  <a:gd name="connsiteY27" fmla="*/ 2046847 h 3176298"/>
                  <a:gd name="connsiteX28" fmla="*/ 1404006 w 12192000"/>
                  <a:gd name="connsiteY28" fmla="*/ 2038844 h 3176298"/>
                  <a:gd name="connsiteX29" fmla="*/ 1544598 w 12192000"/>
                  <a:gd name="connsiteY29" fmla="*/ 2000932 h 3176298"/>
                  <a:gd name="connsiteX30" fmla="*/ 1657188 w 12192000"/>
                  <a:gd name="connsiteY30" fmla="*/ 2001697 h 3176298"/>
                  <a:gd name="connsiteX31" fmla="*/ 1665950 w 12192000"/>
                  <a:gd name="connsiteY31" fmla="*/ 2003411 h 3176298"/>
                  <a:gd name="connsiteX32" fmla="*/ 1709006 w 12192000"/>
                  <a:gd name="connsiteY32" fmla="*/ 2015983 h 3176298"/>
                  <a:gd name="connsiteX33" fmla="*/ 1775684 w 12192000"/>
                  <a:gd name="connsiteY33" fmla="*/ 2012555 h 3176298"/>
                  <a:gd name="connsiteX34" fmla="*/ 1821596 w 12192000"/>
                  <a:gd name="connsiteY34" fmla="*/ 1995218 h 3176298"/>
                  <a:gd name="connsiteX35" fmla="*/ 1878748 w 12192000"/>
                  <a:gd name="connsiteY35" fmla="*/ 1994457 h 3176298"/>
                  <a:gd name="connsiteX36" fmla="*/ 1944092 w 12192000"/>
                  <a:gd name="connsiteY36" fmla="*/ 2005315 h 3176298"/>
                  <a:gd name="connsiteX37" fmla="*/ 1973429 w 12192000"/>
                  <a:gd name="connsiteY37" fmla="*/ 2007601 h 3176298"/>
                  <a:gd name="connsiteX38" fmla="*/ 2054013 w 12192000"/>
                  <a:gd name="connsiteY38" fmla="*/ 2030082 h 3176298"/>
                  <a:gd name="connsiteX39" fmla="*/ 2102021 w 12192000"/>
                  <a:gd name="connsiteY39" fmla="*/ 2024557 h 3176298"/>
                  <a:gd name="connsiteX40" fmla="*/ 2149267 w 12192000"/>
                  <a:gd name="connsiteY40" fmla="*/ 2009697 h 3176298"/>
                  <a:gd name="connsiteX41" fmla="*/ 2179556 w 12192000"/>
                  <a:gd name="connsiteY41" fmla="*/ 1995409 h 3176298"/>
                  <a:gd name="connsiteX42" fmla="*/ 2240710 w 12192000"/>
                  <a:gd name="connsiteY42" fmla="*/ 1985312 h 3176298"/>
                  <a:gd name="connsiteX43" fmla="*/ 2251948 w 12192000"/>
                  <a:gd name="connsiteY43" fmla="*/ 1986836 h 3176298"/>
                  <a:gd name="connsiteX44" fmla="*/ 2434456 w 12192000"/>
                  <a:gd name="connsiteY44" fmla="*/ 1999410 h 3176298"/>
                  <a:gd name="connsiteX45" fmla="*/ 2506847 w 12192000"/>
                  <a:gd name="connsiteY45" fmla="*/ 2019603 h 3176298"/>
                  <a:gd name="connsiteX46" fmla="*/ 2522279 w 12192000"/>
                  <a:gd name="connsiteY46" fmla="*/ 2022080 h 3176298"/>
                  <a:gd name="connsiteX47" fmla="*/ 2676398 w 12192000"/>
                  <a:gd name="connsiteY47" fmla="*/ 2044751 h 3176298"/>
                  <a:gd name="connsiteX48" fmla="*/ 2693543 w 12192000"/>
                  <a:gd name="connsiteY48" fmla="*/ 2045703 h 3176298"/>
                  <a:gd name="connsiteX49" fmla="*/ 2741360 w 12192000"/>
                  <a:gd name="connsiteY49" fmla="*/ 2041701 h 3176298"/>
                  <a:gd name="connsiteX50" fmla="*/ 2854140 w 12192000"/>
                  <a:gd name="connsiteY50" fmla="*/ 2082851 h 3176298"/>
                  <a:gd name="connsiteX51" fmla="*/ 2967110 w 12192000"/>
                  <a:gd name="connsiteY51" fmla="*/ 2096949 h 3176298"/>
                  <a:gd name="connsiteX52" fmla="*/ 3029216 w 12192000"/>
                  <a:gd name="connsiteY52" fmla="*/ 2096757 h 3176298"/>
                  <a:gd name="connsiteX53" fmla="*/ 3073604 w 12192000"/>
                  <a:gd name="connsiteY53" fmla="*/ 2106856 h 3176298"/>
                  <a:gd name="connsiteX54" fmla="*/ 3182763 w 12192000"/>
                  <a:gd name="connsiteY54" fmla="*/ 2137527 h 3176298"/>
                  <a:gd name="connsiteX55" fmla="*/ 3234202 w 12192000"/>
                  <a:gd name="connsiteY55" fmla="*/ 2142289 h 3176298"/>
                  <a:gd name="connsiteX56" fmla="*/ 3288877 w 12192000"/>
                  <a:gd name="connsiteY56" fmla="*/ 2152578 h 3176298"/>
                  <a:gd name="connsiteX57" fmla="*/ 3424135 w 12192000"/>
                  <a:gd name="connsiteY57" fmla="*/ 2198680 h 3176298"/>
                  <a:gd name="connsiteX58" fmla="*/ 3534629 w 12192000"/>
                  <a:gd name="connsiteY58" fmla="*/ 2196013 h 3176298"/>
                  <a:gd name="connsiteX59" fmla="*/ 3605116 w 12192000"/>
                  <a:gd name="connsiteY59" fmla="*/ 2196583 h 3176298"/>
                  <a:gd name="connsiteX60" fmla="*/ 3689131 w 12192000"/>
                  <a:gd name="connsiteY60" fmla="*/ 2211824 h 3176298"/>
                  <a:gd name="connsiteX61" fmla="*/ 3757902 w 12192000"/>
                  <a:gd name="connsiteY61" fmla="*/ 2234114 h 3176298"/>
                  <a:gd name="connsiteX62" fmla="*/ 3852966 w 12192000"/>
                  <a:gd name="connsiteY62" fmla="*/ 2251831 h 3176298"/>
                  <a:gd name="connsiteX63" fmla="*/ 3947648 w 12192000"/>
                  <a:gd name="connsiteY63" fmla="*/ 2285932 h 3176298"/>
                  <a:gd name="connsiteX64" fmla="*/ 4013753 w 12192000"/>
                  <a:gd name="connsiteY64" fmla="*/ 2312031 h 3176298"/>
                  <a:gd name="connsiteX65" fmla="*/ 4105766 w 12192000"/>
                  <a:gd name="connsiteY65" fmla="*/ 2335082 h 3176298"/>
                  <a:gd name="connsiteX66" fmla="*/ 4246551 w 12192000"/>
                  <a:gd name="connsiteY66" fmla="*/ 2351274 h 3176298"/>
                  <a:gd name="connsiteX67" fmla="*/ 4311323 w 12192000"/>
                  <a:gd name="connsiteY67" fmla="*/ 2352991 h 3176298"/>
                  <a:gd name="connsiteX68" fmla="*/ 4413817 w 12192000"/>
                  <a:gd name="connsiteY68" fmla="*/ 2390899 h 3176298"/>
                  <a:gd name="connsiteX69" fmla="*/ 4457632 w 12192000"/>
                  <a:gd name="connsiteY69" fmla="*/ 2409188 h 3176298"/>
                  <a:gd name="connsiteX70" fmla="*/ 4497068 w 12192000"/>
                  <a:gd name="connsiteY70" fmla="*/ 2393947 h 3176298"/>
                  <a:gd name="connsiteX71" fmla="*/ 4522596 w 12192000"/>
                  <a:gd name="connsiteY71" fmla="*/ 2376421 h 3176298"/>
                  <a:gd name="connsiteX72" fmla="*/ 4603368 w 12192000"/>
                  <a:gd name="connsiteY72" fmla="*/ 2391282 h 3176298"/>
                  <a:gd name="connsiteX73" fmla="*/ 4689098 w 12192000"/>
                  <a:gd name="connsiteY73" fmla="*/ 2406903 h 3176298"/>
                  <a:gd name="connsiteX74" fmla="*/ 4719697 w 12192000"/>
                  <a:gd name="connsiteY74" fmla="*/ 2413428 h 3176298"/>
                  <a:gd name="connsiteX75" fmla="*/ 4726469 w 12192000"/>
                  <a:gd name="connsiteY75" fmla="*/ 2414298 h 3176298"/>
                  <a:gd name="connsiteX76" fmla="*/ 4785776 w 12192000"/>
                  <a:gd name="connsiteY76" fmla="*/ 2414298 h 3176298"/>
                  <a:gd name="connsiteX77" fmla="*/ 4788661 w 12192000"/>
                  <a:gd name="connsiteY77" fmla="*/ 2414047 h 3176298"/>
                  <a:gd name="connsiteX78" fmla="*/ 4827024 w 12192000"/>
                  <a:gd name="connsiteY78" fmla="*/ 2408999 h 3176298"/>
                  <a:gd name="connsiteX79" fmla="*/ 4887415 w 12192000"/>
                  <a:gd name="connsiteY79" fmla="*/ 2405570 h 3176298"/>
                  <a:gd name="connsiteX80" fmla="*/ 4936184 w 12192000"/>
                  <a:gd name="connsiteY80" fmla="*/ 2395853 h 3176298"/>
                  <a:gd name="connsiteX81" fmla="*/ 4953328 w 12192000"/>
                  <a:gd name="connsiteY81" fmla="*/ 2390138 h 3176298"/>
                  <a:gd name="connsiteX82" fmla="*/ 5089162 w 12192000"/>
                  <a:gd name="connsiteY82" fmla="*/ 2345560 h 3176298"/>
                  <a:gd name="connsiteX83" fmla="*/ 5234326 w 12192000"/>
                  <a:gd name="connsiteY83" fmla="*/ 2309935 h 3176298"/>
                  <a:gd name="connsiteX84" fmla="*/ 5328438 w 12192000"/>
                  <a:gd name="connsiteY84" fmla="*/ 2332416 h 3176298"/>
                  <a:gd name="connsiteX85" fmla="*/ 5363491 w 12192000"/>
                  <a:gd name="connsiteY85" fmla="*/ 2332034 h 3176298"/>
                  <a:gd name="connsiteX86" fmla="*/ 5524660 w 12192000"/>
                  <a:gd name="connsiteY86" fmla="*/ 2337178 h 3176298"/>
                  <a:gd name="connsiteX87" fmla="*/ 5553045 w 12192000"/>
                  <a:gd name="connsiteY87" fmla="*/ 2342701 h 3176298"/>
                  <a:gd name="connsiteX88" fmla="*/ 5706401 w 12192000"/>
                  <a:gd name="connsiteY88" fmla="*/ 2320032 h 3176298"/>
                  <a:gd name="connsiteX89" fmla="*/ 5762029 w 12192000"/>
                  <a:gd name="connsiteY89" fmla="*/ 2316221 h 3176298"/>
                  <a:gd name="connsiteX90" fmla="*/ 5813276 w 12192000"/>
                  <a:gd name="connsiteY90" fmla="*/ 2309935 h 3176298"/>
                  <a:gd name="connsiteX91" fmla="*/ 5884906 w 12192000"/>
                  <a:gd name="connsiteY91" fmla="*/ 2308411 h 3176298"/>
                  <a:gd name="connsiteX92" fmla="*/ 5959204 w 12192000"/>
                  <a:gd name="connsiteY92" fmla="*/ 2311269 h 3176298"/>
                  <a:gd name="connsiteX93" fmla="*/ 6042072 w 12192000"/>
                  <a:gd name="connsiteY93" fmla="*/ 2310697 h 3176298"/>
                  <a:gd name="connsiteX94" fmla="*/ 6074842 w 12192000"/>
                  <a:gd name="connsiteY94" fmla="*/ 2305745 h 3176298"/>
                  <a:gd name="connsiteX95" fmla="*/ 6163425 w 12192000"/>
                  <a:gd name="connsiteY95" fmla="*/ 2309172 h 3176298"/>
                  <a:gd name="connsiteX96" fmla="*/ 6209909 w 12192000"/>
                  <a:gd name="connsiteY96" fmla="*/ 2303459 h 3176298"/>
                  <a:gd name="connsiteX97" fmla="*/ 6286493 w 12192000"/>
                  <a:gd name="connsiteY97" fmla="*/ 2302315 h 3176298"/>
                  <a:gd name="connsiteX98" fmla="*/ 6311449 w 12192000"/>
                  <a:gd name="connsiteY98" fmla="*/ 2300980 h 3176298"/>
                  <a:gd name="connsiteX99" fmla="*/ 6333739 w 12192000"/>
                  <a:gd name="connsiteY99" fmla="*/ 2300218 h 3176298"/>
                  <a:gd name="connsiteX100" fmla="*/ 6410131 w 12192000"/>
                  <a:gd name="connsiteY100" fmla="*/ 2315841 h 3176298"/>
                  <a:gd name="connsiteX101" fmla="*/ 6477951 w 12192000"/>
                  <a:gd name="connsiteY101" fmla="*/ 2316793 h 3176298"/>
                  <a:gd name="connsiteX102" fmla="*/ 6596828 w 12192000"/>
                  <a:gd name="connsiteY102" fmla="*/ 2329368 h 3176298"/>
                  <a:gd name="connsiteX103" fmla="*/ 6623118 w 12192000"/>
                  <a:gd name="connsiteY103" fmla="*/ 2324985 h 3176298"/>
                  <a:gd name="connsiteX104" fmla="*/ 6705417 w 12192000"/>
                  <a:gd name="connsiteY104" fmla="*/ 2323272 h 3176298"/>
                  <a:gd name="connsiteX105" fmla="*/ 6752283 w 12192000"/>
                  <a:gd name="connsiteY105" fmla="*/ 2321937 h 3176298"/>
                  <a:gd name="connsiteX106" fmla="*/ 6810195 w 12192000"/>
                  <a:gd name="connsiteY106" fmla="*/ 2331082 h 3176298"/>
                  <a:gd name="connsiteX107" fmla="*/ 6910782 w 12192000"/>
                  <a:gd name="connsiteY107" fmla="*/ 2350512 h 3176298"/>
                  <a:gd name="connsiteX108" fmla="*/ 6937263 w 12192000"/>
                  <a:gd name="connsiteY108" fmla="*/ 2353561 h 3176298"/>
                  <a:gd name="connsiteX109" fmla="*/ 6985653 w 12192000"/>
                  <a:gd name="connsiteY109" fmla="*/ 2362897 h 3176298"/>
                  <a:gd name="connsiteX110" fmla="*/ 6994415 w 12192000"/>
                  <a:gd name="connsiteY110" fmla="*/ 2364611 h 3176298"/>
                  <a:gd name="connsiteX111" fmla="*/ 7068141 w 12192000"/>
                  <a:gd name="connsiteY111" fmla="*/ 2388234 h 3176298"/>
                  <a:gd name="connsiteX112" fmla="*/ 7106432 w 12192000"/>
                  <a:gd name="connsiteY112" fmla="*/ 2390138 h 3176298"/>
                  <a:gd name="connsiteX113" fmla="*/ 7216547 w 12192000"/>
                  <a:gd name="connsiteY113" fmla="*/ 2390330 h 3176298"/>
                  <a:gd name="connsiteX114" fmla="*/ 7263220 w 12192000"/>
                  <a:gd name="connsiteY114" fmla="*/ 2386709 h 3176298"/>
                  <a:gd name="connsiteX115" fmla="*/ 7375428 w 12192000"/>
                  <a:gd name="connsiteY115" fmla="*/ 2372803 h 3176298"/>
                  <a:gd name="connsiteX116" fmla="*/ 7445916 w 12192000"/>
                  <a:gd name="connsiteY116" fmla="*/ 2365945 h 3176298"/>
                  <a:gd name="connsiteX117" fmla="*/ 7526880 w 12192000"/>
                  <a:gd name="connsiteY117" fmla="*/ 2355084 h 3176298"/>
                  <a:gd name="connsiteX118" fmla="*/ 7619655 w 12192000"/>
                  <a:gd name="connsiteY118" fmla="*/ 2348226 h 3176298"/>
                  <a:gd name="connsiteX119" fmla="*/ 7788636 w 12192000"/>
                  <a:gd name="connsiteY119" fmla="*/ 2327461 h 3176298"/>
                  <a:gd name="connsiteX120" fmla="*/ 7952280 w 12192000"/>
                  <a:gd name="connsiteY120" fmla="*/ 2305935 h 3176298"/>
                  <a:gd name="connsiteX121" fmla="*/ 8019339 w 12192000"/>
                  <a:gd name="connsiteY121" fmla="*/ 2286884 h 3176298"/>
                  <a:gd name="connsiteX122" fmla="*/ 8137835 w 12192000"/>
                  <a:gd name="connsiteY122" fmla="*/ 2259832 h 3176298"/>
                  <a:gd name="connsiteX123" fmla="*/ 8189651 w 12192000"/>
                  <a:gd name="connsiteY123" fmla="*/ 2243639 h 3176298"/>
                  <a:gd name="connsiteX124" fmla="*/ 8313671 w 12192000"/>
                  <a:gd name="connsiteY124" fmla="*/ 2209920 h 3176298"/>
                  <a:gd name="connsiteX125" fmla="*/ 8459979 w 12192000"/>
                  <a:gd name="connsiteY125" fmla="*/ 2158864 h 3176298"/>
                  <a:gd name="connsiteX126" fmla="*/ 8516369 w 12192000"/>
                  <a:gd name="connsiteY126" fmla="*/ 2144003 h 3176298"/>
                  <a:gd name="connsiteX127" fmla="*/ 8657726 w 12192000"/>
                  <a:gd name="connsiteY127" fmla="*/ 2106284 h 3176298"/>
                  <a:gd name="connsiteX128" fmla="*/ 8711448 w 12192000"/>
                  <a:gd name="connsiteY128" fmla="*/ 2098664 h 3176298"/>
                  <a:gd name="connsiteX129" fmla="*/ 8772219 w 12192000"/>
                  <a:gd name="connsiteY129" fmla="*/ 2082280 h 3176298"/>
                  <a:gd name="connsiteX130" fmla="*/ 8845565 w 12192000"/>
                  <a:gd name="connsiteY130" fmla="*/ 2053705 h 3176298"/>
                  <a:gd name="connsiteX131" fmla="*/ 8967871 w 12192000"/>
                  <a:gd name="connsiteY131" fmla="*/ 2011221 h 3176298"/>
                  <a:gd name="connsiteX132" fmla="*/ 9015878 w 12192000"/>
                  <a:gd name="connsiteY132" fmla="*/ 2001124 h 3176298"/>
                  <a:gd name="connsiteX133" fmla="*/ 9234579 w 12192000"/>
                  <a:gd name="connsiteY133" fmla="*/ 1935209 h 3176298"/>
                  <a:gd name="connsiteX134" fmla="*/ 9346597 w 12192000"/>
                  <a:gd name="connsiteY134" fmla="*/ 1896917 h 3176298"/>
                  <a:gd name="connsiteX135" fmla="*/ 9416321 w 12192000"/>
                  <a:gd name="connsiteY135" fmla="*/ 1880724 h 3176298"/>
                  <a:gd name="connsiteX136" fmla="*/ 9477283 w 12192000"/>
                  <a:gd name="connsiteY136" fmla="*/ 1856149 h 3176298"/>
                  <a:gd name="connsiteX137" fmla="*/ 9666265 w 12192000"/>
                  <a:gd name="connsiteY137" fmla="*/ 1787186 h 3176298"/>
                  <a:gd name="connsiteX138" fmla="*/ 9754088 w 12192000"/>
                  <a:gd name="connsiteY138" fmla="*/ 1741464 h 3176298"/>
                  <a:gd name="connsiteX139" fmla="*/ 9899446 w 12192000"/>
                  <a:gd name="connsiteY139" fmla="*/ 1656880 h 3176298"/>
                  <a:gd name="connsiteX140" fmla="*/ 9993175 w 12192000"/>
                  <a:gd name="connsiteY140" fmla="*/ 1576487 h 3176298"/>
                  <a:gd name="connsiteX141" fmla="*/ 10044230 w 12192000"/>
                  <a:gd name="connsiteY141" fmla="*/ 1540480 h 3176298"/>
                  <a:gd name="connsiteX142" fmla="*/ 10131863 w 12192000"/>
                  <a:gd name="connsiteY142" fmla="*/ 1485613 h 3176298"/>
                  <a:gd name="connsiteX143" fmla="*/ 10242357 w 12192000"/>
                  <a:gd name="connsiteY143" fmla="*/ 1410555 h 3176298"/>
                  <a:gd name="connsiteX144" fmla="*/ 10363709 w 12192000"/>
                  <a:gd name="connsiteY144" fmla="*/ 1359499 h 3176298"/>
                  <a:gd name="connsiteX145" fmla="*/ 10428291 w 12192000"/>
                  <a:gd name="connsiteY145" fmla="*/ 1314920 h 3176298"/>
                  <a:gd name="connsiteX146" fmla="*/ 10490969 w 12192000"/>
                  <a:gd name="connsiteY146" fmla="*/ 1267104 h 3176298"/>
                  <a:gd name="connsiteX147" fmla="*/ 10523354 w 12192000"/>
                  <a:gd name="connsiteY147" fmla="*/ 1238337 h 3176298"/>
                  <a:gd name="connsiteX148" fmla="*/ 10590031 w 12192000"/>
                  <a:gd name="connsiteY148" fmla="*/ 1191664 h 3176298"/>
                  <a:gd name="connsiteX149" fmla="*/ 10656519 w 12192000"/>
                  <a:gd name="connsiteY149" fmla="*/ 1156038 h 3176298"/>
                  <a:gd name="connsiteX150" fmla="*/ 10703573 w 12192000"/>
                  <a:gd name="connsiteY150" fmla="*/ 1120603 h 3176298"/>
                  <a:gd name="connsiteX151" fmla="*/ 10764534 w 12192000"/>
                  <a:gd name="connsiteY151" fmla="*/ 1067643 h 3176298"/>
                  <a:gd name="connsiteX152" fmla="*/ 10850453 w 12192000"/>
                  <a:gd name="connsiteY152" fmla="*/ 1014301 h 3176298"/>
                  <a:gd name="connsiteX153" fmla="*/ 10929704 w 12192000"/>
                  <a:gd name="connsiteY153" fmla="*/ 980201 h 3176298"/>
                  <a:gd name="connsiteX154" fmla="*/ 10967423 w 12192000"/>
                  <a:gd name="connsiteY154" fmla="*/ 930289 h 3176298"/>
                  <a:gd name="connsiteX155" fmla="*/ 11058869 w 12192000"/>
                  <a:gd name="connsiteY155" fmla="*/ 838084 h 3176298"/>
                  <a:gd name="connsiteX156" fmla="*/ 11172600 w 12192000"/>
                  <a:gd name="connsiteY156" fmla="*/ 762834 h 3176298"/>
                  <a:gd name="connsiteX157" fmla="*/ 11275283 w 12192000"/>
                  <a:gd name="connsiteY157" fmla="*/ 673676 h 3176298"/>
                  <a:gd name="connsiteX158" fmla="*/ 11320623 w 12192000"/>
                  <a:gd name="connsiteY158" fmla="*/ 639195 h 3176298"/>
                  <a:gd name="connsiteX159" fmla="*/ 11374346 w 12192000"/>
                  <a:gd name="connsiteY159" fmla="*/ 601664 h 3176298"/>
                  <a:gd name="connsiteX160" fmla="*/ 11448453 w 12192000"/>
                  <a:gd name="connsiteY160" fmla="*/ 567755 h 3176298"/>
                  <a:gd name="connsiteX161" fmla="*/ 11532275 w 12192000"/>
                  <a:gd name="connsiteY161" fmla="*/ 522605 h 3176298"/>
                  <a:gd name="connsiteX162" fmla="*/ 11562947 w 12192000"/>
                  <a:gd name="connsiteY162" fmla="*/ 486598 h 3176298"/>
                  <a:gd name="connsiteX163" fmla="*/ 11672489 w 12192000"/>
                  <a:gd name="connsiteY163" fmla="*/ 335337 h 3176298"/>
                  <a:gd name="connsiteX164" fmla="*/ 11821656 w 12192000"/>
                  <a:gd name="connsiteY164" fmla="*/ 207889 h 3176298"/>
                  <a:gd name="connsiteX165" fmla="*/ 11986443 w 12192000"/>
                  <a:gd name="connsiteY165" fmla="*/ 104824 h 3176298"/>
                  <a:gd name="connsiteX166" fmla="*/ 12026448 w 12192000"/>
                  <a:gd name="connsiteY166" fmla="*/ 88821 h 3176298"/>
                  <a:gd name="connsiteX167" fmla="*/ 12160947 w 12192000"/>
                  <a:gd name="connsiteY167" fmla="*/ 28621 h 3176298"/>
                  <a:gd name="connsiteX168" fmla="*/ 12192000 w 12192000"/>
                  <a:gd name="connsiteY168" fmla="*/ 0 h 31762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Lst>
                <a:rect l="l" t="t" r="r" b="b"/>
                <a:pathLst>
                  <a:path w="12192000" h="3176298">
                    <a:moveTo>
                      <a:pt x="12192000" y="0"/>
                    </a:moveTo>
                    <a:lnTo>
                      <a:pt x="12192000" y="3176298"/>
                    </a:lnTo>
                    <a:lnTo>
                      <a:pt x="0" y="3176298"/>
                    </a:lnTo>
                    <a:lnTo>
                      <a:pt x="0" y="2264980"/>
                    </a:lnTo>
                    <a:lnTo>
                      <a:pt x="544" y="2264980"/>
                    </a:lnTo>
                    <a:lnTo>
                      <a:pt x="544" y="2392219"/>
                    </a:lnTo>
                    <a:lnTo>
                      <a:pt x="61197" y="2387448"/>
                    </a:lnTo>
                    <a:cubicBezTo>
                      <a:pt x="80794" y="2382137"/>
                      <a:pt x="99990" y="2374707"/>
                      <a:pt x="119613" y="2369945"/>
                    </a:cubicBezTo>
                    <a:cubicBezTo>
                      <a:pt x="137898" y="2365563"/>
                      <a:pt x="155046" y="2355466"/>
                      <a:pt x="172384" y="2347084"/>
                    </a:cubicBezTo>
                    <a:cubicBezTo>
                      <a:pt x="205529" y="2331082"/>
                      <a:pt x="240965" y="2341178"/>
                      <a:pt x="274873" y="2336988"/>
                    </a:cubicBezTo>
                    <a:cubicBezTo>
                      <a:pt x="285732" y="2335653"/>
                      <a:pt x="296590" y="2334130"/>
                      <a:pt x="307259" y="2331461"/>
                    </a:cubicBezTo>
                    <a:cubicBezTo>
                      <a:pt x="336408" y="2324413"/>
                      <a:pt x="366127" y="2318317"/>
                      <a:pt x="394511" y="2308601"/>
                    </a:cubicBezTo>
                    <a:cubicBezTo>
                      <a:pt x="426709" y="2297743"/>
                      <a:pt x="457572" y="2283264"/>
                      <a:pt x="494337" y="2268213"/>
                    </a:cubicBezTo>
                    <a:cubicBezTo>
                      <a:pt x="507102" y="2272024"/>
                      <a:pt x="526724" y="2282312"/>
                      <a:pt x="546917" y="2283264"/>
                    </a:cubicBezTo>
                    <a:cubicBezTo>
                      <a:pt x="611880" y="2286503"/>
                      <a:pt x="672650" y="2268786"/>
                      <a:pt x="730754" y="2240780"/>
                    </a:cubicBezTo>
                    <a:cubicBezTo>
                      <a:pt x="748471" y="2232399"/>
                      <a:pt x="767524" y="2226874"/>
                      <a:pt x="785432" y="2218682"/>
                    </a:cubicBezTo>
                    <a:cubicBezTo>
                      <a:pt x="791717" y="2215826"/>
                      <a:pt x="799909" y="2209730"/>
                      <a:pt x="801053" y="2204013"/>
                    </a:cubicBezTo>
                    <a:cubicBezTo>
                      <a:pt x="807719" y="2170866"/>
                      <a:pt x="832486" y="2171436"/>
                      <a:pt x="858205" y="2169532"/>
                    </a:cubicBezTo>
                    <a:cubicBezTo>
                      <a:pt x="888877" y="2167247"/>
                      <a:pt x="919165" y="2161912"/>
                      <a:pt x="949646" y="2157340"/>
                    </a:cubicBezTo>
                    <a:cubicBezTo>
                      <a:pt x="953648" y="2156768"/>
                      <a:pt x="957266" y="2152768"/>
                      <a:pt x="960887" y="2150099"/>
                    </a:cubicBezTo>
                    <a:cubicBezTo>
                      <a:pt x="966411" y="2146099"/>
                      <a:pt x="971554" y="2140003"/>
                      <a:pt x="977653" y="2138480"/>
                    </a:cubicBezTo>
                    <a:cubicBezTo>
                      <a:pt x="1008894" y="2131049"/>
                      <a:pt x="1040327" y="2124763"/>
                      <a:pt x="1071762" y="2117905"/>
                    </a:cubicBezTo>
                    <a:cubicBezTo>
                      <a:pt x="1078810" y="2116380"/>
                      <a:pt x="1086048" y="2114476"/>
                      <a:pt x="1092527" y="2111428"/>
                    </a:cubicBezTo>
                    <a:cubicBezTo>
                      <a:pt x="1098623" y="2108570"/>
                      <a:pt x="1103767" y="2103616"/>
                      <a:pt x="1109865" y="2100568"/>
                    </a:cubicBezTo>
                    <a:cubicBezTo>
                      <a:pt x="1126437" y="2092378"/>
                      <a:pt x="1143394" y="2084757"/>
                      <a:pt x="1162823" y="2075613"/>
                    </a:cubicBezTo>
                    <a:cubicBezTo>
                      <a:pt x="1173681" y="2092757"/>
                      <a:pt x="1188354" y="2083041"/>
                      <a:pt x="1206641" y="2074851"/>
                    </a:cubicBezTo>
                    <a:cubicBezTo>
                      <a:pt x="1225310" y="2066468"/>
                      <a:pt x="1246837" y="2063801"/>
                      <a:pt x="1267411" y="2060753"/>
                    </a:cubicBezTo>
                    <a:cubicBezTo>
                      <a:pt x="1305132" y="2055228"/>
                      <a:pt x="1343044" y="2051799"/>
                      <a:pt x="1380762" y="2046847"/>
                    </a:cubicBezTo>
                    <a:cubicBezTo>
                      <a:pt x="1388765" y="2045703"/>
                      <a:pt x="1397909" y="2043608"/>
                      <a:pt x="1404006" y="2038844"/>
                    </a:cubicBezTo>
                    <a:cubicBezTo>
                      <a:pt x="1445725" y="2006839"/>
                      <a:pt x="1496403" y="1997887"/>
                      <a:pt x="1544598" y="2000932"/>
                    </a:cubicBezTo>
                    <a:cubicBezTo>
                      <a:pt x="1582510" y="2003220"/>
                      <a:pt x="1619658" y="2004935"/>
                      <a:pt x="1657188" y="2001697"/>
                    </a:cubicBezTo>
                    <a:cubicBezTo>
                      <a:pt x="1660046" y="2001505"/>
                      <a:pt x="1663856" y="2001887"/>
                      <a:pt x="1665950" y="2003411"/>
                    </a:cubicBezTo>
                    <a:cubicBezTo>
                      <a:pt x="1678904" y="2013507"/>
                      <a:pt x="1692431" y="2014269"/>
                      <a:pt x="1709006" y="2015983"/>
                    </a:cubicBezTo>
                    <a:cubicBezTo>
                      <a:pt x="1732439" y="2018461"/>
                      <a:pt x="1753965" y="2016745"/>
                      <a:pt x="1775684" y="2012555"/>
                    </a:cubicBezTo>
                    <a:cubicBezTo>
                      <a:pt x="1791496" y="2009507"/>
                      <a:pt x="1807497" y="2003220"/>
                      <a:pt x="1821596" y="1995218"/>
                    </a:cubicBezTo>
                    <a:cubicBezTo>
                      <a:pt x="1841216" y="1983978"/>
                      <a:pt x="1860079" y="1979597"/>
                      <a:pt x="1878748" y="1994457"/>
                    </a:cubicBezTo>
                    <a:cubicBezTo>
                      <a:pt x="1898940" y="2010269"/>
                      <a:pt x="1921800" y="2004745"/>
                      <a:pt x="1944092" y="2005315"/>
                    </a:cubicBezTo>
                    <a:cubicBezTo>
                      <a:pt x="1953806" y="2005507"/>
                      <a:pt x="1964094" y="2005124"/>
                      <a:pt x="1973429" y="2007601"/>
                    </a:cubicBezTo>
                    <a:cubicBezTo>
                      <a:pt x="2000479" y="2014651"/>
                      <a:pt x="2026581" y="2025320"/>
                      <a:pt x="2054013" y="2030082"/>
                    </a:cubicBezTo>
                    <a:cubicBezTo>
                      <a:pt x="2069254" y="2032747"/>
                      <a:pt x="2086208" y="2027986"/>
                      <a:pt x="2102021" y="2024557"/>
                    </a:cubicBezTo>
                    <a:cubicBezTo>
                      <a:pt x="2118023" y="2020937"/>
                      <a:pt x="2133834" y="2015413"/>
                      <a:pt x="2149267" y="2009697"/>
                    </a:cubicBezTo>
                    <a:cubicBezTo>
                      <a:pt x="2159743" y="2005887"/>
                      <a:pt x="2171173" y="2002267"/>
                      <a:pt x="2179556" y="1995409"/>
                    </a:cubicBezTo>
                    <a:cubicBezTo>
                      <a:pt x="2198608" y="1979788"/>
                      <a:pt x="2218229" y="1977120"/>
                      <a:pt x="2240710" y="1985312"/>
                    </a:cubicBezTo>
                    <a:cubicBezTo>
                      <a:pt x="2244137" y="1986647"/>
                      <a:pt x="2248138" y="1986647"/>
                      <a:pt x="2251948" y="1986836"/>
                    </a:cubicBezTo>
                    <a:cubicBezTo>
                      <a:pt x="2312915" y="1990836"/>
                      <a:pt x="2373874" y="1993314"/>
                      <a:pt x="2434456" y="1999410"/>
                    </a:cubicBezTo>
                    <a:cubicBezTo>
                      <a:pt x="2459029" y="2001887"/>
                      <a:pt x="2482652" y="2012745"/>
                      <a:pt x="2506847" y="2019603"/>
                    </a:cubicBezTo>
                    <a:cubicBezTo>
                      <a:pt x="2511800" y="2020937"/>
                      <a:pt x="2517327" y="2023033"/>
                      <a:pt x="2522279" y="2022080"/>
                    </a:cubicBezTo>
                    <a:cubicBezTo>
                      <a:pt x="2576191" y="2012555"/>
                      <a:pt x="2626677" y="2026461"/>
                      <a:pt x="2676398" y="2044751"/>
                    </a:cubicBezTo>
                    <a:cubicBezTo>
                      <a:pt x="2681540" y="2046656"/>
                      <a:pt x="2687827" y="2046084"/>
                      <a:pt x="2693543" y="2045703"/>
                    </a:cubicBezTo>
                    <a:cubicBezTo>
                      <a:pt x="2709548" y="2044370"/>
                      <a:pt x="2726882" y="2037701"/>
                      <a:pt x="2741360" y="2041701"/>
                    </a:cubicBezTo>
                    <a:cubicBezTo>
                      <a:pt x="2779842" y="2052753"/>
                      <a:pt x="2817943" y="2066087"/>
                      <a:pt x="2854140" y="2082851"/>
                    </a:cubicBezTo>
                    <a:cubicBezTo>
                      <a:pt x="2890910" y="2099805"/>
                      <a:pt x="2925008" y="2114095"/>
                      <a:pt x="2967110" y="2096949"/>
                    </a:cubicBezTo>
                    <a:cubicBezTo>
                      <a:pt x="2985016" y="2089709"/>
                      <a:pt x="3008639" y="2094853"/>
                      <a:pt x="3029216" y="2096757"/>
                    </a:cubicBezTo>
                    <a:cubicBezTo>
                      <a:pt x="3044264" y="2098282"/>
                      <a:pt x="3058743" y="2106856"/>
                      <a:pt x="3073604" y="2106856"/>
                    </a:cubicBezTo>
                    <a:cubicBezTo>
                      <a:pt x="3113231" y="2106856"/>
                      <a:pt x="3148472" y="2116953"/>
                      <a:pt x="3182763" y="2137527"/>
                    </a:cubicBezTo>
                    <a:cubicBezTo>
                      <a:pt x="3196102" y="2145528"/>
                      <a:pt x="3216867" y="2140193"/>
                      <a:pt x="3234202" y="2142289"/>
                    </a:cubicBezTo>
                    <a:cubicBezTo>
                      <a:pt x="3252492" y="2144765"/>
                      <a:pt x="3271348" y="2147051"/>
                      <a:pt x="3288877" y="2152578"/>
                    </a:cubicBezTo>
                    <a:cubicBezTo>
                      <a:pt x="3334216" y="2167056"/>
                      <a:pt x="3378986" y="2183439"/>
                      <a:pt x="3424135" y="2198680"/>
                    </a:cubicBezTo>
                    <a:cubicBezTo>
                      <a:pt x="3461282" y="2211253"/>
                      <a:pt x="3497862" y="2201347"/>
                      <a:pt x="3534629" y="2196013"/>
                    </a:cubicBezTo>
                    <a:cubicBezTo>
                      <a:pt x="3557682" y="2192583"/>
                      <a:pt x="3579206" y="2184391"/>
                      <a:pt x="3605116" y="2196583"/>
                    </a:cubicBezTo>
                    <a:cubicBezTo>
                      <a:pt x="3629882" y="2208205"/>
                      <a:pt x="3661315" y="2205537"/>
                      <a:pt x="3689131" y="2211824"/>
                    </a:cubicBezTo>
                    <a:cubicBezTo>
                      <a:pt x="3712565" y="2217157"/>
                      <a:pt x="3735231" y="2225732"/>
                      <a:pt x="3757902" y="2234114"/>
                    </a:cubicBezTo>
                    <a:cubicBezTo>
                      <a:pt x="3788766" y="2245545"/>
                      <a:pt x="3819245" y="2257545"/>
                      <a:pt x="3852966" y="2251831"/>
                    </a:cubicBezTo>
                    <a:cubicBezTo>
                      <a:pt x="3891259" y="2245353"/>
                      <a:pt x="3917546" y="2269738"/>
                      <a:pt x="3947648" y="2285932"/>
                    </a:cubicBezTo>
                    <a:cubicBezTo>
                      <a:pt x="3968414" y="2296980"/>
                      <a:pt x="3991083" y="2305172"/>
                      <a:pt x="4013753" y="2312031"/>
                    </a:cubicBezTo>
                    <a:cubicBezTo>
                      <a:pt x="4044043" y="2320985"/>
                      <a:pt x="4075285" y="2326320"/>
                      <a:pt x="4105766" y="2335082"/>
                    </a:cubicBezTo>
                    <a:cubicBezTo>
                      <a:pt x="4151870" y="2348226"/>
                      <a:pt x="4198546" y="2358514"/>
                      <a:pt x="4246551" y="2351274"/>
                    </a:cubicBezTo>
                    <a:cubicBezTo>
                      <a:pt x="4268649" y="2348036"/>
                      <a:pt x="4289227" y="2348226"/>
                      <a:pt x="4311323" y="2352991"/>
                    </a:cubicBezTo>
                    <a:cubicBezTo>
                      <a:pt x="4347518" y="2360801"/>
                      <a:pt x="4384668" y="2361753"/>
                      <a:pt x="4413817" y="2390899"/>
                    </a:cubicBezTo>
                    <a:cubicBezTo>
                      <a:pt x="4424104" y="2401188"/>
                      <a:pt x="4442581" y="2403853"/>
                      <a:pt x="4457632" y="2409188"/>
                    </a:cubicBezTo>
                    <a:cubicBezTo>
                      <a:pt x="4474969" y="2415476"/>
                      <a:pt x="4487731" y="2412236"/>
                      <a:pt x="4497068" y="2393947"/>
                    </a:cubicBezTo>
                    <a:cubicBezTo>
                      <a:pt x="4501257" y="2385757"/>
                      <a:pt x="4513260" y="2377755"/>
                      <a:pt x="4522596" y="2376421"/>
                    </a:cubicBezTo>
                    <a:cubicBezTo>
                      <a:pt x="4550599" y="2372421"/>
                      <a:pt x="4576318" y="2378327"/>
                      <a:pt x="4603368" y="2391282"/>
                    </a:cubicBezTo>
                    <a:cubicBezTo>
                      <a:pt x="4628705" y="2403474"/>
                      <a:pt x="4660331" y="2402140"/>
                      <a:pt x="4689098" y="2406903"/>
                    </a:cubicBezTo>
                    <a:cubicBezTo>
                      <a:pt x="4699289" y="2408618"/>
                      <a:pt x="4709482" y="2411237"/>
                      <a:pt x="4719697" y="2413428"/>
                    </a:cubicBezTo>
                    <a:lnTo>
                      <a:pt x="4726469" y="2414298"/>
                    </a:lnTo>
                    <a:lnTo>
                      <a:pt x="4785776" y="2414298"/>
                    </a:lnTo>
                    <a:lnTo>
                      <a:pt x="4788661" y="2414047"/>
                    </a:lnTo>
                    <a:cubicBezTo>
                      <a:pt x="4801401" y="2412237"/>
                      <a:pt x="4814166" y="2410142"/>
                      <a:pt x="4827024" y="2408999"/>
                    </a:cubicBezTo>
                    <a:cubicBezTo>
                      <a:pt x="4847027" y="2407095"/>
                      <a:pt x="4867412" y="2407856"/>
                      <a:pt x="4887415" y="2405570"/>
                    </a:cubicBezTo>
                    <a:cubicBezTo>
                      <a:pt x="4903799" y="2403853"/>
                      <a:pt x="4919991" y="2399474"/>
                      <a:pt x="4936184" y="2395853"/>
                    </a:cubicBezTo>
                    <a:cubicBezTo>
                      <a:pt x="4942089" y="2394520"/>
                      <a:pt x="4947996" y="2389376"/>
                      <a:pt x="4953328" y="2390138"/>
                    </a:cubicBezTo>
                    <a:cubicBezTo>
                      <a:pt x="5006292" y="2398330"/>
                      <a:pt x="5044391" y="2361753"/>
                      <a:pt x="5089162" y="2345560"/>
                    </a:cubicBezTo>
                    <a:cubicBezTo>
                      <a:pt x="5136216" y="2328413"/>
                      <a:pt x="5181748" y="2302124"/>
                      <a:pt x="5234326" y="2309935"/>
                    </a:cubicBezTo>
                    <a:cubicBezTo>
                      <a:pt x="5266141" y="2314697"/>
                      <a:pt x="5296812" y="2325747"/>
                      <a:pt x="5328438" y="2332416"/>
                    </a:cubicBezTo>
                    <a:cubicBezTo>
                      <a:pt x="5339677" y="2334701"/>
                      <a:pt x="5352250" y="2334320"/>
                      <a:pt x="5363491" y="2332034"/>
                    </a:cubicBezTo>
                    <a:cubicBezTo>
                      <a:pt x="5417784" y="2321555"/>
                      <a:pt x="5471316" y="2320032"/>
                      <a:pt x="5524660" y="2337178"/>
                    </a:cubicBezTo>
                    <a:cubicBezTo>
                      <a:pt x="5533802" y="2340036"/>
                      <a:pt x="5543518" y="2342701"/>
                      <a:pt x="5553045" y="2342701"/>
                    </a:cubicBezTo>
                    <a:cubicBezTo>
                      <a:pt x="5605244" y="2342701"/>
                      <a:pt x="5656488" y="2338701"/>
                      <a:pt x="5706401" y="2320032"/>
                    </a:cubicBezTo>
                    <a:cubicBezTo>
                      <a:pt x="5723166" y="2313745"/>
                      <a:pt x="5743551" y="2317745"/>
                      <a:pt x="5762029" y="2316221"/>
                    </a:cubicBezTo>
                    <a:cubicBezTo>
                      <a:pt x="5779174" y="2314889"/>
                      <a:pt x="5796702" y="2314317"/>
                      <a:pt x="5813276" y="2309935"/>
                    </a:cubicBezTo>
                    <a:cubicBezTo>
                      <a:pt x="5837472" y="2303459"/>
                      <a:pt x="5859949" y="2302697"/>
                      <a:pt x="5884906" y="2308411"/>
                    </a:cubicBezTo>
                    <a:cubicBezTo>
                      <a:pt x="5908719" y="2313745"/>
                      <a:pt x="5934438" y="2311079"/>
                      <a:pt x="5959204" y="2311269"/>
                    </a:cubicBezTo>
                    <a:cubicBezTo>
                      <a:pt x="5986828" y="2311459"/>
                      <a:pt x="6014449" y="2311649"/>
                      <a:pt x="6042072" y="2310697"/>
                    </a:cubicBezTo>
                    <a:cubicBezTo>
                      <a:pt x="6053124" y="2310317"/>
                      <a:pt x="6065695" y="2302697"/>
                      <a:pt x="6074842" y="2305745"/>
                    </a:cubicBezTo>
                    <a:cubicBezTo>
                      <a:pt x="6104368" y="2316031"/>
                      <a:pt x="6133897" y="2303649"/>
                      <a:pt x="6163425" y="2309172"/>
                    </a:cubicBezTo>
                    <a:cubicBezTo>
                      <a:pt x="6177905" y="2312031"/>
                      <a:pt x="6194288" y="2304220"/>
                      <a:pt x="6209909" y="2303459"/>
                    </a:cubicBezTo>
                    <a:cubicBezTo>
                      <a:pt x="6235437" y="2302124"/>
                      <a:pt x="6260964" y="2302697"/>
                      <a:pt x="6286493" y="2302315"/>
                    </a:cubicBezTo>
                    <a:cubicBezTo>
                      <a:pt x="6294876" y="2302124"/>
                      <a:pt x="6303068" y="2301362"/>
                      <a:pt x="6311449" y="2300980"/>
                    </a:cubicBezTo>
                    <a:cubicBezTo>
                      <a:pt x="6318880" y="2300601"/>
                      <a:pt x="6326691" y="2298887"/>
                      <a:pt x="6333739" y="2300218"/>
                    </a:cubicBezTo>
                    <a:cubicBezTo>
                      <a:pt x="6359268" y="2304983"/>
                      <a:pt x="6384414" y="2312793"/>
                      <a:pt x="6410131" y="2315841"/>
                    </a:cubicBezTo>
                    <a:cubicBezTo>
                      <a:pt x="6432420" y="2318507"/>
                      <a:pt x="6455472" y="2314889"/>
                      <a:pt x="6477951" y="2316793"/>
                    </a:cubicBezTo>
                    <a:cubicBezTo>
                      <a:pt x="6517576" y="2320032"/>
                      <a:pt x="6557201" y="2325747"/>
                      <a:pt x="6596828" y="2329368"/>
                    </a:cubicBezTo>
                    <a:cubicBezTo>
                      <a:pt x="6605401" y="2330130"/>
                      <a:pt x="6614353" y="2325365"/>
                      <a:pt x="6623118" y="2324985"/>
                    </a:cubicBezTo>
                    <a:cubicBezTo>
                      <a:pt x="6650551" y="2324033"/>
                      <a:pt x="6677984" y="2323841"/>
                      <a:pt x="6705417" y="2323272"/>
                    </a:cubicBezTo>
                    <a:cubicBezTo>
                      <a:pt x="6721038" y="2323080"/>
                      <a:pt x="6736851" y="2323651"/>
                      <a:pt x="6752283" y="2321937"/>
                    </a:cubicBezTo>
                    <a:cubicBezTo>
                      <a:pt x="6772665" y="2319651"/>
                      <a:pt x="6791144" y="2316221"/>
                      <a:pt x="6810195" y="2331082"/>
                    </a:cubicBezTo>
                    <a:cubicBezTo>
                      <a:pt x="6839534" y="2354132"/>
                      <a:pt x="6876872" y="2345178"/>
                      <a:pt x="6910782" y="2350512"/>
                    </a:cubicBezTo>
                    <a:cubicBezTo>
                      <a:pt x="6919547" y="2351847"/>
                      <a:pt x="6928501" y="2352036"/>
                      <a:pt x="6937263" y="2353561"/>
                    </a:cubicBezTo>
                    <a:cubicBezTo>
                      <a:pt x="6953457" y="2356418"/>
                      <a:pt x="6969457" y="2359657"/>
                      <a:pt x="6985653" y="2362897"/>
                    </a:cubicBezTo>
                    <a:cubicBezTo>
                      <a:pt x="6988509" y="2363467"/>
                      <a:pt x="6991747" y="2363659"/>
                      <a:pt x="6994415" y="2364611"/>
                    </a:cubicBezTo>
                    <a:cubicBezTo>
                      <a:pt x="7018991" y="2372611"/>
                      <a:pt x="7043184" y="2381755"/>
                      <a:pt x="7068141" y="2388234"/>
                    </a:cubicBezTo>
                    <a:cubicBezTo>
                      <a:pt x="7080334" y="2391472"/>
                      <a:pt x="7093860" y="2391853"/>
                      <a:pt x="7106432" y="2390138"/>
                    </a:cubicBezTo>
                    <a:cubicBezTo>
                      <a:pt x="7143199" y="2385185"/>
                      <a:pt x="7179587" y="2383089"/>
                      <a:pt x="7216547" y="2390330"/>
                    </a:cubicBezTo>
                    <a:cubicBezTo>
                      <a:pt x="7231214" y="2393186"/>
                      <a:pt x="7247599" y="2388424"/>
                      <a:pt x="7263220" y="2386709"/>
                    </a:cubicBezTo>
                    <a:cubicBezTo>
                      <a:pt x="7300559" y="2382137"/>
                      <a:pt x="7337899" y="2377183"/>
                      <a:pt x="7375428" y="2372803"/>
                    </a:cubicBezTo>
                    <a:cubicBezTo>
                      <a:pt x="7398860" y="2370135"/>
                      <a:pt x="7422483" y="2368611"/>
                      <a:pt x="7445916" y="2365945"/>
                    </a:cubicBezTo>
                    <a:cubicBezTo>
                      <a:pt x="7472967" y="2362705"/>
                      <a:pt x="7499828" y="2357753"/>
                      <a:pt x="7526880" y="2355084"/>
                    </a:cubicBezTo>
                    <a:cubicBezTo>
                      <a:pt x="7557742" y="2352036"/>
                      <a:pt x="7588795" y="2351466"/>
                      <a:pt x="7619655" y="2348226"/>
                    </a:cubicBezTo>
                    <a:cubicBezTo>
                      <a:pt x="7676047" y="2341940"/>
                      <a:pt x="7732247" y="2334509"/>
                      <a:pt x="7788636" y="2327461"/>
                    </a:cubicBezTo>
                    <a:cubicBezTo>
                      <a:pt x="7843311" y="2320603"/>
                      <a:pt x="7897987" y="2314507"/>
                      <a:pt x="7952280" y="2305935"/>
                    </a:cubicBezTo>
                    <a:cubicBezTo>
                      <a:pt x="7975142" y="2302315"/>
                      <a:pt x="7996859" y="2292408"/>
                      <a:pt x="8019339" y="2286884"/>
                    </a:cubicBezTo>
                    <a:cubicBezTo>
                      <a:pt x="8058774" y="2277357"/>
                      <a:pt x="8098590" y="2269357"/>
                      <a:pt x="8137835" y="2259832"/>
                    </a:cubicBezTo>
                    <a:cubicBezTo>
                      <a:pt x="8155359" y="2255641"/>
                      <a:pt x="8172124" y="2248593"/>
                      <a:pt x="8189651" y="2243639"/>
                    </a:cubicBezTo>
                    <a:cubicBezTo>
                      <a:pt x="8230992" y="2232208"/>
                      <a:pt x="8272903" y="2222874"/>
                      <a:pt x="8313671" y="2209920"/>
                    </a:cubicBezTo>
                    <a:cubicBezTo>
                      <a:pt x="8362822" y="2194297"/>
                      <a:pt x="8411019" y="2175439"/>
                      <a:pt x="8459979" y="2158864"/>
                    </a:cubicBezTo>
                    <a:cubicBezTo>
                      <a:pt x="8478269" y="2152578"/>
                      <a:pt x="8497511" y="2148957"/>
                      <a:pt x="8516369" y="2144003"/>
                    </a:cubicBezTo>
                    <a:cubicBezTo>
                      <a:pt x="8563425" y="2131431"/>
                      <a:pt x="8610288" y="2118095"/>
                      <a:pt x="8657726" y="2106284"/>
                    </a:cubicBezTo>
                    <a:cubicBezTo>
                      <a:pt x="8675253" y="2101901"/>
                      <a:pt x="8693731" y="2102284"/>
                      <a:pt x="8711448" y="2098664"/>
                    </a:cubicBezTo>
                    <a:cubicBezTo>
                      <a:pt x="8732023" y="2094472"/>
                      <a:pt x="8752407" y="2089138"/>
                      <a:pt x="8772219" y="2082280"/>
                    </a:cubicBezTo>
                    <a:cubicBezTo>
                      <a:pt x="8796985" y="2073707"/>
                      <a:pt x="8820990" y="2062659"/>
                      <a:pt x="8845565" y="2053705"/>
                    </a:cubicBezTo>
                    <a:cubicBezTo>
                      <a:pt x="8886142" y="2039034"/>
                      <a:pt x="8926911" y="2024557"/>
                      <a:pt x="8967871" y="2011221"/>
                    </a:cubicBezTo>
                    <a:cubicBezTo>
                      <a:pt x="8983301" y="2006268"/>
                      <a:pt x="9000257" y="2005697"/>
                      <a:pt x="9015878" y="2001124"/>
                    </a:cubicBezTo>
                    <a:cubicBezTo>
                      <a:pt x="9088840" y="1979597"/>
                      <a:pt x="9161805" y="1957880"/>
                      <a:pt x="9234579" y="1935209"/>
                    </a:cubicBezTo>
                    <a:cubicBezTo>
                      <a:pt x="9272298" y="1923399"/>
                      <a:pt x="9308875" y="1908538"/>
                      <a:pt x="9346597" y="1896917"/>
                    </a:cubicBezTo>
                    <a:cubicBezTo>
                      <a:pt x="9369267" y="1889869"/>
                      <a:pt x="9393650" y="1887773"/>
                      <a:pt x="9416321" y="1880724"/>
                    </a:cubicBezTo>
                    <a:cubicBezTo>
                      <a:pt x="9437278" y="1874247"/>
                      <a:pt x="9456709" y="1863578"/>
                      <a:pt x="9477283" y="1856149"/>
                    </a:cubicBezTo>
                    <a:cubicBezTo>
                      <a:pt x="9540152" y="1833097"/>
                      <a:pt x="9603971" y="1811953"/>
                      <a:pt x="9666265" y="1787186"/>
                    </a:cubicBezTo>
                    <a:cubicBezTo>
                      <a:pt x="9696749" y="1775183"/>
                      <a:pt x="9725323" y="1757849"/>
                      <a:pt x="9754088" y="1741464"/>
                    </a:cubicBezTo>
                    <a:cubicBezTo>
                      <a:pt x="9802858" y="1713841"/>
                      <a:pt x="9850865" y="1685074"/>
                      <a:pt x="9899446" y="1656880"/>
                    </a:cubicBezTo>
                    <a:cubicBezTo>
                      <a:pt x="9935832" y="1635924"/>
                      <a:pt x="9968027" y="1611347"/>
                      <a:pt x="9993175" y="1576487"/>
                    </a:cubicBezTo>
                    <a:cubicBezTo>
                      <a:pt x="10004797" y="1560484"/>
                      <a:pt x="10024990" y="1546768"/>
                      <a:pt x="10044230" y="1540480"/>
                    </a:cubicBezTo>
                    <a:cubicBezTo>
                      <a:pt x="10078713" y="1529241"/>
                      <a:pt x="10104430" y="1507522"/>
                      <a:pt x="10131863" y="1485613"/>
                    </a:cubicBezTo>
                    <a:cubicBezTo>
                      <a:pt x="10166536" y="1457801"/>
                      <a:pt x="10203304" y="1431509"/>
                      <a:pt x="10242357" y="1410555"/>
                    </a:cubicBezTo>
                    <a:cubicBezTo>
                      <a:pt x="10280840" y="1389980"/>
                      <a:pt x="10324086" y="1378549"/>
                      <a:pt x="10363709" y="1359499"/>
                    </a:cubicBezTo>
                    <a:cubicBezTo>
                      <a:pt x="10386952" y="1348259"/>
                      <a:pt x="10407146" y="1330353"/>
                      <a:pt x="10428291" y="1314920"/>
                    </a:cubicBezTo>
                    <a:cubicBezTo>
                      <a:pt x="10449438" y="1299489"/>
                      <a:pt x="10470394" y="1283486"/>
                      <a:pt x="10490969" y="1267104"/>
                    </a:cubicBezTo>
                    <a:cubicBezTo>
                      <a:pt x="10502208" y="1258149"/>
                      <a:pt x="10511734" y="1246909"/>
                      <a:pt x="10523354" y="1238337"/>
                    </a:cubicBezTo>
                    <a:cubicBezTo>
                      <a:pt x="10545263" y="1222334"/>
                      <a:pt x="10569075" y="1208808"/>
                      <a:pt x="10590031" y="1191664"/>
                    </a:cubicBezTo>
                    <a:cubicBezTo>
                      <a:pt x="10610225" y="1175089"/>
                      <a:pt x="10633467" y="1166707"/>
                      <a:pt x="10656519" y="1156038"/>
                    </a:cubicBezTo>
                    <a:cubicBezTo>
                      <a:pt x="10674046" y="1148036"/>
                      <a:pt x="10686617" y="1130320"/>
                      <a:pt x="10703573" y="1120603"/>
                    </a:cubicBezTo>
                    <a:cubicBezTo>
                      <a:pt x="10727767" y="1106697"/>
                      <a:pt x="10746246" y="1089553"/>
                      <a:pt x="10764534" y="1067643"/>
                    </a:cubicBezTo>
                    <a:cubicBezTo>
                      <a:pt x="10785111" y="1043068"/>
                      <a:pt x="10820162" y="1029732"/>
                      <a:pt x="10850453" y="1014301"/>
                    </a:cubicBezTo>
                    <a:cubicBezTo>
                      <a:pt x="10876171" y="1001157"/>
                      <a:pt x="10906081" y="995632"/>
                      <a:pt x="10929704" y="980201"/>
                    </a:cubicBezTo>
                    <a:cubicBezTo>
                      <a:pt x="10946279" y="969342"/>
                      <a:pt x="10958661" y="948957"/>
                      <a:pt x="10967423" y="930289"/>
                    </a:cubicBezTo>
                    <a:cubicBezTo>
                      <a:pt x="10987046" y="887995"/>
                      <a:pt x="11021146" y="861897"/>
                      <a:pt x="11058869" y="838084"/>
                    </a:cubicBezTo>
                    <a:cubicBezTo>
                      <a:pt x="11097350" y="813699"/>
                      <a:pt x="11133927" y="786836"/>
                      <a:pt x="11172600" y="762834"/>
                    </a:cubicBezTo>
                    <a:cubicBezTo>
                      <a:pt x="11211843" y="738638"/>
                      <a:pt x="11243658" y="706443"/>
                      <a:pt x="11275283" y="673676"/>
                    </a:cubicBezTo>
                    <a:cubicBezTo>
                      <a:pt x="11288238" y="660150"/>
                      <a:pt x="11305192" y="650434"/>
                      <a:pt x="11320623" y="639195"/>
                    </a:cubicBezTo>
                    <a:cubicBezTo>
                      <a:pt x="11338339" y="626241"/>
                      <a:pt x="11355296" y="611953"/>
                      <a:pt x="11374346" y="601664"/>
                    </a:cubicBezTo>
                    <a:cubicBezTo>
                      <a:pt x="11398160" y="588709"/>
                      <a:pt x="11424069" y="579757"/>
                      <a:pt x="11448453" y="567755"/>
                    </a:cubicBezTo>
                    <a:cubicBezTo>
                      <a:pt x="11476838" y="553657"/>
                      <a:pt x="11505795" y="539750"/>
                      <a:pt x="11532275" y="522605"/>
                    </a:cubicBezTo>
                    <a:cubicBezTo>
                      <a:pt x="11545039" y="514413"/>
                      <a:pt x="11553613" y="499363"/>
                      <a:pt x="11562947" y="486598"/>
                    </a:cubicBezTo>
                    <a:cubicBezTo>
                      <a:pt x="11599714" y="436305"/>
                      <a:pt x="11635529" y="385441"/>
                      <a:pt x="11672489" y="335337"/>
                    </a:cubicBezTo>
                    <a:cubicBezTo>
                      <a:pt x="11712304" y="281424"/>
                      <a:pt x="11763931" y="241608"/>
                      <a:pt x="11821656" y="207889"/>
                    </a:cubicBezTo>
                    <a:cubicBezTo>
                      <a:pt x="11877664" y="175312"/>
                      <a:pt x="11931195" y="138734"/>
                      <a:pt x="11986443" y="104824"/>
                    </a:cubicBezTo>
                    <a:cubicBezTo>
                      <a:pt x="11998443" y="97395"/>
                      <a:pt x="12013114" y="94347"/>
                      <a:pt x="12026448" y="88821"/>
                    </a:cubicBezTo>
                    <a:cubicBezTo>
                      <a:pt x="12072360" y="69580"/>
                      <a:pt x="12118083" y="50147"/>
                      <a:pt x="12160947" y="28621"/>
                    </a:cubicBezTo>
                    <a:lnTo>
                      <a:pt x="12192000" y="0"/>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68" name="Group 67">
              <a:extLst>
                <a:ext uri="{FF2B5EF4-FFF2-40B4-BE49-F238E27FC236}">
                  <a16:creationId xmlns:a16="http://schemas.microsoft.com/office/drawing/2014/main" id="{05148B0F-801C-45A1-80C1-EEC25A22A7C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544" y="3296011"/>
              <a:ext cx="12191456" cy="2849975"/>
              <a:chOff x="544" y="3296011"/>
              <a:chExt cx="12191456" cy="2849975"/>
            </a:xfrm>
          </p:grpSpPr>
          <p:sp>
            <p:nvSpPr>
              <p:cNvPr id="69" name="Freeform: Shape 68">
                <a:extLst>
                  <a:ext uri="{FF2B5EF4-FFF2-40B4-BE49-F238E27FC236}">
                    <a16:creationId xmlns:a16="http://schemas.microsoft.com/office/drawing/2014/main" id="{E7715ED9-C8CE-4651-82AA-1C4B5F14A03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0" name="Freeform: Shape 69">
                <a:extLst>
                  <a:ext uri="{FF2B5EF4-FFF2-40B4-BE49-F238E27FC236}">
                    <a16:creationId xmlns:a16="http://schemas.microsoft.com/office/drawing/2014/main" id="{B911230A-EF3B-4760-9087-E4FBE05BDC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4" y="3296011"/>
                <a:ext cx="12191456" cy="2849975"/>
              </a:xfrm>
              <a:custGeom>
                <a:avLst/>
                <a:gdLst>
                  <a:gd name="connsiteX0" fmla="*/ 6095524 w 6095524"/>
                  <a:gd name="connsiteY0" fmla="*/ 0 h 1424940"/>
                  <a:gd name="connsiteX1" fmla="*/ 6095524 w 6095524"/>
                  <a:gd name="connsiteY1" fmla="*/ 17431 h 1424940"/>
                  <a:gd name="connsiteX2" fmla="*/ 6095524 w 6095524"/>
                  <a:gd name="connsiteY2" fmla="*/ 216290 h 1424940"/>
                  <a:gd name="connsiteX3" fmla="*/ 6079998 w 6095524"/>
                  <a:gd name="connsiteY3" fmla="*/ 230600 h 1424940"/>
                  <a:gd name="connsiteX4" fmla="*/ 6012751 w 6095524"/>
                  <a:gd name="connsiteY4" fmla="*/ 260699 h 1424940"/>
                  <a:gd name="connsiteX5" fmla="*/ 5992749 w 6095524"/>
                  <a:gd name="connsiteY5" fmla="*/ 268700 h 1424940"/>
                  <a:gd name="connsiteX6" fmla="*/ 5910358 w 6095524"/>
                  <a:gd name="connsiteY6" fmla="*/ 320231 h 1424940"/>
                  <a:gd name="connsiteX7" fmla="*/ 5835777 w 6095524"/>
                  <a:gd name="connsiteY7" fmla="*/ 383953 h 1424940"/>
                  <a:gd name="connsiteX8" fmla="*/ 5781008 w 6095524"/>
                  <a:gd name="connsiteY8" fmla="*/ 459581 h 1424940"/>
                  <a:gd name="connsiteX9" fmla="*/ 5765673 w 6095524"/>
                  <a:gd name="connsiteY9" fmla="*/ 477584 h 1424940"/>
                  <a:gd name="connsiteX10" fmla="*/ 5723763 w 6095524"/>
                  <a:gd name="connsiteY10" fmla="*/ 500158 h 1424940"/>
                  <a:gd name="connsiteX11" fmla="*/ 5686711 w 6095524"/>
                  <a:gd name="connsiteY11" fmla="*/ 517112 h 1424940"/>
                  <a:gd name="connsiteX12" fmla="*/ 5659850 w 6095524"/>
                  <a:gd name="connsiteY12" fmla="*/ 535877 h 1424940"/>
                  <a:gd name="connsiteX13" fmla="*/ 5637181 w 6095524"/>
                  <a:gd name="connsiteY13" fmla="*/ 553117 h 1424940"/>
                  <a:gd name="connsiteX14" fmla="*/ 5585841 w 6095524"/>
                  <a:gd name="connsiteY14" fmla="*/ 597694 h 1424940"/>
                  <a:gd name="connsiteX15" fmla="*/ 5528977 w 6095524"/>
                  <a:gd name="connsiteY15" fmla="*/ 635318 h 1424940"/>
                  <a:gd name="connsiteX16" fmla="*/ 5483256 w 6095524"/>
                  <a:gd name="connsiteY16" fmla="*/ 681419 h 1424940"/>
                  <a:gd name="connsiteX17" fmla="*/ 5464397 w 6095524"/>
                  <a:gd name="connsiteY17" fmla="*/ 706374 h 1424940"/>
                  <a:gd name="connsiteX18" fmla="*/ 5424773 w 6095524"/>
                  <a:gd name="connsiteY18" fmla="*/ 723424 h 1424940"/>
                  <a:gd name="connsiteX19" fmla="*/ 5381815 w 6095524"/>
                  <a:gd name="connsiteY19" fmla="*/ 750094 h 1424940"/>
                  <a:gd name="connsiteX20" fmla="*/ 5351335 w 6095524"/>
                  <a:gd name="connsiteY20" fmla="*/ 776573 h 1424940"/>
                  <a:gd name="connsiteX21" fmla="*/ 5327809 w 6095524"/>
                  <a:gd name="connsiteY21" fmla="*/ 794290 h 1424940"/>
                  <a:gd name="connsiteX22" fmla="*/ 5294566 w 6095524"/>
                  <a:gd name="connsiteY22" fmla="*/ 812102 h 1424940"/>
                  <a:gd name="connsiteX23" fmla="*/ 5261229 w 6095524"/>
                  <a:gd name="connsiteY23" fmla="*/ 835438 h 1424940"/>
                  <a:gd name="connsiteX24" fmla="*/ 5245037 w 6095524"/>
                  <a:gd name="connsiteY24" fmla="*/ 849821 h 1424940"/>
                  <a:gd name="connsiteX25" fmla="*/ 5213699 w 6095524"/>
                  <a:gd name="connsiteY25" fmla="*/ 873728 h 1424940"/>
                  <a:gd name="connsiteX26" fmla="*/ 5181409 w 6095524"/>
                  <a:gd name="connsiteY26" fmla="*/ 896017 h 1424940"/>
                  <a:gd name="connsiteX27" fmla="*/ 5120735 w 6095524"/>
                  <a:gd name="connsiteY27" fmla="*/ 921544 h 1424940"/>
                  <a:gd name="connsiteX28" fmla="*/ 5065490 w 6095524"/>
                  <a:gd name="connsiteY28" fmla="*/ 959072 h 1424940"/>
                  <a:gd name="connsiteX29" fmla="*/ 5021675 w 6095524"/>
                  <a:gd name="connsiteY29" fmla="*/ 986504 h 1424940"/>
                  <a:gd name="connsiteX30" fmla="*/ 4996148 w 6095524"/>
                  <a:gd name="connsiteY30" fmla="*/ 1004507 h 1424940"/>
                  <a:gd name="connsiteX31" fmla="*/ 4949285 w 6095524"/>
                  <a:gd name="connsiteY31" fmla="*/ 1044702 h 1424940"/>
                  <a:gd name="connsiteX32" fmla="*/ 4876609 w 6095524"/>
                  <a:gd name="connsiteY32" fmla="*/ 1086993 h 1424940"/>
                  <a:gd name="connsiteX33" fmla="*/ 4832699 w 6095524"/>
                  <a:gd name="connsiteY33" fmla="*/ 1109853 h 1424940"/>
                  <a:gd name="connsiteX34" fmla="*/ 4738211 w 6095524"/>
                  <a:gd name="connsiteY34" fmla="*/ 1144334 h 1424940"/>
                  <a:gd name="connsiteX35" fmla="*/ 4707731 w 6095524"/>
                  <a:gd name="connsiteY35" fmla="*/ 1156621 h 1424940"/>
                  <a:gd name="connsiteX36" fmla="*/ 4672870 w 6095524"/>
                  <a:gd name="connsiteY36" fmla="*/ 1164717 h 1424940"/>
                  <a:gd name="connsiteX37" fmla="*/ 4616863 w 6095524"/>
                  <a:gd name="connsiteY37" fmla="*/ 1183862 h 1424940"/>
                  <a:gd name="connsiteX38" fmla="*/ 4507516 w 6095524"/>
                  <a:gd name="connsiteY38" fmla="*/ 1216819 h 1424940"/>
                  <a:gd name="connsiteX39" fmla="*/ 4483513 w 6095524"/>
                  <a:gd name="connsiteY39" fmla="*/ 1221867 h 1424940"/>
                  <a:gd name="connsiteX40" fmla="*/ 4422362 w 6095524"/>
                  <a:gd name="connsiteY40" fmla="*/ 1243108 h 1424940"/>
                  <a:gd name="connsiteX41" fmla="*/ 4385691 w 6095524"/>
                  <a:gd name="connsiteY41" fmla="*/ 1257395 h 1424940"/>
                  <a:gd name="connsiteX42" fmla="*/ 4355306 w 6095524"/>
                  <a:gd name="connsiteY42" fmla="*/ 1265587 h 1424940"/>
                  <a:gd name="connsiteX43" fmla="*/ 4328446 w 6095524"/>
                  <a:gd name="connsiteY43" fmla="*/ 1269397 h 1424940"/>
                  <a:gd name="connsiteX44" fmla="*/ 4257770 w 6095524"/>
                  <a:gd name="connsiteY44" fmla="*/ 1288256 h 1424940"/>
                  <a:gd name="connsiteX45" fmla="*/ 4229576 w 6095524"/>
                  <a:gd name="connsiteY45" fmla="*/ 1295686 h 1424940"/>
                  <a:gd name="connsiteX46" fmla="*/ 4156424 w 6095524"/>
                  <a:gd name="connsiteY46" fmla="*/ 1321213 h 1424940"/>
                  <a:gd name="connsiteX47" fmla="*/ 4094416 w 6095524"/>
                  <a:gd name="connsiteY47" fmla="*/ 1338072 h 1424940"/>
                  <a:gd name="connsiteX48" fmla="*/ 4068509 w 6095524"/>
                  <a:gd name="connsiteY48" fmla="*/ 1346168 h 1424940"/>
                  <a:gd name="connsiteX49" fmla="*/ 4009263 w 6095524"/>
                  <a:gd name="connsiteY49" fmla="*/ 1359694 h 1424940"/>
                  <a:gd name="connsiteX50" fmla="*/ 3975735 w 6095524"/>
                  <a:gd name="connsiteY50" fmla="*/ 1369219 h 1424940"/>
                  <a:gd name="connsiteX51" fmla="*/ 3893915 w 6095524"/>
                  <a:gd name="connsiteY51" fmla="*/ 1379982 h 1424940"/>
                  <a:gd name="connsiteX52" fmla="*/ 3809428 w 6095524"/>
                  <a:gd name="connsiteY52" fmla="*/ 1390364 h 1424940"/>
                  <a:gd name="connsiteX53" fmla="*/ 3763042 w 6095524"/>
                  <a:gd name="connsiteY53" fmla="*/ 1393793 h 1424940"/>
                  <a:gd name="connsiteX54" fmla="*/ 3722561 w 6095524"/>
                  <a:gd name="connsiteY54" fmla="*/ 1399223 h 1424940"/>
                  <a:gd name="connsiteX55" fmla="*/ 3687318 w 6095524"/>
                  <a:gd name="connsiteY55" fmla="*/ 1402652 h 1424940"/>
                  <a:gd name="connsiteX56" fmla="*/ 3631216 w 6095524"/>
                  <a:gd name="connsiteY56" fmla="*/ 1409605 h 1424940"/>
                  <a:gd name="connsiteX57" fmla="*/ 3607880 w 6095524"/>
                  <a:gd name="connsiteY57" fmla="*/ 1411415 h 1424940"/>
                  <a:gd name="connsiteX58" fmla="*/ 3552825 w 6095524"/>
                  <a:gd name="connsiteY58" fmla="*/ 1411319 h 1424940"/>
                  <a:gd name="connsiteX59" fmla="*/ 3533680 w 6095524"/>
                  <a:gd name="connsiteY59" fmla="*/ 1410367 h 1424940"/>
                  <a:gd name="connsiteX60" fmla="*/ 3496818 w 6095524"/>
                  <a:gd name="connsiteY60" fmla="*/ 1398556 h 1424940"/>
                  <a:gd name="connsiteX61" fmla="*/ 3492437 w 6095524"/>
                  <a:gd name="connsiteY61" fmla="*/ 1397699 h 1424940"/>
                  <a:gd name="connsiteX62" fmla="*/ 3468243 w 6095524"/>
                  <a:gd name="connsiteY62" fmla="*/ 1393031 h 1424940"/>
                  <a:gd name="connsiteX63" fmla="*/ 3455003 w 6095524"/>
                  <a:gd name="connsiteY63" fmla="*/ 1391507 h 1424940"/>
                  <a:gd name="connsiteX64" fmla="*/ 3404711 w 6095524"/>
                  <a:gd name="connsiteY64" fmla="*/ 1381792 h 1424940"/>
                  <a:gd name="connsiteX65" fmla="*/ 3375756 w 6095524"/>
                  <a:gd name="connsiteY65" fmla="*/ 1377220 h 1424940"/>
                  <a:gd name="connsiteX66" fmla="*/ 3352324 w 6095524"/>
                  <a:gd name="connsiteY66" fmla="*/ 1377887 h 1424940"/>
                  <a:gd name="connsiteX67" fmla="*/ 3311176 w 6095524"/>
                  <a:gd name="connsiteY67" fmla="*/ 1378744 h 1424940"/>
                  <a:gd name="connsiteX68" fmla="*/ 3298031 w 6095524"/>
                  <a:gd name="connsiteY68" fmla="*/ 1380935 h 1424940"/>
                  <a:gd name="connsiteX69" fmla="*/ 3238595 w 6095524"/>
                  <a:gd name="connsiteY69" fmla="*/ 1374648 h 1424940"/>
                  <a:gd name="connsiteX70" fmla="*/ 3204686 w 6095524"/>
                  <a:gd name="connsiteY70" fmla="*/ 1374172 h 1424940"/>
                  <a:gd name="connsiteX71" fmla="*/ 3166491 w 6095524"/>
                  <a:gd name="connsiteY71" fmla="*/ 1366361 h 1424940"/>
                  <a:gd name="connsiteX72" fmla="*/ 3155347 w 6095524"/>
                  <a:gd name="connsiteY72" fmla="*/ 1366742 h 1424940"/>
                  <a:gd name="connsiteX73" fmla="*/ 3142869 w 6095524"/>
                  <a:gd name="connsiteY73" fmla="*/ 1367409 h 1424940"/>
                  <a:gd name="connsiteX74" fmla="*/ 3104578 w 6095524"/>
                  <a:gd name="connsiteY74" fmla="*/ 1367981 h 1424940"/>
                  <a:gd name="connsiteX75" fmla="*/ 3081337 w 6095524"/>
                  <a:gd name="connsiteY75" fmla="*/ 1370838 h 1424940"/>
                  <a:gd name="connsiteX76" fmla="*/ 3037047 w 6095524"/>
                  <a:gd name="connsiteY76" fmla="*/ 1369124 h 1424940"/>
                  <a:gd name="connsiteX77" fmla="*/ 3020663 w 6095524"/>
                  <a:gd name="connsiteY77" fmla="*/ 1371600 h 1424940"/>
                  <a:gd name="connsiteX78" fmla="*/ 2979230 w 6095524"/>
                  <a:gd name="connsiteY78" fmla="*/ 1371886 h 1424940"/>
                  <a:gd name="connsiteX79" fmla="*/ 2942082 w 6095524"/>
                  <a:gd name="connsiteY79" fmla="*/ 1370457 h 1424940"/>
                  <a:gd name="connsiteX80" fmla="*/ 2906268 w 6095524"/>
                  <a:gd name="connsiteY80" fmla="*/ 1371219 h 1424940"/>
                  <a:gd name="connsiteX81" fmla="*/ 2880646 w 6095524"/>
                  <a:gd name="connsiteY81" fmla="*/ 1374362 h 1424940"/>
                  <a:gd name="connsiteX82" fmla="*/ 2852833 w 6095524"/>
                  <a:gd name="connsiteY82" fmla="*/ 1376267 h 1424940"/>
                  <a:gd name="connsiteX83" fmla="*/ 2776157 w 6095524"/>
                  <a:gd name="connsiteY83" fmla="*/ 1387602 h 1424940"/>
                  <a:gd name="connsiteX84" fmla="*/ 2761965 w 6095524"/>
                  <a:gd name="connsiteY84" fmla="*/ 1384840 h 1424940"/>
                  <a:gd name="connsiteX85" fmla="*/ 2681383 w 6095524"/>
                  <a:gd name="connsiteY85" fmla="*/ 1382268 h 1424940"/>
                  <a:gd name="connsiteX86" fmla="*/ 2663857 w 6095524"/>
                  <a:gd name="connsiteY86" fmla="*/ 1382459 h 1424940"/>
                  <a:gd name="connsiteX87" fmla="*/ 2616803 w 6095524"/>
                  <a:gd name="connsiteY87" fmla="*/ 1371219 h 1424940"/>
                  <a:gd name="connsiteX88" fmla="*/ 2544223 w 6095524"/>
                  <a:gd name="connsiteY88" fmla="*/ 1389031 h 1424940"/>
                  <a:gd name="connsiteX89" fmla="*/ 2476309 w 6095524"/>
                  <a:gd name="connsiteY89" fmla="*/ 1411319 h 1424940"/>
                  <a:gd name="connsiteX90" fmla="*/ 2467737 w 6095524"/>
                  <a:gd name="connsiteY90" fmla="*/ 1414177 h 1424940"/>
                  <a:gd name="connsiteX91" fmla="*/ 2443353 w 6095524"/>
                  <a:gd name="connsiteY91" fmla="*/ 1419035 h 1424940"/>
                  <a:gd name="connsiteX92" fmla="*/ 2413159 w 6095524"/>
                  <a:gd name="connsiteY92" fmla="*/ 1420749 h 1424940"/>
                  <a:gd name="connsiteX93" fmla="*/ 2374868 w 6095524"/>
                  <a:gd name="connsiteY93" fmla="*/ 1424940 h 1424940"/>
                  <a:gd name="connsiteX94" fmla="*/ 2344198 w 6095524"/>
                  <a:gd name="connsiteY94" fmla="*/ 1419701 h 1424940"/>
                  <a:gd name="connsiteX95" fmla="*/ 2301335 w 6095524"/>
                  <a:gd name="connsiteY95" fmla="*/ 1411891 h 1424940"/>
                  <a:gd name="connsiteX96" fmla="*/ 2260949 w 6095524"/>
                  <a:gd name="connsiteY96" fmla="*/ 1404461 h 1424940"/>
                  <a:gd name="connsiteX97" fmla="*/ 2248186 w 6095524"/>
                  <a:gd name="connsiteY97" fmla="*/ 1413224 h 1424940"/>
                  <a:gd name="connsiteX98" fmla="*/ 2228469 w 6095524"/>
                  <a:gd name="connsiteY98" fmla="*/ 1420844 h 1424940"/>
                  <a:gd name="connsiteX99" fmla="*/ 2206562 w 6095524"/>
                  <a:gd name="connsiteY99" fmla="*/ 1411700 h 1424940"/>
                  <a:gd name="connsiteX100" fmla="*/ 2155317 w 6095524"/>
                  <a:gd name="connsiteY100" fmla="*/ 1392746 h 1424940"/>
                  <a:gd name="connsiteX101" fmla="*/ 2122932 w 6095524"/>
                  <a:gd name="connsiteY101" fmla="*/ 1391888 h 1424940"/>
                  <a:gd name="connsiteX102" fmla="*/ 2052542 w 6095524"/>
                  <a:gd name="connsiteY102" fmla="*/ 1383792 h 1424940"/>
                  <a:gd name="connsiteX103" fmla="*/ 2006537 w 6095524"/>
                  <a:gd name="connsiteY103" fmla="*/ 1372267 h 1424940"/>
                  <a:gd name="connsiteX104" fmla="*/ 1973486 w 6095524"/>
                  <a:gd name="connsiteY104" fmla="*/ 1359218 h 1424940"/>
                  <a:gd name="connsiteX105" fmla="*/ 1926146 w 6095524"/>
                  <a:gd name="connsiteY105" fmla="*/ 1342168 h 1424940"/>
                  <a:gd name="connsiteX106" fmla="*/ 1878616 w 6095524"/>
                  <a:gd name="connsiteY106" fmla="*/ 1333310 h 1424940"/>
                  <a:gd name="connsiteX107" fmla="*/ 1844231 w 6095524"/>
                  <a:gd name="connsiteY107" fmla="*/ 1322165 h 1424940"/>
                  <a:gd name="connsiteX108" fmla="*/ 1802225 w 6095524"/>
                  <a:gd name="connsiteY108" fmla="*/ 1314545 h 1424940"/>
                  <a:gd name="connsiteX109" fmla="*/ 1766983 w 6095524"/>
                  <a:gd name="connsiteY109" fmla="*/ 1314260 h 1424940"/>
                  <a:gd name="connsiteX110" fmla="*/ 1711738 w 6095524"/>
                  <a:gd name="connsiteY110" fmla="*/ 1315593 h 1424940"/>
                  <a:gd name="connsiteX111" fmla="*/ 1644111 w 6095524"/>
                  <a:gd name="connsiteY111" fmla="*/ 1292543 h 1424940"/>
                  <a:gd name="connsiteX112" fmla="*/ 1616774 w 6095524"/>
                  <a:gd name="connsiteY112" fmla="*/ 1287399 h 1424940"/>
                  <a:gd name="connsiteX113" fmla="*/ 1591056 w 6095524"/>
                  <a:gd name="connsiteY113" fmla="*/ 1285018 h 1424940"/>
                  <a:gd name="connsiteX114" fmla="*/ 1536478 w 6095524"/>
                  <a:gd name="connsiteY114" fmla="*/ 1269683 h 1424940"/>
                  <a:gd name="connsiteX115" fmla="*/ 1514285 w 6095524"/>
                  <a:gd name="connsiteY115" fmla="*/ 1264634 h 1424940"/>
                  <a:gd name="connsiteX116" fmla="*/ 1483233 w 6095524"/>
                  <a:gd name="connsiteY116" fmla="*/ 1264730 h 1424940"/>
                  <a:gd name="connsiteX117" fmla="*/ 1426750 w 6095524"/>
                  <a:gd name="connsiteY117" fmla="*/ 1257681 h 1424940"/>
                  <a:gd name="connsiteX118" fmla="*/ 1370362 w 6095524"/>
                  <a:gd name="connsiteY118" fmla="*/ 1237107 h 1424940"/>
                  <a:gd name="connsiteX119" fmla="*/ 1346454 w 6095524"/>
                  <a:gd name="connsiteY119" fmla="*/ 1239107 h 1424940"/>
                  <a:gd name="connsiteX120" fmla="*/ 1337882 w 6095524"/>
                  <a:gd name="connsiteY120" fmla="*/ 1238631 h 1424940"/>
                  <a:gd name="connsiteX121" fmla="*/ 1260825 w 6095524"/>
                  <a:gd name="connsiteY121" fmla="*/ 1227296 h 1424940"/>
                  <a:gd name="connsiteX122" fmla="*/ 1253109 w 6095524"/>
                  <a:gd name="connsiteY122" fmla="*/ 1226058 h 1424940"/>
                  <a:gd name="connsiteX123" fmla="*/ 1216915 w 6095524"/>
                  <a:gd name="connsiteY123" fmla="*/ 1215962 h 1424940"/>
                  <a:gd name="connsiteX124" fmla="*/ 1125664 w 6095524"/>
                  <a:gd name="connsiteY124" fmla="*/ 1209675 h 1424940"/>
                  <a:gd name="connsiteX125" fmla="*/ 1120045 w 6095524"/>
                  <a:gd name="connsiteY125" fmla="*/ 1208913 h 1424940"/>
                  <a:gd name="connsiteX126" fmla="*/ 1089469 w 6095524"/>
                  <a:gd name="connsiteY126" fmla="*/ 1213961 h 1424940"/>
                  <a:gd name="connsiteX127" fmla="*/ 1074325 w 6095524"/>
                  <a:gd name="connsiteY127" fmla="*/ 1221105 h 1424940"/>
                  <a:gd name="connsiteX128" fmla="*/ 1050703 w 6095524"/>
                  <a:gd name="connsiteY128" fmla="*/ 1228535 h 1424940"/>
                  <a:gd name="connsiteX129" fmla="*/ 1026700 w 6095524"/>
                  <a:gd name="connsiteY129" fmla="*/ 1231297 h 1424940"/>
                  <a:gd name="connsiteX130" fmla="*/ 986409 w 6095524"/>
                  <a:gd name="connsiteY130" fmla="*/ 1220057 h 1424940"/>
                  <a:gd name="connsiteX131" fmla="*/ 971741 w 6095524"/>
                  <a:gd name="connsiteY131" fmla="*/ 1218914 h 1424940"/>
                  <a:gd name="connsiteX132" fmla="*/ 939070 w 6095524"/>
                  <a:gd name="connsiteY132" fmla="*/ 1213485 h 1424940"/>
                  <a:gd name="connsiteX133" fmla="*/ 910495 w 6095524"/>
                  <a:gd name="connsiteY133" fmla="*/ 1213866 h 1424940"/>
                  <a:gd name="connsiteX134" fmla="*/ 887540 w 6095524"/>
                  <a:gd name="connsiteY134" fmla="*/ 1222534 h 1424940"/>
                  <a:gd name="connsiteX135" fmla="*/ 854202 w 6095524"/>
                  <a:gd name="connsiteY135" fmla="*/ 1224248 h 1424940"/>
                  <a:gd name="connsiteX136" fmla="*/ 832675 w 6095524"/>
                  <a:gd name="connsiteY136" fmla="*/ 1217962 h 1424940"/>
                  <a:gd name="connsiteX137" fmla="*/ 828294 w 6095524"/>
                  <a:gd name="connsiteY137" fmla="*/ 1217105 h 1424940"/>
                  <a:gd name="connsiteX138" fmla="*/ 772001 w 6095524"/>
                  <a:gd name="connsiteY138" fmla="*/ 1216723 h 1424940"/>
                  <a:gd name="connsiteX139" fmla="*/ 701707 w 6095524"/>
                  <a:gd name="connsiteY139" fmla="*/ 1235678 h 1424940"/>
                  <a:gd name="connsiteX140" fmla="*/ 690086 w 6095524"/>
                  <a:gd name="connsiteY140" fmla="*/ 1239679 h 1424940"/>
                  <a:gd name="connsiteX141" fmla="*/ 633412 w 6095524"/>
                  <a:gd name="connsiteY141" fmla="*/ 1246632 h 1424940"/>
                  <a:gd name="connsiteX142" fmla="*/ 603028 w 6095524"/>
                  <a:gd name="connsiteY142" fmla="*/ 1253681 h 1424940"/>
                  <a:gd name="connsiteX143" fmla="*/ 581120 w 6095524"/>
                  <a:gd name="connsiteY143" fmla="*/ 1254062 h 1424940"/>
                  <a:gd name="connsiteX144" fmla="*/ 554642 w 6095524"/>
                  <a:gd name="connsiteY144" fmla="*/ 1266539 h 1424940"/>
                  <a:gd name="connsiteX145" fmla="*/ 545973 w 6095524"/>
                  <a:gd name="connsiteY145" fmla="*/ 1271969 h 1424940"/>
                  <a:gd name="connsiteX146" fmla="*/ 535591 w 6095524"/>
                  <a:gd name="connsiteY146" fmla="*/ 1275207 h 1424940"/>
                  <a:gd name="connsiteX147" fmla="*/ 488538 w 6095524"/>
                  <a:gd name="connsiteY147" fmla="*/ 1285494 h 1424940"/>
                  <a:gd name="connsiteX148" fmla="*/ 480155 w 6095524"/>
                  <a:gd name="connsiteY148" fmla="*/ 1291304 h 1424940"/>
                  <a:gd name="connsiteX149" fmla="*/ 474535 w 6095524"/>
                  <a:gd name="connsiteY149" fmla="*/ 1294924 h 1424940"/>
                  <a:gd name="connsiteX150" fmla="*/ 428816 w 6095524"/>
                  <a:gd name="connsiteY150" fmla="*/ 1301020 h 1424940"/>
                  <a:gd name="connsiteX151" fmla="*/ 400241 w 6095524"/>
                  <a:gd name="connsiteY151" fmla="*/ 1318260 h 1424940"/>
                  <a:gd name="connsiteX152" fmla="*/ 392431 w 6095524"/>
                  <a:gd name="connsiteY152" fmla="*/ 1325594 h 1424940"/>
                  <a:gd name="connsiteX153" fmla="*/ 365093 w 6095524"/>
                  <a:gd name="connsiteY153" fmla="*/ 1336643 h 1424940"/>
                  <a:gd name="connsiteX154" fmla="*/ 273177 w 6095524"/>
                  <a:gd name="connsiteY154" fmla="*/ 1357884 h 1424940"/>
                  <a:gd name="connsiteX155" fmla="*/ 246888 w 6095524"/>
                  <a:gd name="connsiteY155" fmla="*/ 1350359 h 1424940"/>
                  <a:gd name="connsiteX156" fmla="*/ 196977 w 6095524"/>
                  <a:gd name="connsiteY156" fmla="*/ 1370552 h 1424940"/>
                  <a:gd name="connsiteX157" fmla="*/ 153352 w 6095524"/>
                  <a:gd name="connsiteY157" fmla="*/ 1381982 h 1424940"/>
                  <a:gd name="connsiteX158" fmla="*/ 137160 w 6095524"/>
                  <a:gd name="connsiteY158" fmla="*/ 1384745 h 1424940"/>
                  <a:gd name="connsiteX159" fmla="*/ 85917 w 6095524"/>
                  <a:gd name="connsiteY159" fmla="*/ 1389793 h 1424940"/>
                  <a:gd name="connsiteX160" fmla="*/ 59532 w 6095524"/>
                  <a:gd name="connsiteY160" fmla="*/ 1401223 h 1424940"/>
                  <a:gd name="connsiteX161" fmla="*/ 30325 w 6095524"/>
                  <a:gd name="connsiteY161" fmla="*/ 1409974 h 1424940"/>
                  <a:gd name="connsiteX162" fmla="*/ 0 w 6095524"/>
                  <a:gd name="connsiteY162" fmla="*/ 1412360 h 1424940"/>
                  <a:gd name="connsiteX163" fmla="*/ 0 w 6095524"/>
                  <a:gd name="connsiteY163" fmla="*/ 1058622 h 1424940"/>
                  <a:gd name="connsiteX164" fmla="*/ 17145 w 6095524"/>
                  <a:gd name="connsiteY164" fmla="*/ 1060228 h 1424940"/>
                  <a:gd name="connsiteX165" fmla="*/ 44672 w 6095524"/>
                  <a:gd name="connsiteY165" fmla="*/ 1066324 h 1424940"/>
                  <a:gd name="connsiteX166" fmla="*/ 84677 w 6095524"/>
                  <a:gd name="connsiteY166" fmla="*/ 1076230 h 1424940"/>
                  <a:gd name="connsiteX167" fmla="*/ 132017 w 6095524"/>
                  <a:gd name="connsiteY167" fmla="*/ 1064990 h 1424940"/>
                  <a:gd name="connsiteX168" fmla="*/ 136779 w 6095524"/>
                  <a:gd name="connsiteY168" fmla="*/ 1060323 h 1424940"/>
                  <a:gd name="connsiteX169" fmla="*/ 187547 w 6095524"/>
                  <a:gd name="connsiteY169" fmla="*/ 1049179 h 1424940"/>
                  <a:gd name="connsiteX170" fmla="*/ 270891 w 6095524"/>
                  <a:gd name="connsiteY170" fmla="*/ 1036415 h 1424940"/>
                  <a:gd name="connsiteX171" fmla="*/ 276320 w 6095524"/>
                  <a:gd name="connsiteY171" fmla="*/ 1035558 h 1424940"/>
                  <a:gd name="connsiteX172" fmla="*/ 323755 w 6095524"/>
                  <a:gd name="connsiteY172" fmla="*/ 1061561 h 1424940"/>
                  <a:gd name="connsiteX173" fmla="*/ 361855 w 6095524"/>
                  <a:gd name="connsiteY173" fmla="*/ 1057942 h 1424940"/>
                  <a:gd name="connsiteX174" fmla="*/ 379571 w 6095524"/>
                  <a:gd name="connsiteY174" fmla="*/ 1039939 h 1424940"/>
                  <a:gd name="connsiteX175" fmla="*/ 430530 w 6095524"/>
                  <a:gd name="connsiteY175" fmla="*/ 1025747 h 1424940"/>
                  <a:gd name="connsiteX176" fmla="*/ 493300 w 6095524"/>
                  <a:gd name="connsiteY176" fmla="*/ 1027176 h 1424940"/>
                  <a:gd name="connsiteX177" fmla="*/ 537782 w 6095524"/>
                  <a:gd name="connsiteY177" fmla="*/ 1025366 h 1424940"/>
                  <a:gd name="connsiteX178" fmla="*/ 562166 w 6095524"/>
                  <a:gd name="connsiteY178" fmla="*/ 1015746 h 1424940"/>
                  <a:gd name="connsiteX179" fmla="*/ 579596 w 6095524"/>
                  <a:gd name="connsiteY179" fmla="*/ 1016699 h 1424940"/>
                  <a:gd name="connsiteX180" fmla="*/ 612362 w 6095524"/>
                  <a:gd name="connsiteY180" fmla="*/ 1023557 h 1424940"/>
                  <a:gd name="connsiteX181" fmla="*/ 716090 w 6095524"/>
                  <a:gd name="connsiteY181" fmla="*/ 1031653 h 1424940"/>
                  <a:gd name="connsiteX182" fmla="*/ 758381 w 6095524"/>
                  <a:gd name="connsiteY182" fmla="*/ 1018985 h 1424940"/>
                  <a:gd name="connsiteX183" fmla="*/ 771049 w 6095524"/>
                  <a:gd name="connsiteY183" fmla="*/ 1018699 h 1424940"/>
                  <a:gd name="connsiteX184" fmla="*/ 799433 w 6095524"/>
                  <a:gd name="connsiteY184" fmla="*/ 1023652 h 1424940"/>
                  <a:gd name="connsiteX185" fmla="*/ 858012 w 6095524"/>
                  <a:gd name="connsiteY185" fmla="*/ 1020318 h 1424940"/>
                  <a:gd name="connsiteX186" fmla="*/ 879634 w 6095524"/>
                  <a:gd name="connsiteY186" fmla="*/ 1015270 h 1424940"/>
                  <a:gd name="connsiteX187" fmla="*/ 891635 w 6095524"/>
                  <a:gd name="connsiteY187" fmla="*/ 1012031 h 1424940"/>
                  <a:gd name="connsiteX188" fmla="*/ 953262 w 6095524"/>
                  <a:gd name="connsiteY188" fmla="*/ 1003078 h 1424940"/>
                  <a:gd name="connsiteX189" fmla="*/ 980694 w 6095524"/>
                  <a:gd name="connsiteY189" fmla="*/ 993458 h 1424940"/>
                  <a:gd name="connsiteX190" fmla="*/ 988124 w 6095524"/>
                  <a:gd name="connsiteY190" fmla="*/ 992029 h 1424940"/>
                  <a:gd name="connsiteX191" fmla="*/ 1028795 w 6095524"/>
                  <a:gd name="connsiteY191" fmla="*/ 996029 h 1424940"/>
                  <a:gd name="connsiteX192" fmla="*/ 1059275 w 6095524"/>
                  <a:gd name="connsiteY192" fmla="*/ 1011555 h 1424940"/>
                  <a:gd name="connsiteX193" fmla="*/ 1065181 w 6095524"/>
                  <a:gd name="connsiteY193" fmla="*/ 1016794 h 1424940"/>
                  <a:gd name="connsiteX194" fmla="*/ 1150144 w 6095524"/>
                  <a:gd name="connsiteY194" fmla="*/ 1014984 h 1424940"/>
                  <a:gd name="connsiteX195" fmla="*/ 1163193 w 6095524"/>
                  <a:gd name="connsiteY195" fmla="*/ 1012793 h 1424940"/>
                  <a:gd name="connsiteX196" fmla="*/ 1226249 w 6095524"/>
                  <a:gd name="connsiteY196" fmla="*/ 1021937 h 1424940"/>
                  <a:gd name="connsiteX197" fmla="*/ 1244632 w 6095524"/>
                  <a:gd name="connsiteY197" fmla="*/ 1023747 h 1424940"/>
                  <a:gd name="connsiteX198" fmla="*/ 1310545 w 6095524"/>
                  <a:gd name="connsiteY198" fmla="*/ 1031939 h 1424940"/>
                  <a:gd name="connsiteX199" fmla="*/ 1319879 w 6095524"/>
                  <a:gd name="connsiteY199" fmla="*/ 1024319 h 1424940"/>
                  <a:gd name="connsiteX200" fmla="*/ 1346740 w 6095524"/>
                  <a:gd name="connsiteY200" fmla="*/ 1005173 h 1424940"/>
                  <a:gd name="connsiteX201" fmla="*/ 1399699 w 6095524"/>
                  <a:gd name="connsiteY201" fmla="*/ 988219 h 1424940"/>
                  <a:gd name="connsiteX202" fmla="*/ 1414082 w 6095524"/>
                  <a:gd name="connsiteY202" fmla="*/ 989171 h 1424940"/>
                  <a:gd name="connsiteX203" fmla="*/ 1450467 w 6095524"/>
                  <a:gd name="connsiteY203" fmla="*/ 1017461 h 1424940"/>
                  <a:gd name="connsiteX204" fmla="*/ 1468184 w 6095524"/>
                  <a:gd name="connsiteY204" fmla="*/ 1028795 h 1424940"/>
                  <a:gd name="connsiteX205" fmla="*/ 1518476 w 6095524"/>
                  <a:gd name="connsiteY205" fmla="*/ 1049655 h 1424940"/>
                  <a:gd name="connsiteX206" fmla="*/ 1522667 w 6095524"/>
                  <a:gd name="connsiteY206" fmla="*/ 1053465 h 1424940"/>
                  <a:gd name="connsiteX207" fmla="*/ 1559814 w 6095524"/>
                  <a:gd name="connsiteY207" fmla="*/ 1098709 h 1424940"/>
                  <a:gd name="connsiteX208" fmla="*/ 1568196 w 6095524"/>
                  <a:gd name="connsiteY208" fmla="*/ 1106424 h 1424940"/>
                  <a:gd name="connsiteX209" fmla="*/ 1578293 w 6095524"/>
                  <a:gd name="connsiteY209" fmla="*/ 1118426 h 1424940"/>
                  <a:gd name="connsiteX210" fmla="*/ 1609820 w 6095524"/>
                  <a:gd name="connsiteY210" fmla="*/ 1141667 h 1424940"/>
                  <a:gd name="connsiteX211" fmla="*/ 1648873 w 6095524"/>
                  <a:gd name="connsiteY211" fmla="*/ 1149096 h 1424940"/>
                  <a:gd name="connsiteX212" fmla="*/ 1696022 w 6095524"/>
                  <a:gd name="connsiteY212" fmla="*/ 1160431 h 1424940"/>
                  <a:gd name="connsiteX213" fmla="*/ 1715739 w 6095524"/>
                  <a:gd name="connsiteY213" fmla="*/ 1168051 h 1424940"/>
                  <a:gd name="connsiteX214" fmla="*/ 1768602 w 6095524"/>
                  <a:gd name="connsiteY214" fmla="*/ 1182529 h 1424940"/>
                  <a:gd name="connsiteX215" fmla="*/ 1806321 w 6095524"/>
                  <a:gd name="connsiteY215" fmla="*/ 1194721 h 1424940"/>
                  <a:gd name="connsiteX216" fmla="*/ 1860709 w 6095524"/>
                  <a:gd name="connsiteY216" fmla="*/ 1201865 h 1424940"/>
                  <a:gd name="connsiteX217" fmla="*/ 1887093 w 6095524"/>
                  <a:gd name="connsiteY217" fmla="*/ 1202150 h 1424940"/>
                  <a:gd name="connsiteX218" fmla="*/ 1935575 w 6095524"/>
                  <a:gd name="connsiteY218" fmla="*/ 1238726 h 1424940"/>
                  <a:gd name="connsiteX219" fmla="*/ 1974247 w 6095524"/>
                  <a:gd name="connsiteY219" fmla="*/ 1262920 h 1424940"/>
                  <a:gd name="connsiteX220" fmla="*/ 2014919 w 6095524"/>
                  <a:gd name="connsiteY220" fmla="*/ 1251204 h 1424940"/>
                  <a:gd name="connsiteX221" fmla="*/ 2025968 w 6095524"/>
                  <a:gd name="connsiteY221" fmla="*/ 1240155 h 1424940"/>
                  <a:gd name="connsiteX222" fmla="*/ 2092643 w 6095524"/>
                  <a:gd name="connsiteY222" fmla="*/ 1229678 h 1424940"/>
                  <a:gd name="connsiteX223" fmla="*/ 2187893 w 6095524"/>
                  <a:gd name="connsiteY223" fmla="*/ 1229297 h 1424940"/>
                  <a:gd name="connsiteX224" fmla="*/ 2346294 w 6095524"/>
                  <a:gd name="connsiteY224" fmla="*/ 1205484 h 1424940"/>
                  <a:gd name="connsiteX225" fmla="*/ 2373916 w 6095524"/>
                  <a:gd name="connsiteY225" fmla="*/ 1194435 h 1424940"/>
                  <a:gd name="connsiteX226" fmla="*/ 2404967 w 6095524"/>
                  <a:gd name="connsiteY226" fmla="*/ 1191673 h 1424940"/>
                  <a:gd name="connsiteX227" fmla="*/ 2416874 w 6095524"/>
                  <a:gd name="connsiteY227" fmla="*/ 1198436 h 1424940"/>
                  <a:gd name="connsiteX228" fmla="*/ 2468975 w 6095524"/>
                  <a:gd name="connsiteY228" fmla="*/ 1208532 h 1424940"/>
                  <a:gd name="connsiteX229" fmla="*/ 2478882 w 6095524"/>
                  <a:gd name="connsiteY229" fmla="*/ 1208723 h 1424940"/>
                  <a:gd name="connsiteX230" fmla="*/ 2512791 w 6095524"/>
                  <a:gd name="connsiteY230" fmla="*/ 1204436 h 1424940"/>
                  <a:gd name="connsiteX231" fmla="*/ 2544223 w 6095524"/>
                  <a:gd name="connsiteY231" fmla="*/ 1201960 h 1424940"/>
                  <a:gd name="connsiteX232" fmla="*/ 2623471 w 6095524"/>
                  <a:gd name="connsiteY232" fmla="*/ 1210056 h 1424940"/>
                  <a:gd name="connsiteX233" fmla="*/ 2684241 w 6095524"/>
                  <a:gd name="connsiteY233" fmla="*/ 1208151 h 1424940"/>
                  <a:gd name="connsiteX234" fmla="*/ 2712244 w 6095524"/>
                  <a:gd name="connsiteY234" fmla="*/ 1210056 h 1424940"/>
                  <a:gd name="connsiteX235" fmla="*/ 2728055 w 6095524"/>
                  <a:gd name="connsiteY235" fmla="*/ 1212914 h 1424940"/>
                  <a:gd name="connsiteX236" fmla="*/ 2763869 w 6095524"/>
                  <a:gd name="connsiteY236" fmla="*/ 1232821 h 1424940"/>
                  <a:gd name="connsiteX237" fmla="*/ 2783491 w 6095524"/>
                  <a:gd name="connsiteY237" fmla="*/ 1237298 h 1424940"/>
                  <a:gd name="connsiteX238" fmla="*/ 2842546 w 6095524"/>
                  <a:gd name="connsiteY238" fmla="*/ 1236917 h 1424940"/>
                  <a:gd name="connsiteX239" fmla="*/ 2931128 w 6095524"/>
                  <a:gd name="connsiteY239" fmla="*/ 1206913 h 1424940"/>
                  <a:gd name="connsiteX240" fmla="*/ 2940368 w 6095524"/>
                  <a:gd name="connsiteY240" fmla="*/ 1202912 h 1424940"/>
                  <a:gd name="connsiteX241" fmla="*/ 2985421 w 6095524"/>
                  <a:gd name="connsiteY241" fmla="*/ 1197959 h 1424940"/>
                  <a:gd name="connsiteX242" fmla="*/ 3015996 w 6095524"/>
                  <a:gd name="connsiteY242" fmla="*/ 1204722 h 1424940"/>
                  <a:gd name="connsiteX243" fmla="*/ 3057621 w 6095524"/>
                  <a:gd name="connsiteY243" fmla="*/ 1218724 h 1424940"/>
                  <a:gd name="connsiteX244" fmla="*/ 3095054 w 6095524"/>
                  <a:gd name="connsiteY244" fmla="*/ 1230440 h 1424940"/>
                  <a:gd name="connsiteX245" fmla="*/ 3122295 w 6095524"/>
                  <a:gd name="connsiteY245" fmla="*/ 1243679 h 1424940"/>
                  <a:gd name="connsiteX246" fmla="*/ 3184589 w 6095524"/>
                  <a:gd name="connsiteY246" fmla="*/ 1253395 h 1424940"/>
                  <a:gd name="connsiteX247" fmla="*/ 3191066 w 6095524"/>
                  <a:gd name="connsiteY247" fmla="*/ 1255014 h 1424940"/>
                  <a:gd name="connsiteX248" fmla="*/ 3237929 w 6095524"/>
                  <a:gd name="connsiteY248" fmla="*/ 1243203 h 1424940"/>
                  <a:gd name="connsiteX249" fmla="*/ 3294221 w 6095524"/>
                  <a:gd name="connsiteY249" fmla="*/ 1231202 h 1424940"/>
                  <a:gd name="connsiteX250" fmla="*/ 3314319 w 6095524"/>
                  <a:gd name="connsiteY250" fmla="*/ 1235297 h 1424940"/>
                  <a:gd name="connsiteX251" fmla="*/ 3341846 w 6095524"/>
                  <a:gd name="connsiteY251" fmla="*/ 1241108 h 1424940"/>
                  <a:gd name="connsiteX252" fmla="*/ 3367373 w 6095524"/>
                  <a:gd name="connsiteY252" fmla="*/ 1238060 h 1424940"/>
                  <a:gd name="connsiteX253" fmla="*/ 3382899 w 6095524"/>
                  <a:gd name="connsiteY253" fmla="*/ 1237774 h 1424940"/>
                  <a:gd name="connsiteX254" fmla="*/ 3453765 w 6095524"/>
                  <a:gd name="connsiteY254" fmla="*/ 1273397 h 1424940"/>
                  <a:gd name="connsiteX255" fmla="*/ 3471767 w 6095524"/>
                  <a:gd name="connsiteY255" fmla="*/ 1276350 h 1424940"/>
                  <a:gd name="connsiteX256" fmla="*/ 3481959 w 6095524"/>
                  <a:gd name="connsiteY256" fmla="*/ 1280732 h 1424940"/>
                  <a:gd name="connsiteX257" fmla="*/ 3543396 w 6095524"/>
                  <a:gd name="connsiteY257" fmla="*/ 1324928 h 1424940"/>
                  <a:gd name="connsiteX258" fmla="*/ 3569494 w 6095524"/>
                  <a:gd name="connsiteY258" fmla="*/ 1333881 h 1424940"/>
                  <a:gd name="connsiteX259" fmla="*/ 3598164 w 6095524"/>
                  <a:gd name="connsiteY259" fmla="*/ 1332071 h 1424940"/>
                  <a:gd name="connsiteX260" fmla="*/ 3614738 w 6095524"/>
                  <a:gd name="connsiteY260" fmla="*/ 1328833 h 1424940"/>
                  <a:gd name="connsiteX261" fmla="*/ 3655886 w 6095524"/>
                  <a:gd name="connsiteY261" fmla="*/ 1300734 h 1424940"/>
                  <a:gd name="connsiteX262" fmla="*/ 3679317 w 6095524"/>
                  <a:gd name="connsiteY262" fmla="*/ 1301687 h 1424940"/>
                  <a:gd name="connsiteX263" fmla="*/ 3715893 w 6095524"/>
                  <a:gd name="connsiteY263" fmla="*/ 1321022 h 1424940"/>
                  <a:gd name="connsiteX264" fmla="*/ 3782282 w 6095524"/>
                  <a:gd name="connsiteY264" fmla="*/ 1329690 h 1424940"/>
                  <a:gd name="connsiteX265" fmla="*/ 3816001 w 6095524"/>
                  <a:gd name="connsiteY265" fmla="*/ 1302639 h 1424940"/>
                  <a:gd name="connsiteX266" fmla="*/ 3833431 w 6095524"/>
                  <a:gd name="connsiteY266" fmla="*/ 1276636 h 1424940"/>
                  <a:gd name="connsiteX267" fmla="*/ 3883819 w 6095524"/>
                  <a:gd name="connsiteY267" fmla="*/ 1246442 h 1424940"/>
                  <a:gd name="connsiteX268" fmla="*/ 3895821 w 6095524"/>
                  <a:gd name="connsiteY268" fmla="*/ 1257681 h 1424940"/>
                  <a:gd name="connsiteX269" fmla="*/ 3932778 w 6095524"/>
                  <a:gd name="connsiteY269" fmla="*/ 1262444 h 1424940"/>
                  <a:gd name="connsiteX270" fmla="*/ 3972782 w 6095524"/>
                  <a:gd name="connsiteY270" fmla="*/ 1262063 h 1424940"/>
                  <a:gd name="connsiteX271" fmla="*/ 4042505 w 6095524"/>
                  <a:gd name="connsiteY271" fmla="*/ 1267111 h 1424940"/>
                  <a:gd name="connsiteX272" fmla="*/ 4088892 w 6095524"/>
                  <a:gd name="connsiteY272" fmla="*/ 1238250 h 1424940"/>
                  <a:gd name="connsiteX273" fmla="*/ 4106609 w 6095524"/>
                  <a:gd name="connsiteY273" fmla="*/ 1226344 h 1424940"/>
                  <a:gd name="connsiteX274" fmla="*/ 4123182 w 6095524"/>
                  <a:gd name="connsiteY274" fmla="*/ 1218724 h 1424940"/>
                  <a:gd name="connsiteX275" fmla="*/ 4142328 w 6095524"/>
                  <a:gd name="connsiteY275" fmla="*/ 1214438 h 1424940"/>
                  <a:gd name="connsiteX276" fmla="*/ 4188524 w 6095524"/>
                  <a:gd name="connsiteY276" fmla="*/ 1198245 h 1424940"/>
                  <a:gd name="connsiteX277" fmla="*/ 4213860 w 6095524"/>
                  <a:gd name="connsiteY277" fmla="*/ 1182338 h 1424940"/>
                  <a:gd name="connsiteX278" fmla="*/ 4270820 w 6095524"/>
                  <a:gd name="connsiteY278" fmla="*/ 1167003 h 1424940"/>
                  <a:gd name="connsiteX279" fmla="*/ 4309587 w 6095524"/>
                  <a:gd name="connsiteY279" fmla="*/ 1153287 h 1424940"/>
                  <a:gd name="connsiteX280" fmla="*/ 4350449 w 6095524"/>
                  <a:gd name="connsiteY280" fmla="*/ 1129665 h 1424940"/>
                  <a:gd name="connsiteX281" fmla="*/ 4356164 w 6095524"/>
                  <a:gd name="connsiteY281" fmla="*/ 1126046 h 1424940"/>
                  <a:gd name="connsiteX282" fmla="*/ 4369880 w 6095524"/>
                  <a:gd name="connsiteY282" fmla="*/ 1110520 h 1424940"/>
                  <a:gd name="connsiteX283" fmla="*/ 4389787 w 6095524"/>
                  <a:gd name="connsiteY283" fmla="*/ 1057085 h 1424940"/>
                  <a:gd name="connsiteX284" fmla="*/ 4395502 w 6095524"/>
                  <a:gd name="connsiteY284" fmla="*/ 1046226 h 1424940"/>
                  <a:gd name="connsiteX285" fmla="*/ 4447413 w 6095524"/>
                  <a:gd name="connsiteY285" fmla="*/ 1009650 h 1424940"/>
                  <a:gd name="connsiteX286" fmla="*/ 4466654 w 6095524"/>
                  <a:gd name="connsiteY286" fmla="*/ 1013079 h 1424940"/>
                  <a:gd name="connsiteX287" fmla="*/ 4487894 w 6095524"/>
                  <a:gd name="connsiteY287" fmla="*/ 1025081 h 1424940"/>
                  <a:gd name="connsiteX288" fmla="*/ 4534472 w 6095524"/>
                  <a:gd name="connsiteY288" fmla="*/ 1028224 h 1424940"/>
                  <a:gd name="connsiteX289" fmla="*/ 4551903 w 6095524"/>
                  <a:gd name="connsiteY289" fmla="*/ 1022033 h 1424940"/>
                  <a:gd name="connsiteX290" fmla="*/ 4582382 w 6095524"/>
                  <a:gd name="connsiteY290" fmla="*/ 1005364 h 1424940"/>
                  <a:gd name="connsiteX291" fmla="*/ 4605909 w 6095524"/>
                  <a:gd name="connsiteY291" fmla="*/ 979551 h 1424940"/>
                  <a:gd name="connsiteX292" fmla="*/ 4640104 w 6095524"/>
                  <a:gd name="connsiteY292" fmla="*/ 936879 h 1424940"/>
                  <a:gd name="connsiteX293" fmla="*/ 4705731 w 6095524"/>
                  <a:gd name="connsiteY293" fmla="*/ 920591 h 1424940"/>
                  <a:gd name="connsiteX294" fmla="*/ 4730973 w 6095524"/>
                  <a:gd name="connsiteY294" fmla="*/ 915162 h 1424940"/>
                  <a:gd name="connsiteX295" fmla="*/ 4822794 w 6095524"/>
                  <a:gd name="connsiteY295" fmla="*/ 892397 h 1424940"/>
                  <a:gd name="connsiteX296" fmla="*/ 4830794 w 6095524"/>
                  <a:gd name="connsiteY296" fmla="*/ 891635 h 1424940"/>
                  <a:gd name="connsiteX297" fmla="*/ 4894421 w 6095524"/>
                  <a:gd name="connsiteY297" fmla="*/ 865442 h 1424940"/>
                  <a:gd name="connsiteX298" fmla="*/ 4909756 w 6095524"/>
                  <a:gd name="connsiteY298" fmla="*/ 858964 h 1424940"/>
                  <a:gd name="connsiteX299" fmla="*/ 4928521 w 6095524"/>
                  <a:gd name="connsiteY299" fmla="*/ 842391 h 1424940"/>
                  <a:gd name="connsiteX300" fmla="*/ 4945857 w 6095524"/>
                  <a:gd name="connsiteY300" fmla="*/ 795623 h 1424940"/>
                  <a:gd name="connsiteX301" fmla="*/ 4966145 w 6095524"/>
                  <a:gd name="connsiteY301" fmla="*/ 774287 h 1424940"/>
                  <a:gd name="connsiteX302" fmla="*/ 4980909 w 6095524"/>
                  <a:gd name="connsiteY302" fmla="*/ 761333 h 1424940"/>
                  <a:gd name="connsiteX303" fmla="*/ 4993862 w 6095524"/>
                  <a:gd name="connsiteY303" fmla="*/ 741712 h 1424940"/>
                  <a:gd name="connsiteX304" fmla="*/ 5006816 w 6095524"/>
                  <a:gd name="connsiteY304" fmla="*/ 694754 h 1424940"/>
                  <a:gd name="connsiteX305" fmla="*/ 5026724 w 6095524"/>
                  <a:gd name="connsiteY305" fmla="*/ 653129 h 1424940"/>
                  <a:gd name="connsiteX306" fmla="*/ 5062538 w 6095524"/>
                  <a:gd name="connsiteY306" fmla="*/ 630079 h 1424940"/>
                  <a:gd name="connsiteX307" fmla="*/ 5084731 w 6095524"/>
                  <a:gd name="connsiteY307" fmla="*/ 617982 h 1424940"/>
                  <a:gd name="connsiteX308" fmla="*/ 5172647 w 6095524"/>
                  <a:gd name="connsiteY308" fmla="*/ 630174 h 1424940"/>
                  <a:gd name="connsiteX309" fmla="*/ 5232654 w 6095524"/>
                  <a:gd name="connsiteY309" fmla="*/ 642080 h 1424940"/>
                  <a:gd name="connsiteX310" fmla="*/ 5252371 w 6095524"/>
                  <a:gd name="connsiteY310" fmla="*/ 637508 h 1424940"/>
                  <a:gd name="connsiteX311" fmla="*/ 5308092 w 6095524"/>
                  <a:gd name="connsiteY311" fmla="*/ 598646 h 1424940"/>
                  <a:gd name="connsiteX312" fmla="*/ 5363147 w 6095524"/>
                  <a:gd name="connsiteY312" fmla="*/ 581311 h 1424940"/>
                  <a:gd name="connsiteX313" fmla="*/ 5404580 w 6095524"/>
                  <a:gd name="connsiteY313" fmla="*/ 576358 h 1424940"/>
                  <a:gd name="connsiteX314" fmla="*/ 5440203 w 6095524"/>
                  <a:gd name="connsiteY314" fmla="*/ 572548 h 1424940"/>
                  <a:gd name="connsiteX315" fmla="*/ 5482971 w 6095524"/>
                  <a:gd name="connsiteY315" fmla="*/ 561880 h 1424940"/>
                  <a:gd name="connsiteX316" fmla="*/ 5507165 w 6095524"/>
                  <a:gd name="connsiteY316" fmla="*/ 550259 h 1424940"/>
                  <a:gd name="connsiteX317" fmla="*/ 5545645 w 6095524"/>
                  <a:gd name="connsiteY317" fmla="*/ 533591 h 1424940"/>
                  <a:gd name="connsiteX318" fmla="*/ 5585079 w 6095524"/>
                  <a:gd name="connsiteY318" fmla="*/ 511969 h 1424940"/>
                  <a:gd name="connsiteX319" fmla="*/ 5615368 w 6095524"/>
                  <a:gd name="connsiteY319" fmla="*/ 481679 h 1424940"/>
                  <a:gd name="connsiteX320" fmla="*/ 5631656 w 6095524"/>
                  <a:gd name="connsiteY320" fmla="*/ 456152 h 1424940"/>
                  <a:gd name="connsiteX321" fmla="*/ 5679377 w 6095524"/>
                  <a:gd name="connsiteY321" fmla="*/ 419576 h 1424940"/>
                  <a:gd name="connsiteX322" fmla="*/ 5722525 w 6095524"/>
                  <a:gd name="connsiteY322" fmla="*/ 350615 h 1424940"/>
                  <a:gd name="connsiteX323" fmla="*/ 5749576 w 6095524"/>
                  <a:gd name="connsiteY323" fmla="*/ 321945 h 1424940"/>
                  <a:gd name="connsiteX324" fmla="*/ 5764911 w 6095524"/>
                  <a:gd name="connsiteY324" fmla="*/ 313849 h 1424940"/>
                  <a:gd name="connsiteX325" fmla="*/ 5791009 w 6095524"/>
                  <a:gd name="connsiteY325" fmla="*/ 293942 h 1424940"/>
                  <a:gd name="connsiteX326" fmla="*/ 5806440 w 6095524"/>
                  <a:gd name="connsiteY326" fmla="*/ 279178 h 1424940"/>
                  <a:gd name="connsiteX327" fmla="*/ 5848636 w 6095524"/>
                  <a:gd name="connsiteY327" fmla="*/ 224885 h 1424940"/>
                  <a:gd name="connsiteX328" fmla="*/ 5861590 w 6095524"/>
                  <a:gd name="connsiteY328" fmla="*/ 208788 h 1424940"/>
                  <a:gd name="connsiteX329" fmla="*/ 5888355 w 6095524"/>
                  <a:gd name="connsiteY329" fmla="*/ 181166 h 1424940"/>
                  <a:gd name="connsiteX330" fmla="*/ 5900071 w 6095524"/>
                  <a:gd name="connsiteY330" fmla="*/ 172784 h 1424940"/>
                  <a:gd name="connsiteX331" fmla="*/ 5920740 w 6095524"/>
                  <a:gd name="connsiteY331" fmla="*/ 150305 h 1424940"/>
                  <a:gd name="connsiteX332" fmla="*/ 5969985 w 6095524"/>
                  <a:gd name="connsiteY332" fmla="*/ 91345 h 1424940"/>
                  <a:gd name="connsiteX333" fmla="*/ 5991130 w 6095524"/>
                  <a:gd name="connsiteY333" fmla="*/ 58293 h 1424940"/>
                  <a:gd name="connsiteX334" fmla="*/ 6033325 w 6095524"/>
                  <a:gd name="connsiteY334" fmla="*/ 33909 h 1424940"/>
                  <a:gd name="connsiteX335" fmla="*/ 6054376 w 6095524"/>
                  <a:gd name="connsiteY335" fmla="*/ 20955 h 1424940"/>
                  <a:gd name="connsiteX336" fmla="*/ 6095524 w 6095524"/>
                  <a:gd name="connsiteY336" fmla="*/ 0 h 1424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6095524" h="1424940">
                    <a:moveTo>
                      <a:pt x="6095524" y="0"/>
                    </a:moveTo>
                    <a:cubicBezTo>
                      <a:pt x="6095524" y="7811"/>
                      <a:pt x="6095524" y="12573"/>
                      <a:pt x="6095524" y="17431"/>
                    </a:cubicBezTo>
                    <a:lnTo>
                      <a:pt x="6095524" y="216290"/>
                    </a:lnTo>
                    <a:lnTo>
                      <a:pt x="6079998" y="230600"/>
                    </a:lnTo>
                    <a:cubicBezTo>
                      <a:pt x="6058567" y="241363"/>
                      <a:pt x="6035706" y="251079"/>
                      <a:pt x="6012751" y="260699"/>
                    </a:cubicBezTo>
                    <a:cubicBezTo>
                      <a:pt x="6006084" y="263462"/>
                      <a:pt x="5998749" y="264986"/>
                      <a:pt x="5992749" y="268700"/>
                    </a:cubicBezTo>
                    <a:cubicBezTo>
                      <a:pt x="5965126" y="285655"/>
                      <a:pt x="5938361" y="303943"/>
                      <a:pt x="5910358" y="320231"/>
                    </a:cubicBezTo>
                    <a:cubicBezTo>
                      <a:pt x="5881497" y="337090"/>
                      <a:pt x="5855684" y="356997"/>
                      <a:pt x="5835777" y="383953"/>
                    </a:cubicBezTo>
                    <a:cubicBezTo>
                      <a:pt x="5817298" y="409004"/>
                      <a:pt x="5799391" y="434435"/>
                      <a:pt x="5781008" y="459581"/>
                    </a:cubicBezTo>
                    <a:cubicBezTo>
                      <a:pt x="5776341" y="465963"/>
                      <a:pt x="5772054" y="473488"/>
                      <a:pt x="5765673" y="477584"/>
                    </a:cubicBezTo>
                    <a:cubicBezTo>
                      <a:pt x="5752433" y="486156"/>
                      <a:pt x="5737955" y="493109"/>
                      <a:pt x="5723763" y="500158"/>
                    </a:cubicBezTo>
                    <a:cubicBezTo>
                      <a:pt x="5711571" y="506159"/>
                      <a:pt x="5698617" y="510635"/>
                      <a:pt x="5686711" y="517112"/>
                    </a:cubicBezTo>
                    <a:cubicBezTo>
                      <a:pt x="5677186" y="522256"/>
                      <a:pt x="5668708" y="529400"/>
                      <a:pt x="5659850" y="535877"/>
                    </a:cubicBezTo>
                    <a:cubicBezTo>
                      <a:pt x="5652135" y="541496"/>
                      <a:pt x="5643658" y="546354"/>
                      <a:pt x="5637181" y="553117"/>
                    </a:cubicBezTo>
                    <a:cubicBezTo>
                      <a:pt x="5621369" y="569500"/>
                      <a:pt x="5605462" y="585597"/>
                      <a:pt x="5585841" y="597694"/>
                    </a:cubicBezTo>
                    <a:cubicBezTo>
                      <a:pt x="5566505" y="609695"/>
                      <a:pt x="5548217" y="623126"/>
                      <a:pt x="5528977" y="635318"/>
                    </a:cubicBezTo>
                    <a:cubicBezTo>
                      <a:pt x="5510117" y="647224"/>
                      <a:pt x="5493067" y="660273"/>
                      <a:pt x="5483256" y="681419"/>
                    </a:cubicBezTo>
                    <a:cubicBezTo>
                      <a:pt x="5478875" y="690753"/>
                      <a:pt x="5472684" y="700945"/>
                      <a:pt x="5464397" y="706374"/>
                    </a:cubicBezTo>
                    <a:cubicBezTo>
                      <a:pt x="5452586" y="714089"/>
                      <a:pt x="5437632" y="716852"/>
                      <a:pt x="5424773" y="723424"/>
                    </a:cubicBezTo>
                    <a:cubicBezTo>
                      <a:pt x="5409628" y="731139"/>
                      <a:pt x="5392103" y="737807"/>
                      <a:pt x="5381815" y="750094"/>
                    </a:cubicBezTo>
                    <a:cubicBezTo>
                      <a:pt x="5372671" y="761048"/>
                      <a:pt x="5363432" y="769620"/>
                      <a:pt x="5351335" y="776573"/>
                    </a:cubicBezTo>
                    <a:cubicBezTo>
                      <a:pt x="5342858" y="781431"/>
                      <a:pt x="5336572" y="790289"/>
                      <a:pt x="5327809" y="794290"/>
                    </a:cubicBezTo>
                    <a:cubicBezTo>
                      <a:pt x="5316284" y="799624"/>
                      <a:pt x="5304663" y="803815"/>
                      <a:pt x="5294566" y="812102"/>
                    </a:cubicBezTo>
                    <a:cubicBezTo>
                      <a:pt x="5284089" y="820674"/>
                      <a:pt x="5272183" y="827437"/>
                      <a:pt x="5261229" y="835438"/>
                    </a:cubicBezTo>
                    <a:cubicBezTo>
                      <a:pt x="5255419" y="839724"/>
                      <a:pt x="5250656" y="845344"/>
                      <a:pt x="5245037" y="849821"/>
                    </a:cubicBezTo>
                    <a:cubicBezTo>
                      <a:pt x="5234750" y="858012"/>
                      <a:pt x="5224272" y="866013"/>
                      <a:pt x="5213699" y="873728"/>
                    </a:cubicBezTo>
                    <a:cubicBezTo>
                      <a:pt x="5203127" y="881444"/>
                      <a:pt x="5193030" y="890397"/>
                      <a:pt x="5181409" y="896017"/>
                    </a:cubicBezTo>
                    <a:cubicBezTo>
                      <a:pt x="5161598" y="905542"/>
                      <a:pt x="5139976" y="911257"/>
                      <a:pt x="5120735" y="921544"/>
                    </a:cubicBezTo>
                    <a:cubicBezTo>
                      <a:pt x="5101209" y="932021"/>
                      <a:pt x="5082826" y="945166"/>
                      <a:pt x="5065490" y="959072"/>
                    </a:cubicBezTo>
                    <a:cubicBezTo>
                      <a:pt x="5051774" y="970026"/>
                      <a:pt x="5038916" y="980885"/>
                      <a:pt x="5021675" y="986504"/>
                    </a:cubicBezTo>
                    <a:cubicBezTo>
                      <a:pt x="5012055" y="989648"/>
                      <a:pt x="5001959" y="996506"/>
                      <a:pt x="4996148" y="1004507"/>
                    </a:cubicBezTo>
                    <a:cubicBezTo>
                      <a:pt x="4983575" y="1021937"/>
                      <a:pt x="4967478" y="1034225"/>
                      <a:pt x="4949285" y="1044702"/>
                    </a:cubicBezTo>
                    <a:cubicBezTo>
                      <a:pt x="4924996" y="1058799"/>
                      <a:pt x="4900993" y="1073182"/>
                      <a:pt x="4876609" y="1086993"/>
                    </a:cubicBezTo>
                    <a:cubicBezTo>
                      <a:pt x="4862227" y="1095185"/>
                      <a:pt x="4847940" y="1103852"/>
                      <a:pt x="4832699" y="1109853"/>
                    </a:cubicBezTo>
                    <a:cubicBezTo>
                      <a:pt x="4801553" y="1122236"/>
                      <a:pt x="4769644" y="1132808"/>
                      <a:pt x="4738211" y="1144334"/>
                    </a:cubicBezTo>
                    <a:cubicBezTo>
                      <a:pt x="4727924" y="1148048"/>
                      <a:pt x="4718209" y="1153382"/>
                      <a:pt x="4707731" y="1156621"/>
                    </a:cubicBezTo>
                    <a:cubicBezTo>
                      <a:pt x="4696396" y="1160145"/>
                      <a:pt x="4684205" y="1161193"/>
                      <a:pt x="4672870" y="1164717"/>
                    </a:cubicBezTo>
                    <a:cubicBezTo>
                      <a:pt x="4654010" y="1170527"/>
                      <a:pt x="4635722" y="1177957"/>
                      <a:pt x="4616863" y="1183862"/>
                    </a:cubicBezTo>
                    <a:cubicBezTo>
                      <a:pt x="4580477" y="1195197"/>
                      <a:pt x="4543996" y="1206056"/>
                      <a:pt x="4507516" y="1216819"/>
                    </a:cubicBezTo>
                    <a:cubicBezTo>
                      <a:pt x="4499706" y="1219105"/>
                      <a:pt x="4491228" y="1219391"/>
                      <a:pt x="4483513" y="1221867"/>
                    </a:cubicBezTo>
                    <a:cubicBezTo>
                      <a:pt x="4463034" y="1228535"/>
                      <a:pt x="4442650" y="1235773"/>
                      <a:pt x="4422362" y="1243108"/>
                    </a:cubicBezTo>
                    <a:cubicBezTo>
                      <a:pt x="4410075" y="1247585"/>
                      <a:pt x="4398073" y="1253109"/>
                      <a:pt x="4385691" y="1257395"/>
                    </a:cubicBezTo>
                    <a:cubicBezTo>
                      <a:pt x="4375785" y="1260824"/>
                      <a:pt x="4365593" y="1263491"/>
                      <a:pt x="4355306" y="1265587"/>
                    </a:cubicBezTo>
                    <a:cubicBezTo>
                      <a:pt x="4346448" y="1267397"/>
                      <a:pt x="4337209" y="1267206"/>
                      <a:pt x="4328446" y="1269397"/>
                    </a:cubicBezTo>
                    <a:cubicBezTo>
                      <a:pt x="4304728" y="1275302"/>
                      <a:pt x="4281297" y="1281970"/>
                      <a:pt x="4257770" y="1288256"/>
                    </a:cubicBezTo>
                    <a:cubicBezTo>
                      <a:pt x="4248341" y="1290733"/>
                      <a:pt x="4238720" y="1292543"/>
                      <a:pt x="4229576" y="1295686"/>
                    </a:cubicBezTo>
                    <a:cubicBezTo>
                      <a:pt x="4205097" y="1303973"/>
                      <a:pt x="4180999" y="1313402"/>
                      <a:pt x="4156424" y="1321213"/>
                    </a:cubicBezTo>
                    <a:cubicBezTo>
                      <a:pt x="4136041" y="1327690"/>
                      <a:pt x="4115086" y="1332357"/>
                      <a:pt x="4094416" y="1338072"/>
                    </a:cubicBezTo>
                    <a:cubicBezTo>
                      <a:pt x="4085653" y="1340549"/>
                      <a:pt x="4077271" y="1344073"/>
                      <a:pt x="4068509" y="1346168"/>
                    </a:cubicBezTo>
                    <a:cubicBezTo>
                      <a:pt x="4048887" y="1350931"/>
                      <a:pt x="4028980" y="1354931"/>
                      <a:pt x="4009263" y="1359694"/>
                    </a:cubicBezTo>
                    <a:cubicBezTo>
                      <a:pt x="3998023" y="1362456"/>
                      <a:pt x="3987165" y="1367409"/>
                      <a:pt x="3975735" y="1369219"/>
                    </a:cubicBezTo>
                    <a:cubicBezTo>
                      <a:pt x="3948589" y="1373505"/>
                      <a:pt x="3921252" y="1376553"/>
                      <a:pt x="3893915" y="1379982"/>
                    </a:cubicBezTo>
                    <a:cubicBezTo>
                      <a:pt x="3865722" y="1383506"/>
                      <a:pt x="3837623" y="1387221"/>
                      <a:pt x="3809428" y="1390364"/>
                    </a:cubicBezTo>
                    <a:cubicBezTo>
                      <a:pt x="3793998" y="1391984"/>
                      <a:pt x="3778472" y="1392269"/>
                      <a:pt x="3763042" y="1393793"/>
                    </a:cubicBezTo>
                    <a:cubicBezTo>
                      <a:pt x="3749516" y="1395127"/>
                      <a:pt x="3736086" y="1397603"/>
                      <a:pt x="3722561" y="1399223"/>
                    </a:cubicBezTo>
                    <a:cubicBezTo>
                      <a:pt x="3710845" y="1400556"/>
                      <a:pt x="3699034" y="1401318"/>
                      <a:pt x="3687318" y="1402652"/>
                    </a:cubicBezTo>
                    <a:cubicBezTo>
                      <a:pt x="3668554" y="1404842"/>
                      <a:pt x="3649885" y="1407319"/>
                      <a:pt x="3631216" y="1409605"/>
                    </a:cubicBezTo>
                    <a:cubicBezTo>
                      <a:pt x="3623406" y="1410462"/>
                      <a:pt x="3615214" y="1412843"/>
                      <a:pt x="3607880" y="1411415"/>
                    </a:cubicBezTo>
                    <a:cubicBezTo>
                      <a:pt x="3589401" y="1407795"/>
                      <a:pt x="3571208" y="1408843"/>
                      <a:pt x="3552825" y="1411319"/>
                    </a:cubicBezTo>
                    <a:cubicBezTo>
                      <a:pt x="3546539" y="1412177"/>
                      <a:pt x="3539776" y="1411986"/>
                      <a:pt x="3533680" y="1410367"/>
                    </a:cubicBezTo>
                    <a:cubicBezTo>
                      <a:pt x="3521202" y="1407128"/>
                      <a:pt x="3509106" y="1402556"/>
                      <a:pt x="3496818" y="1398556"/>
                    </a:cubicBezTo>
                    <a:cubicBezTo>
                      <a:pt x="3495484" y="1398080"/>
                      <a:pt x="3493865" y="1397984"/>
                      <a:pt x="3492437" y="1397699"/>
                    </a:cubicBezTo>
                    <a:cubicBezTo>
                      <a:pt x="3484340" y="1396079"/>
                      <a:pt x="3476340" y="1394460"/>
                      <a:pt x="3468243" y="1393031"/>
                    </a:cubicBezTo>
                    <a:cubicBezTo>
                      <a:pt x="3463862" y="1392269"/>
                      <a:pt x="3459385" y="1392174"/>
                      <a:pt x="3455003" y="1391507"/>
                    </a:cubicBezTo>
                    <a:cubicBezTo>
                      <a:pt x="3438049" y="1388840"/>
                      <a:pt x="3419380" y="1393317"/>
                      <a:pt x="3404711" y="1381792"/>
                    </a:cubicBezTo>
                    <a:cubicBezTo>
                      <a:pt x="3395186" y="1374362"/>
                      <a:pt x="3385947" y="1376077"/>
                      <a:pt x="3375756" y="1377220"/>
                    </a:cubicBezTo>
                    <a:cubicBezTo>
                      <a:pt x="3368040" y="1378077"/>
                      <a:pt x="3360134" y="1377791"/>
                      <a:pt x="3352324" y="1377887"/>
                    </a:cubicBezTo>
                    <a:cubicBezTo>
                      <a:pt x="3338608" y="1378172"/>
                      <a:pt x="3324892" y="1378268"/>
                      <a:pt x="3311176" y="1378744"/>
                    </a:cubicBezTo>
                    <a:cubicBezTo>
                      <a:pt x="3306794" y="1378934"/>
                      <a:pt x="3302318" y="1381316"/>
                      <a:pt x="3298031" y="1380935"/>
                    </a:cubicBezTo>
                    <a:cubicBezTo>
                      <a:pt x="3278219" y="1379125"/>
                      <a:pt x="3258407" y="1376267"/>
                      <a:pt x="3238595" y="1374648"/>
                    </a:cubicBezTo>
                    <a:cubicBezTo>
                      <a:pt x="3227356" y="1373696"/>
                      <a:pt x="3215830" y="1375505"/>
                      <a:pt x="3204686" y="1374172"/>
                    </a:cubicBezTo>
                    <a:cubicBezTo>
                      <a:pt x="3191828" y="1372648"/>
                      <a:pt x="3179255" y="1368743"/>
                      <a:pt x="3166491" y="1366361"/>
                    </a:cubicBezTo>
                    <a:cubicBezTo>
                      <a:pt x="3162967" y="1365695"/>
                      <a:pt x="3159062" y="1366552"/>
                      <a:pt x="3155347" y="1366742"/>
                    </a:cubicBezTo>
                    <a:cubicBezTo>
                      <a:pt x="3151156" y="1366933"/>
                      <a:pt x="3147060" y="1367314"/>
                      <a:pt x="3142869" y="1367409"/>
                    </a:cubicBezTo>
                    <a:cubicBezTo>
                      <a:pt x="3130105" y="1367600"/>
                      <a:pt x="3117342" y="1367314"/>
                      <a:pt x="3104578" y="1367981"/>
                    </a:cubicBezTo>
                    <a:cubicBezTo>
                      <a:pt x="3096768" y="1368362"/>
                      <a:pt x="3088577" y="1372267"/>
                      <a:pt x="3081337" y="1370838"/>
                    </a:cubicBezTo>
                    <a:cubicBezTo>
                      <a:pt x="3066574" y="1368076"/>
                      <a:pt x="3051810" y="1374267"/>
                      <a:pt x="3037047" y="1369124"/>
                    </a:cubicBezTo>
                    <a:cubicBezTo>
                      <a:pt x="3032474" y="1367600"/>
                      <a:pt x="3026188" y="1371410"/>
                      <a:pt x="3020663" y="1371600"/>
                    </a:cubicBezTo>
                    <a:cubicBezTo>
                      <a:pt x="3006852" y="1372076"/>
                      <a:pt x="2993041" y="1371981"/>
                      <a:pt x="2979230" y="1371886"/>
                    </a:cubicBezTo>
                    <a:cubicBezTo>
                      <a:pt x="2966847" y="1371791"/>
                      <a:pt x="2953988" y="1373124"/>
                      <a:pt x="2942082" y="1370457"/>
                    </a:cubicBezTo>
                    <a:cubicBezTo>
                      <a:pt x="2929604" y="1367600"/>
                      <a:pt x="2918365" y="1367981"/>
                      <a:pt x="2906268" y="1371219"/>
                    </a:cubicBezTo>
                    <a:cubicBezTo>
                      <a:pt x="2897981" y="1373410"/>
                      <a:pt x="2889218" y="1373696"/>
                      <a:pt x="2880646" y="1374362"/>
                    </a:cubicBezTo>
                    <a:cubicBezTo>
                      <a:pt x="2871407" y="1375124"/>
                      <a:pt x="2861215" y="1373124"/>
                      <a:pt x="2852833" y="1376267"/>
                    </a:cubicBezTo>
                    <a:cubicBezTo>
                      <a:pt x="2827877" y="1385602"/>
                      <a:pt x="2802255" y="1387602"/>
                      <a:pt x="2776157" y="1387602"/>
                    </a:cubicBezTo>
                    <a:cubicBezTo>
                      <a:pt x="2771394" y="1387602"/>
                      <a:pt x="2766536" y="1386269"/>
                      <a:pt x="2761965" y="1384840"/>
                    </a:cubicBezTo>
                    <a:cubicBezTo>
                      <a:pt x="2735294" y="1376267"/>
                      <a:pt x="2708529" y="1377029"/>
                      <a:pt x="2681383" y="1382268"/>
                    </a:cubicBezTo>
                    <a:cubicBezTo>
                      <a:pt x="2675763" y="1383411"/>
                      <a:pt x="2669477" y="1383602"/>
                      <a:pt x="2663857" y="1382459"/>
                    </a:cubicBezTo>
                    <a:cubicBezTo>
                      <a:pt x="2648045" y="1379125"/>
                      <a:pt x="2632710" y="1373600"/>
                      <a:pt x="2616803" y="1371219"/>
                    </a:cubicBezTo>
                    <a:cubicBezTo>
                      <a:pt x="2590515" y="1367314"/>
                      <a:pt x="2567750" y="1380458"/>
                      <a:pt x="2544223" y="1389031"/>
                    </a:cubicBezTo>
                    <a:cubicBezTo>
                      <a:pt x="2521839" y="1397127"/>
                      <a:pt x="2502789" y="1415415"/>
                      <a:pt x="2476309" y="1411319"/>
                    </a:cubicBezTo>
                    <a:cubicBezTo>
                      <a:pt x="2473643" y="1410938"/>
                      <a:pt x="2470690" y="1413510"/>
                      <a:pt x="2467737" y="1414177"/>
                    </a:cubicBezTo>
                    <a:cubicBezTo>
                      <a:pt x="2459641" y="1415987"/>
                      <a:pt x="2451545" y="1418177"/>
                      <a:pt x="2443353" y="1419035"/>
                    </a:cubicBezTo>
                    <a:cubicBezTo>
                      <a:pt x="2433352" y="1420178"/>
                      <a:pt x="2423160" y="1419797"/>
                      <a:pt x="2413159" y="1420749"/>
                    </a:cubicBezTo>
                    <a:cubicBezTo>
                      <a:pt x="2400300" y="1421892"/>
                      <a:pt x="2387632" y="1424940"/>
                      <a:pt x="2374868" y="1424940"/>
                    </a:cubicBezTo>
                    <a:cubicBezTo>
                      <a:pt x="2364581" y="1424940"/>
                      <a:pt x="2354389" y="1421416"/>
                      <a:pt x="2344198" y="1419701"/>
                    </a:cubicBezTo>
                    <a:cubicBezTo>
                      <a:pt x="2329815" y="1417320"/>
                      <a:pt x="2314003" y="1417987"/>
                      <a:pt x="2301335" y="1411891"/>
                    </a:cubicBezTo>
                    <a:cubicBezTo>
                      <a:pt x="2287810" y="1405414"/>
                      <a:pt x="2274951" y="1402461"/>
                      <a:pt x="2260949" y="1404461"/>
                    </a:cubicBezTo>
                    <a:cubicBezTo>
                      <a:pt x="2256282" y="1405128"/>
                      <a:pt x="2250281" y="1409129"/>
                      <a:pt x="2248186" y="1413224"/>
                    </a:cubicBezTo>
                    <a:cubicBezTo>
                      <a:pt x="2243518" y="1422368"/>
                      <a:pt x="2237137" y="1423988"/>
                      <a:pt x="2228469" y="1420844"/>
                    </a:cubicBezTo>
                    <a:cubicBezTo>
                      <a:pt x="2220944" y="1418177"/>
                      <a:pt x="2211705" y="1416844"/>
                      <a:pt x="2206562" y="1411700"/>
                    </a:cubicBezTo>
                    <a:cubicBezTo>
                      <a:pt x="2191988" y="1397127"/>
                      <a:pt x="2173414" y="1396651"/>
                      <a:pt x="2155317" y="1392746"/>
                    </a:cubicBezTo>
                    <a:cubicBezTo>
                      <a:pt x="2144269" y="1390364"/>
                      <a:pt x="2133981" y="1390269"/>
                      <a:pt x="2122932" y="1391888"/>
                    </a:cubicBezTo>
                    <a:cubicBezTo>
                      <a:pt x="2098930" y="1395508"/>
                      <a:pt x="2075593" y="1390364"/>
                      <a:pt x="2052542" y="1383792"/>
                    </a:cubicBezTo>
                    <a:cubicBezTo>
                      <a:pt x="2037302" y="1379411"/>
                      <a:pt x="2021681" y="1376744"/>
                      <a:pt x="2006537" y="1372267"/>
                    </a:cubicBezTo>
                    <a:cubicBezTo>
                      <a:pt x="1995202" y="1368838"/>
                      <a:pt x="1983868" y="1364742"/>
                      <a:pt x="1973486" y="1359218"/>
                    </a:cubicBezTo>
                    <a:cubicBezTo>
                      <a:pt x="1958435" y="1351121"/>
                      <a:pt x="1945292" y="1338929"/>
                      <a:pt x="1926146" y="1342168"/>
                    </a:cubicBezTo>
                    <a:cubicBezTo>
                      <a:pt x="1909286" y="1345025"/>
                      <a:pt x="1894047" y="1339025"/>
                      <a:pt x="1878616" y="1333310"/>
                    </a:cubicBezTo>
                    <a:cubicBezTo>
                      <a:pt x="1867281" y="1329119"/>
                      <a:pt x="1855948" y="1324832"/>
                      <a:pt x="1844231" y="1322165"/>
                    </a:cubicBezTo>
                    <a:cubicBezTo>
                      <a:pt x="1830324" y="1319022"/>
                      <a:pt x="1814608" y="1320356"/>
                      <a:pt x="1802225" y="1314545"/>
                    </a:cubicBezTo>
                    <a:cubicBezTo>
                      <a:pt x="1789271" y="1308449"/>
                      <a:pt x="1778509" y="1312545"/>
                      <a:pt x="1766983" y="1314260"/>
                    </a:cubicBezTo>
                    <a:cubicBezTo>
                      <a:pt x="1748600" y="1316927"/>
                      <a:pt x="1730311" y="1321880"/>
                      <a:pt x="1711738" y="1315593"/>
                    </a:cubicBezTo>
                    <a:cubicBezTo>
                      <a:pt x="1689164" y="1307973"/>
                      <a:pt x="1666780" y="1299782"/>
                      <a:pt x="1644111" y="1292543"/>
                    </a:cubicBezTo>
                    <a:cubicBezTo>
                      <a:pt x="1635347" y="1289780"/>
                      <a:pt x="1625919" y="1288637"/>
                      <a:pt x="1616774" y="1287399"/>
                    </a:cubicBezTo>
                    <a:cubicBezTo>
                      <a:pt x="1608107" y="1286351"/>
                      <a:pt x="1597725" y="1289018"/>
                      <a:pt x="1591056" y="1285018"/>
                    </a:cubicBezTo>
                    <a:cubicBezTo>
                      <a:pt x="1573911" y="1274731"/>
                      <a:pt x="1556291" y="1269683"/>
                      <a:pt x="1536478" y="1269683"/>
                    </a:cubicBezTo>
                    <a:cubicBezTo>
                      <a:pt x="1529048" y="1269683"/>
                      <a:pt x="1521809" y="1265396"/>
                      <a:pt x="1514285" y="1264634"/>
                    </a:cubicBezTo>
                    <a:cubicBezTo>
                      <a:pt x="1503997" y="1263682"/>
                      <a:pt x="1492186" y="1261110"/>
                      <a:pt x="1483233" y="1264730"/>
                    </a:cubicBezTo>
                    <a:cubicBezTo>
                      <a:pt x="1462183" y="1273302"/>
                      <a:pt x="1445134" y="1266158"/>
                      <a:pt x="1426750" y="1257681"/>
                    </a:cubicBezTo>
                    <a:cubicBezTo>
                      <a:pt x="1408652" y="1249299"/>
                      <a:pt x="1389602" y="1242632"/>
                      <a:pt x="1370362" y="1237107"/>
                    </a:cubicBezTo>
                    <a:cubicBezTo>
                      <a:pt x="1363123" y="1235107"/>
                      <a:pt x="1354456" y="1238441"/>
                      <a:pt x="1346454" y="1239107"/>
                    </a:cubicBezTo>
                    <a:cubicBezTo>
                      <a:pt x="1343596" y="1239298"/>
                      <a:pt x="1340453" y="1239584"/>
                      <a:pt x="1337882" y="1238631"/>
                    </a:cubicBezTo>
                    <a:cubicBezTo>
                      <a:pt x="1313022" y="1229487"/>
                      <a:pt x="1287780" y="1222534"/>
                      <a:pt x="1260825" y="1227296"/>
                    </a:cubicBezTo>
                    <a:cubicBezTo>
                      <a:pt x="1258349" y="1227773"/>
                      <a:pt x="1255586" y="1226725"/>
                      <a:pt x="1253109" y="1226058"/>
                    </a:cubicBezTo>
                    <a:cubicBezTo>
                      <a:pt x="1241012" y="1222629"/>
                      <a:pt x="1229201" y="1217200"/>
                      <a:pt x="1216915" y="1215962"/>
                    </a:cubicBezTo>
                    <a:cubicBezTo>
                      <a:pt x="1186625" y="1212914"/>
                      <a:pt x="1156146" y="1211675"/>
                      <a:pt x="1125664" y="1209675"/>
                    </a:cubicBezTo>
                    <a:cubicBezTo>
                      <a:pt x="1123759" y="1209580"/>
                      <a:pt x="1121759" y="1209580"/>
                      <a:pt x="1120045" y="1208913"/>
                    </a:cubicBezTo>
                    <a:cubicBezTo>
                      <a:pt x="1108805" y="1204817"/>
                      <a:pt x="1098995" y="1206151"/>
                      <a:pt x="1089469" y="1213961"/>
                    </a:cubicBezTo>
                    <a:cubicBezTo>
                      <a:pt x="1085278" y="1217390"/>
                      <a:pt x="1079563" y="1219200"/>
                      <a:pt x="1074325" y="1221105"/>
                    </a:cubicBezTo>
                    <a:cubicBezTo>
                      <a:pt x="1066609" y="1223963"/>
                      <a:pt x="1058704" y="1226725"/>
                      <a:pt x="1050703" y="1228535"/>
                    </a:cubicBezTo>
                    <a:cubicBezTo>
                      <a:pt x="1042797" y="1230249"/>
                      <a:pt x="1034320" y="1232630"/>
                      <a:pt x="1026700" y="1231297"/>
                    </a:cubicBezTo>
                    <a:cubicBezTo>
                      <a:pt x="1012984" y="1228916"/>
                      <a:pt x="999934" y="1223582"/>
                      <a:pt x="986409" y="1220057"/>
                    </a:cubicBezTo>
                    <a:cubicBezTo>
                      <a:pt x="981742" y="1218819"/>
                      <a:pt x="976598" y="1219010"/>
                      <a:pt x="971741" y="1218914"/>
                    </a:cubicBezTo>
                    <a:cubicBezTo>
                      <a:pt x="960596" y="1218629"/>
                      <a:pt x="949166" y="1221391"/>
                      <a:pt x="939070" y="1213485"/>
                    </a:cubicBezTo>
                    <a:cubicBezTo>
                      <a:pt x="929736" y="1206056"/>
                      <a:pt x="920305" y="1208246"/>
                      <a:pt x="910495" y="1213866"/>
                    </a:cubicBezTo>
                    <a:cubicBezTo>
                      <a:pt x="903446" y="1217867"/>
                      <a:pt x="895446" y="1221010"/>
                      <a:pt x="887540" y="1222534"/>
                    </a:cubicBezTo>
                    <a:cubicBezTo>
                      <a:pt x="876681" y="1224629"/>
                      <a:pt x="865918" y="1225487"/>
                      <a:pt x="854202" y="1224248"/>
                    </a:cubicBezTo>
                    <a:cubicBezTo>
                      <a:pt x="845915" y="1223391"/>
                      <a:pt x="839152" y="1223010"/>
                      <a:pt x="832675" y="1217962"/>
                    </a:cubicBezTo>
                    <a:cubicBezTo>
                      <a:pt x="831628" y="1217200"/>
                      <a:pt x="829723" y="1217009"/>
                      <a:pt x="828294" y="1217105"/>
                    </a:cubicBezTo>
                    <a:cubicBezTo>
                      <a:pt x="809530" y="1218724"/>
                      <a:pt x="790956" y="1217867"/>
                      <a:pt x="772001" y="1216723"/>
                    </a:cubicBezTo>
                    <a:cubicBezTo>
                      <a:pt x="747904" y="1215200"/>
                      <a:pt x="722566" y="1219676"/>
                      <a:pt x="701707" y="1235678"/>
                    </a:cubicBezTo>
                    <a:cubicBezTo>
                      <a:pt x="698659" y="1238060"/>
                      <a:pt x="694087" y="1239107"/>
                      <a:pt x="690086" y="1239679"/>
                    </a:cubicBezTo>
                    <a:cubicBezTo>
                      <a:pt x="671227" y="1242155"/>
                      <a:pt x="652272" y="1243870"/>
                      <a:pt x="633412" y="1246632"/>
                    </a:cubicBezTo>
                    <a:cubicBezTo>
                      <a:pt x="623125" y="1248156"/>
                      <a:pt x="612362" y="1249490"/>
                      <a:pt x="603028" y="1253681"/>
                    </a:cubicBezTo>
                    <a:cubicBezTo>
                      <a:pt x="593885" y="1257776"/>
                      <a:pt x="586549" y="1262634"/>
                      <a:pt x="581120" y="1254062"/>
                    </a:cubicBezTo>
                    <a:cubicBezTo>
                      <a:pt x="571406" y="1258634"/>
                      <a:pt x="562927" y="1262444"/>
                      <a:pt x="554642" y="1266539"/>
                    </a:cubicBezTo>
                    <a:cubicBezTo>
                      <a:pt x="551593" y="1268063"/>
                      <a:pt x="549021" y="1270540"/>
                      <a:pt x="545973" y="1271969"/>
                    </a:cubicBezTo>
                    <a:cubicBezTo>
                      <a:pt x="542734" y="1273493"/>
                      <a:pt x="539115" y="1274445"/>
                      <a:pt x="535591" y="1275207"/>
                    </a:cubicBezTo>
                    <a:cubicBezTo>
                      <a:pt x="519874" y="1278636"/>
                      <a:pt x="504158" y="1281779"/>
                      <a:pt x="488538" y="1285494"/>
                    </a:cubicBezTo>
                    <a:cubicBezTo>
                      <a:pt x="485489" y="1286256"/>
                      <a:pt x="482917" y="1289304"/>
                      <a:pt x="480155" y="1291304"/>
                    </a:cubicBezTo>
                    <a:cubicBezTo>
                      <a:pt x="478345" y="1292638"/>
                      <a:pt x="476536" y="1294638"/>
                      <a:pt x="474535" y="1294924"/>
                    </a:cubicBezTo>
                    <a:cubicBezTo>
                      <a:pt x="459295" y="1297210"/>
                      <a:pt x="444151" y="1299877"/>
                      <a:pt x="428816" y="1301020"/>
                    </a:cubicBezTo>
                    <a:cubicBezTo>
                      <a:pt x="415957" y="1301972"/>
                      <a:pt x="403574" y="1301687"/>
                      <a:pt x="400241" y="1318260"/>
                    </a:cubicBezTo>
                    <a:cubicBezTo>
                      <a:pt x="399669" y="1321118"/>
                      <a:pt x="395573" y="1324166"/>
                      <a:pt x="392431" y="1325594"/>
                    </a:cubicBezTo>
                    <a:cubicBezTo>
                      <a:pt x="383477" y="1329690"/>
                      <a:pt x="373951" y="1332452"/>
                      <a:pt x="365093" y="1336643"/>
                    </a:cubicBezTo>
                    <a:cubicBezTo>
                      <a:pt x="336042" y="1350645"/>
                      <a:pt x="305658" y="1359503"/>
                      <a:pt x="273177" y="1357884"/>
                    </a:cubicBezTo>
                    <a:cubicBezTo>
                      <a:pt x="263081" y="1357408"/>
                      <a:pt x="253270" y="1352264"/>
                      <a:pt x="246888" y="1350359"/>
                    </a:cubicBezTo>
                    <a:cubicBezTo>
                      <a:pt x="228506" y="1357884"/>
                      <a:pt x="213075" y="1365123"/>
                      <a:pt x="196977" y="1370552"/>
                    </a:cubicBezTo>
                    <a:cubicBezTo>
                      <a:pt x="182785" y="1375410"/>
                      <a:pt x="167926" y="1378458"/>
                      <a:pt x="153352" y="1381982"/>
                    </a:cubicBezTo>
                    <a:cubicBezTo>
                      <a:pt x="148018" y="1383316"/>
                      <a:pt x="142589" y="1384078"/>
                      <a:pt x="137160" y="1384745"/>
                    </a:cubicBezTo>
                    <a:cubicBezTo>
                      <a:pt x="120206" y="1386840"/>
                      <a:pt x="102489" y="1381792"/>
                      <a:pt x="85917" y="1389793"/>
                    </a:cubicBezTo>
                    <a:cubicBezTo>
                      <a:pt x="77248" y="1393984"/>
                      <a:pt x="68675" y="1399032"/>
                      <a:pt x="59532" y="1401223"/>
                    </a:cubicBezTo>
                    <a:cubicBezTo>
                      <a:pt x="49721" y="1403604"/>
                      <a:pt x="40124" y="1407319"/>
                      <a:pt x="30325" y="1409974"/>
                    </a:cubicBezTo>
                    <a:lnTo>
                      <a:pt x="0" y="1412360"/>
                    </a:lnTo>
                    <a:lnTo>
                      <a:pt x="0" y="1058622"/>
                    </a:lnTo>
                    <a:lnTo>
                      <a:pt x="17145" y="1060228"/>
                    </a:lnTo>
                    <a:cubicBezTo>
                      <a:pt x="26480" y="1061561"/>
                      <a:pt x="35528" y="1066133"/>
                      <a:pt x="44672" y="1066324"/>
                    </a:cubicBezTo>
                    <a:cubicBezTo>
                      <a:pt x="59055" y="1066610"/>
                      <a:pt x="71819" y="1068419"/>
                      <a:pt x="84677" y="1076230"/>
                    </a:cubicBezTo>
                    <a:cubicBezTo>
                      <a:pt x="104108" y="1087946"/>
                      <a:pt x="120110" y="1082993"/>
                      <a:pt x="132017" y="1064990"/>
                    </a:cubicBezTo>
                    <a:cubicBezTo>
                      <a:pt x="133255" y="1063181"/>
                      <a:pt x="134874" y="1060799"/>
                      <a:pt x="136779" y="1060323"/>
                    </a:cubicBezTo>
                    <a:cubicBezTo>
                      <a:pt x="153639" y="1056132"/>
                      <a:pt x="170974" y="1048131"/>
                      <a:pt x="187547" y="1049179"/>
                    </a:cubicBezTo>
                    <a:cubicBezTo>
                      <a:pt x="216789" y="1051084"/>
                      <a:pt x="244316" y="1048798"/>
                      <a:pt x="270891" y="1036415"/>
                    </a:cubicBezTo>
                    <a:cubicBezTo>
                      <a:pt x="272510" y="1035653"/>
                      <a:pt x="274987" y="1034891"/>
                      <a:pt x="276320" y="1035558"/>
                    </a:cubicBezTo>
                    <a:cubicBezTo>
                      <a:pt x="292322" y="1043845"/>
                      <a:pt x="309848" y="1050417"/>
                      <a:pt x="323755" y="1061561"/>
                    </a:cubicBezTo>
                    <a:cubicBezTo>
                      <a:pt x="336995" y="1072134"/>
                      <a:pt x="352997" y="1072229"/>
                      <a:pt x="361855" y="1057942"/>
                    </a:cubicBezTo>
                    <a:cubicBezTo>
                      <a:pt x="366236" y="1050893"/>
                      <a:pt x="372332" y="1042702"/>
                      <a:pt x="379571" y="1039939"/>
                    </a:cubicBezTo>
                    <a:cubicBezTo>
                      <a:pt x="395954" y="1033653"/>
                      <a:pt x="413481" y="1030414"/>
                      <a:pt x="430530" y="1025747"/>
                    </a:cubicBezTo>
                    <a:cubicBezTo>
                      <a:pt x="451581" y="1020032"/>
                      <a:pt x="472345" y="1020032"/>
                      <a:pt x="493300" y="1027176"/>
                    </a:cubicBezTo>
                    <a:cubicBezTo>
                      <a:pt x="508064" y="1032224"/>
                      <a:pt x="523113" y="1032224"/>
                      <a:pt x="537782" y="1025366"/>
                    </a:cubicBezTo>
                    <a:cubicBezTo>
                      <a:pt x="545687" y="1021652"/>
                      <a:pt x="553784" y="1017842"/>
                      <a:pt x="562166" y="1015746"/>
                    </a:cubicBezTo>
                    <a:cubicBezTo>
                      <a:pt x="567595" y="1014412"/>
                      <a:pt x="573881" y="1015651"/>
                      <a:pt x="579596" y="1016699"/>
                    </a:cubicBezTo>
                    <a:cubicBezTo>
                      <a:pt x="590645" y="1018794"/>
                      <a:pt x="602075" y="1025176"/>
                      <a:pt x="612362" y="1023557"/>
                    </a:cubicBezTo>
                    <a:cubicBezTo>
                      <a:pt x="647891" y="1017842"/>
                      <a:pt x="681419" y="1031272"/>
                      <a:pt x="716090" y="1031653"/>
                    </a:cubicBezTo>
                    <a:cubicBezTo>
                      <a:pt x="731806" y="1031843"/>
                      <a:pt x="747332" y="1034891"/>
                      <a:pt x="758381" y="1018985"/>
                    </a:cubicBezTo>
                    <a:cubicBezTo>
                      <a:pt x="759809" y="1016889"/>
                      <a:pt x="766763" y="1018032"/>
                      <a:pt x="771049" y="1018699"/>
                    </a:cubicBezTo>
                    <a:cubicBezTo>
                      <a:pt x="780574" y="1020128"/>
                      <a:pt x="790004" y="1023747"/>
                      <a:pt x="799433" y="1023652"/>
                    </a:cubicBezTo>
                    <a:cubicBezTo>
                      <a:pt x="818960" y="1023557"/>
                      <a:pt x="838581" y="1022033"/>
                      <a:pt x="858012" y="1020318"/>
                    </a:cubicBezTo>
                    <a:cubicBezTo>
                      <a:pt x="865346" y="1019651"/>
                      <a:pt x="872395" y="1017080"/>
                      <a:pt x="879634" y="1015270"/>
                    </a:cubicBezTo>
                    <a:cubicBezTo>
                      <a:pt x="883634" y="1014222"/>
                      <a:pt x="887921" y="1011460"/>
                      <a:pt x="891635" y="1012031"/>
                    </a:cubicBezTo>
                    <a:cubicBezTo>
                      <a:pt x="913162" y="1015365"/>
                      <a:pt x="932879" y="1007174"/>
                      <a:pt x="953262" y="1003078"/>
                    </a:cubicBezTo>
                    <a:cubicBezTo>
                      <a:pt x="962692" y="1001173"/>
                      <a:pt x="971550" y="996601"/>
                      <a:pt x="980694" y="993458"/>
                    </a:cubicBezTo>
                    <a:cubicBezTo>
                      <a:pt x="983075" y="992600"/>
                      <a:pt x="985742" y="991838"/>
                      <a:pt x="988124" y="992029"/>
                    </a:cubicBezTo>
                    <a:cubicBezTo>
                      <a:pt x="1001744" y="993172"/>
                      <a:pt x="1015270" y="994791"/>
                      <a:pt x="1028795" y="996029"/>
                    </a:cubicBezTo>
                    <a:cubicBezTo>
                      <a:pt x="1041083" y="997172"/>
                      <a:pt x="1053465" y="997553"/>
                      <a:pt x="1059275" y="1011555"/>
                    </a:cubicBezTo>
                    <a:cubicBezTo>
                      <a:pt x="1060133" y="1013746"/>
                      <a:pt x="1062990" y="1015365"/>
                      <a:pt x="1065181" y="1016794"/>
                    </a:cubicBezTo>
                    <a:cubicBezTo>
                      <a:pt x="1098995" y="1038797"/>
                      <a:pt x="1117092" y="1038225"/>
                      <a:pt x="1150144" y="1014984"/>
                    </a:cubicBezTo>
                    <a:cubicBezTo>
                      <a:pt x="1153573" y="1012603"/>
                      <a:pt x="1160907" y="1010888"/>
                      <a:pt x="1163193" y="1012793"/>
                    </a:cubicBezTo>
                    <a:cubicBezTo>
                      <a:pt x="1182624" y="1028605"/>
                      <a:pt x="1203865" y="1026890"/>
                      <a:pt x="1226249" y="1021937"/>
                    </a:cubicBezTo>
                    <a:cubicBezTo>
                      <a:pt x="1232059" y="1020604"/>
                      <a:pt x="1240251" y="1020604"/>
                      <a:pt x="1244632" y="1023747"/>
                    </a:cubicBezTo>
                    <a:cubicBezTo>
                      <a:pt x="1265492" y="1038320"/>
                      <a:pt x="1287876" y="1036225"/>
                      <a:pt x="1310545" y="1031939"/>
                    </a:cubicBezTo>
                    <a:cubicBezTo>
                      <a:pt x="1314069" y="1031272"/>
                      <a:pt x="1318356" y="1027652"/>
                      <a:pt x="1319879" y="1024319"/>
                    </a:cubicBezTo>
                    <a:cubicBezTo>
                      <a:pt x="1325309" y="1012508"/>
                      <a:pt x="1335501" y="1008507"/>
                      <a:pt x="1346740" y="1005173"/>
                    </a:cubicBezTo>
                    <a:cubicBezTo>
                      <a:pt x="1364457" y="999744"/>
                      <a:pt x="1381887" y="993362"/>
                      <a:pt x="1399699" y="988219"/>
                    </a:cubicBezTo>
                    <a:cubicBezTo>
                      <a:pt x="1404081" y="986981"/>
                      <a:pt x="1409510" y="987743"/>
                      <a:pt x="1414082" y="989171"/>
                    </a:cubicBezTo>
                    <a:cubicBezTo>
                      <a:pt x="1429703" y="994029"/>
                      <a:pt x="1439609" y="1006221"/>
                      <a:pt x="1450467" y="1017461"/>
                    </a:cubicBezTo>
                    <a:cubicBezTo>
                      <a:pt x="1455230" y="1022414"/>
                      <a:pt x="1461802" y="1025938"/>
                      <a:pt x="1468184" y="1028795"/>
                    </a:cubicBezTo>
                    <a:cubicBezTo>
                      <a:pt x="1484757" y="1036130"/>
                      <a:pt x="1501712" y="1042702"/>
                      <a:pt x="1518476" y="1049655"/>
                    </a:cubicBezTo>
                    <a:cubicBezTo>
                      <a:pt x="1520095" y="1050322"/>
                      <a:pt x="1521428" y="1052036"/>
                      <a:pt x="1522667" y="1053465"/>
                    </a:cubicBezTo>
                    <a:cubicBezTo>
                      <a:pt x="1535049" y="1068515"/>
                      <a:pt x="1547336" y="1083659"/>
                      <a:pt x="1559814" y="1098709"/>
                    </a:cubicBezTo>
                    <a:cubicBezTo>
                      <a:pt x="1562195" y="1101566"/>
                      <a:pt x="1565625" y="1103662"/>
                      <a:pt x="1568196" y="1106424"/>
                    </a:cubicBezTo>
                    <a:cubicBezTo>
                      <a:pt x="1571816" y="1110234"/>
                      <a:pt x="1576388" y="1113854"/>
                      <a:pt x="1578293" y="1118426"/>
                    </a:cubicBezTo>
                    <a:cubicBezTo>
                      <a:pt x="1584198" y="1132808"/>
                      <a:pt x="1595533" y="1139000"/>
                      <a:pt x="1609820" y="1141667"/>
                    </a:cubicBezTo>
                    <a:cubicBezTo>
                      <a:pt x="1622870" y="1144143"/>
                      <a:pt x="1635919" y="1146239"/>
                      <a:pt x="1648873" y="1149096"/>
                    </a:cubicBezTo>
                    <a:cubicBezTo>
                      <a:pt x="1664684" y="1152525"/>
                      <a:pt x="1680401" y="1156240"/>
                      <a:pt x="1696022" y="1160431"/>
                    </a:cubicBezTo>
                    <a:cubicBezTo>
                      <a:pt x="1702784" y="1162241"/>
                      <a:pt x="1709928" y="1164336"/>
                      <a:pt x="1715739" y="1168051"/>
                    </a:cubicBezTo>
                    <a:cubicBezTo>
                      <a:pt x="1732026" y="1178338"/>
                      <a:pt x="1749457" y="1185291"/>
                      <a:pt x="1768602" y="1182529"/>
                    </a:cubicBezTo>
                    <a:cubicBezTo>
                      <a:pt x="1783937" y="1180338"/>
                      <a:pt x="1796796" y="1185958"/>
                      <a:pt x="1806321" y="1194721"/>
                    </a:cubicBezTo>
                    <a:cubicBezTo>
                      <a:pt x="1823657" y="1210628"/>
                      <a:pt x="1842230" y="1207008"/>
                      <a:pt x="1860709" y="1201865"/>
                    </a:cubicBezTo>
                    <a:cubicBezTo>
                      <a:pt x="1870234" y="1199198"/>
                      <a:pt x="1878044" y="1199579"/>
                      <a:pt x="1887093" y="1202150"/>
                    </a:cubicBezTo>
                    <a:cubicBezTo>
                      <a:pt x="1908048" y="1208151"/>
                      <a:pt x="1922050" y="1224439"/>
                      <a:pt x="1935575" y="1238726"/>
                    </a:cubicBezTo>
                    <a:cubicBezTo>
                      <a:pt x="1947101" y="1250918"/>
                      <a:pt x="1960055" y="1257776"/>
                      <a:pt x="1974247" y="1262920"/>
                    </a:cubicBezTo>
                    <a:cubicBezTo>
                      <a:pt x="1992154" y="1269492"/>
                      <a:pt x="2006346" y="1267016"/>
                      <a:pt x="2014919" y="1251204"/>
                    </a:cubicBezTo>
                    <a:cubicBezTo>
                      <a:pt x="2017300" y="1246727"/>
                      <a:pt x="2021491" y="1241488"/>
                      <a:pt x="2025968" y="1240155"/>
                    </a:cubicBezTo>
                    <a:cubicBezTo>
                      <a:pt x="2047589" y="1233488"/>
                      <a:pt x="2069497" y="1223772"/>
                      <a:pt x="2092643" y="1229678"/>
                    </a:cubicBezTo>
                    <a:cubicBezTo>
                      <a:pt x="2124647" y="1237774"/>
                      <a:pt x="2155889" y="1237298"/>
                      <a:pt x="2187893" y="1229297"/>
                    </a:cubicBezTo>
                    <a:cubicBezTo>
                      <a:pt x="2239804" y="1216343"/>
                      <a:pt x="2291715" y="1202627"/>
                      <a:pt x="2346294" y="1205484"/>
                    </a:cubicBezTo>
                    <a:cubicBezTo>
                      <a:pt x="2355342" y="1205960"/>
                      <a:pt x="2366105" y="1200150"/>
                      <a:pt x="2373916" y="1194435"/>
                    </a:cubicBezTo>
                    <a:cubicBezTo>
                      <a:pt x="2388870" y="1183577"/>
                      <a:pt x="2388203" y="1182719"/>
                      <a:pt x="2404967" y="1191673"/>
                    </a:cubicBezTo>
                    <a:cubicBezTo>
                      <a:pt x="2408968" y="1193864"/>
                      <a:pt x="2413921" y="1195197"/>
                      <a:pt x="2416874" y="1198436"/>
                    </a:cubicBezTo>
                    <a:cubicBezTo>
                      <a:pt x="2431923" y="1214914"/>
                      <a:pt x="2450497" y="1210913"/>
                      <a:pt x="2468975" y="1208532"/>
                    </a:cubicBezTo>
                    <a:cubicBezTo>
                      <a:pt x="2472214" y="1208056"/>
                      <a:pt x="2476119" y="1207389"/>
                      <a:pt x="2478882" y="1208723"/>
                    </a:cubicBezTo>
                    <a:cubicBezTo>
                      <a:pt x="2491359" y="1214723"/>
                      <a:pt x="2501932" y="1212628"/>
                      <a:pt x="2512791" y="1204436"/>
                    </a:cubicBezTo>
                    <a:cubicBezTo>
                      <a:pt x="2522220" y="1197388"/>
                      <a:pt x="2533079" y="1193197"/>
                      <a:pt x="2544223" y="1201960"/>
                    </a:cubicBezTo>
                    <a:cubicBezTo>
                      <a:pt x="2568988" y="1221391"/>
                      <a:pt x="2595467" y="1222343"/>
                      <a:pt x="2623471" y="1210056"/>
                    </a:cubicBezTo>
                    <a:cubicBezTo>
                      <a:pt x="2643473" y="1201293"/>
                      <a:pt x="2663190" y="1199293"/>
                      <a:pt x="2684241" y="1208151"/>
                    </a:cubicBezTo>
                    <a:cubicBezTo>
                      <a:pt x="2692337" y="1211580"/>
                      <a:pt x="2702814" y="1209294"/>
                      <a:pt x="2712244" y="1210056"/>
                    </a:cubicBezTo>
                    <a:cubicBezTo>
                      <a:pt x="2717578" y="1210437"/>
                      <a:pt x="2723484" y="1210532"/>
                      <a:pt x="2728055" y="1212914"/>
                    </a:cubicBezTo>
                    <a:cubicBezTo>
                      <a:pt x="2740248" y="1219010"/>
                      <a:pt x="2751582" y="1226820"/>
                      <a:pt x="2763869" y="1232821"/>
                    </a:cubicBezTo>
                    <a:cubicBezTo>
                      <a:pt x="2769775" y="1235678"/>
                      <a:pt x="2776823" y="1237202"/>
                      <a:pt x="2783491" y="1237298"/>
                    </a:cubicBezTo>
                    <a:cubicBezTo>
                      <a:pt x="2803208" y="1237774"/>
                      <a:pt x="2822925" y="1237774"/>
                      <a:pt x="2842546" y="1236917"/>
                    </a:cubicBezTo>
                    <a:cubicBezTo>
                      <a:pt x="2874931" y="1235583"/>
                      <a:pt x="2907792" y="1235297"/>
                      <a:pt x="2931128" y="1206913"/>
                    </a:cubicBezTo>
                    <a:cubicBezTo>
                      <a:pt x="2933034" y="1204627"/>
                      <a:pt x="2937129" y="1203293"/>
                      <a:pt x="2940368" y="1202912"/>
                    </a:cubicBezTo>
                    <a:cubicBezTo>
                      <a:pt x="2955322" y="1201103"/>
                      <a:pt x="2970657" y="1200912"/>
                      <a:pt x="2985421" y="1197959"/>
                    </a:cubicBezTo>
                    <a:cubicBezTo>
                      <a:pt x="2997232" y="1195578"/>
                      <a:pt x="3007043" y="1196340"/>
                      <a:pt x="3015996" y="1204722"/>
                    </a:cubicBezTo>
                    <a:cubicBezTo>
                      <a:pt x="3027712" y="1215771"/>
                      <a:pt x="3042000" y="1222248"/>
                      <a:pt x="3057621" y="1218724"/>
                    </a:cubicBezTo>
                    <a:cubicBezTo>
                      <a:pt x="3073241" y="1215295"/>
                      <a:pt x="3083528" y="1222724"/>
                      <a:pt x="3095054" y="1230440"/>
                    </a:cubicBezTo>
                    <a:cubicBezTo>
                      <a:pt x="3103436" y="1236059"/>
                      <a:pt x="3112961" y="1243108"/>
                      <a:pt x="3122295" y="1243679"/>
                    </a:cubicBezTo>
                    <a:cubicBezTo>
                      <a:pt x="3143441" y="1244917"/>
                      <a:pt x="3161634" y="1264539"/>
                      <a:pt x="3184589" y="1253395"/>
                    </a:cubicBezTo>
                    <a:cubicBezTo>
                      <a:pt x="3186113" y="1252633"/>
                      <a:pt x="3188875" y="1254538"/>
                      <a:pt x="3191066" y="1255014"/>
                    </a:cubicBezTo>
                    <a:cubicBezTo>
                      <a:pt x="3208592" y="1258634"/>
                      <a:pt x="3225070" y="1255109"/>
                      <a:pt x="3237929" y="1243203"/>
                    </a:cubicBezTo>
                    <a:cubicBezTo>
                      <a:pt x="3254788" y="1227677"/>
                      <a:pt x="3273457" y="1226153"/>
                      <a:pt x="3294221" y="1231202"/>
                    </a:cubicBezTo>
                    <a:cubicBezTo>
                      <a:pt x="3300889" y="1232821"/>
                      <a:pt x="3307557" y="1233964"/>
                      <a:pt x="3314319" y="1235297"/>
                    </a:cubicBezTo>
                    <a:cubicBezTo>
                      <a:pt x="3323463" y="1237202"/>
                      <a:pt x="3332703" y="1239203"/>
                      <a:pt x="3341846" y="1241108"/>
                    </a:cubicBezTo>
                    <a:cubicBezTo>
                      <a:pt x="3350705" y="1243013"/>
                      <a:pt x="3360516" y="1246251"/>
                      <a:pt x="3367373" y="1238060"/>
                    </a:cubicBezTo>
                    <a:cubicBezTo>
                      <a:pt x="3373279" y="1231011"/>
                      <a:pt x="3377470" y="1231678"/>
                      <a:pt x="3382899" y="1237774"/>
                    </a:cubicBezTo>
                    <a:cubicBezTo>
                      <a:pt x="3401759" y="1259110"/>
                      <a:pt x="3424619" y="1272445"/>
                      <a:pt x="3453765" y="1273397"/>
                    </a:cubicBezTo>
                    <a:cubicBezTo>
                      <a:pt x="3459766" y="1273588"/>
                      <a:pt x="3465862" y="1274921"/>
                      <a:pt x="3471767" y="1276350"/>
                    </a:cubicBezTo>
                    <a:cubicBezTo>
                      <a:pt x="3475387" y="1277207"/>
                      <a:pt x="3479769" y="1278160"/>
                      <a:pt x="3481959" y="1280732"/>
                    </a:cubicBezTo>
                    <a:cubicBezTo>
                      <a:pt x="3499009" y="1300353"/>
                      <a:pt x="3520250" y="1313974"/>
                      <a:pt x="3543396" y="1324928"/>
                    </a:cubicBezTo>
                    <a:cubicBezTo>
                      <a:pt x="3551682" y="1328833"/>
                      <a:pt x="3560541" y="1332738"/>
                      <a:pt x="3569494" y="1333881"/>
                    </a:cubicBezTo>
                    <a:cubicBezTo>
                      <a:pt x="3578828" y="1335024"/>
                      <a:pt x="3588639" y="1333119"/>
                      <a:pt x="3598164" y="1332071"/>
                    </a:cubicBezTo>
                    <a:cubicBezTo>
                      <a:pt x="3603784" y="1331500"/>
                      <a:pt x="3610261" y="1331595"/>
                      <a:pt x="3614738" y="1328833"/>
                    </a:cubicBezTo>
                    <a:cubicBezTo>
                      <a:pt x="3628930" y="1320165"/>
                      <a:pt x="3642646" y="1310831"/>
                      <a:pt x="3655886" y="1300734"/>
                    </a:cubicBezTo>
                    <a:cubicBezTo>
                      <a:pt x="3667221" y="1292066"/>
                      <a:pt x="3669507" y="1290828"/>
                      <a:pt x="3679317" y="1301687"/>
                    </a:cubicBezTo>
                    <a:cubicBezTo>
                      <a:pt x="3689414" y="1312831"/>
                      <a:pt x="3701987" y="1318641"/>
                      <a:pt x="3715893" y="1321022"/>
                    </a:cubicBezTo>
                    <a:cubicBezTo>
                      <a:pt x="3737896" y="1324737"/>
                      <a:pt x="3760089" y="1327880"/>
                      <a:pt x="3782282" y="1329690"/>
                    </a:cubicBezTo>
                    <a:cubicBezTo>
                      <a:pt x="3802380" y="1331309"/>
                      <a:pt x="3812000" y="1322546"/>
                      <a:pt x="3816001" y="1302639"/>
                    </a:cubicBezTo>
                    <a:cubicBezTo>
                      <a:pt x="3818287" y="1291590"/>
                      <a:pt x="3821240" y="1279588"/>
                      <a:pt x="3833431" y="1276636"/>
                    </a:cubicBezTo>
                    <a:cubicBezTo>
                      <a:pt x="3853339" y="1271873"/>
                      <a:pt x="3874008" y="1269778"/>
                      <a:pt x="3883819" y="1246442"/>
                    </a:cubicBezTo>
                    <a:cubicBezTo>
                      <a:pt x="3889248" y="1251585"/>
                      <a:pt x="3892582" y="1254633"/>
                      <a:pt x="3895821" y="1257681"/>
                    </a:cubicBezTo>
                    <a:cubicBezTo>
                      <a:pt x="3904774" y="1266158"/>
                      <a:pt x="3923347" y="1269778"/>
                      <a:pt x="3932778" y="1262444"/>
                    </a:cubicBezTo>
                    <a:cubicBezTo>
                      <a:pt x="3946684" y="1251776"/>
                      <a:pt x="3959448" y="1253776"/>
                      <a:pt x="3972782" y="1262063"/>
                    </a:cubicBezTo>
                    <a:cubicBezTo>
                      <a:pt x="3995071" y="1275779"/>
                      <a:pt x="4019931" y="1272635"/>
                      <a:pt x="4042505" y="1267111"/>
                    </a:cubicBezTo>
                    <a:cubicBezTo>
                      <a:pt x="4059555" y="1263015"/>
                      <a:pt x="4077748" y="1255490"/>
                      <a:pt x="4088892" y="1238250"/>
                    </a:cubicBezTo>
                    <a:cubicBezTo>
                      <a:pt x="4092416" y="1232726"/>
                      <a:pt x="4100322" y="1229963"/>
                      <a:pt x="4106609" y="1226344"/>
                    </a:cubicBezTo>
                    <a:cubicBezTo>
                      <a:pt x="4111848" y="1223391"/>
                      <a:pt x="4117372" y="1220629"/>
                      <a:pt x="4123182" y="1218724"/>
                    </a:cubicBezTo>
                    <a:cubicBezTo>
                      <a:pt x="4129373" y="1216628"/>
                      <a:pt x="4136232" y="1213580"/>
                      <a:pt x="4142328" y="1214438"/>
                    </a:cubicBezTo>
                    <a:cubicBezTo>
                      <a:pt x="4160806" y="1216914"/>
                      <a:pt x="4175475" y="1212056"/>
                      <a:pt x="4188524" y="1198245"/>
                    </a:cubicBezTo>
                    <a:cubicBezTo>
                      <a:pt x="4195287" y="1191101"/>
                      <a:pt x="4205288" y="1182434"/>
                      <a:pt x="4213860" y="1182338"/>
                    </a:cubicBezTo>
                    <a:cubicBezTo>
                      <a:pt x="4234720" y="1182053"/>
                      <a:pt x="4252055" y="1175195"/>
                      <a:pt x="4270820" y="1167003"/>
                    </a:cubicBezTo>
                    <a:cubicBezTo>
                      <a:pt x="4282916" y="1161764"/>
                      <a:pt x="4296632" y="1158145"/>
                      <a:pt x="4309587" y="1153287"/>
                    </a:cubicBezTo>
                    <a:cubicBezTo>
                      <a:pt x="4324731" y="1147572"/>
                      <a:pt x="4341210" y="1145477"/>
                      <a:pt x="4350449" y="1129665"/>
                    </a:cubicBezTo>
                    <a:cubicBezTo>
                      <a:pt x="4351496" y="1127951"/>
                      <a:pt x="4354640" y="1127665"/>
                      <a:pt x="4356164" y="1126046"/>
                    </a:cubicBezTo>
                    <a:cubicBezTo>
                      <a:pt x="4361021" y="1121093"/>
                      <a:pt x="4367308" y="1116521"/>
                      <a:pt x="4369880" y="1110520"/>
                    </a:cubicBezTo>
                    <a:cubicBezTo>
                      <a:pt x="4377309" y="1092994"/>
                      <a:pt x="4383119" y="1074896"/>
                      <a:pt x="4389787" y="1057085"/>
                    </a:cubicBezTo>
                    <a:cubicBezTo>
                      <a:pt x="4391216" y="1053275"/>
                      <a:pt x="4392549" y="1048417"/>
                      <a:pt x="4395502" y="1046226"/>
                    </a:cubicBezTo>
                    <a:cubicBezTo>
                      <a:pt x="4412552" y="1033653"/>
                      <a:pt x="4429888" y="1021556"/>
                      <a:pt x="4447413" y="1009650"/>
                    </a:cubicBezTo>
                    <a:cubicBezTo>
                      <a:pt x="4454462" y="1004887"/>
                      <a:pt x="4460367" y="1007555"/>
                      <a:pt x="4466654" y="1013079"/>
                    </a:cubicBezTo>
                    <a:cubicBezTo>
                      <a:pt x="4472750" y="1018318"/>
                      <a:pt x="4480275" y="1023747"/>
                      <a:pt x="4487894" y="1025081"/>
                    </a:cubicBezTo>
                    <a:cubicBezTo>
                      <a:pt x="4503135" y="1027652"/>
                      <a:pt x="4518946" y="1028224"/>
                      <a:pt x="4534472" y="1028224"/>
                    </a:cubicBezTo>
                    <a:cubicBezTo>
                      <a:pt x="4540282" y="1028224"/>
                      <a:pt x="4546473" y="1024795"/>
                      <a:pt x="4551903" y="1022033"/>
                    </a:cubicBezTo>
                    <a:cubicBezTo>
                      <a:pt x="4562189" y="1016794"/>
                      <a:pt x="4571714" y="1009745"/>
                      <a:pt x="4582382" y="1005364"/>
                    </a:cubicBezTo>
                    <a:cubicBezTo>
                      <a:pt x="4594765" y="1000316"/>
                      <a:pt x="4602194" y="992219"/>
                      <a:pt x="4605909" y="979551"/>
                    </a:cubicBezTo>
                    <a:cubicBezTo>
                      <a:pt x="4611434" y="960692"/>
                      <a:pt x="4624579" y="947547"/>
                      <a:pt x="4640104" y="936879"/>
                    </a:cubicBezTo>
                    <a:cubicBezTo>
                      <a:pt x="4659821" y="923258"/>
                      <a:pt x="4683348" y="923925"/>
                      <a:pt x="4705731" y="920591"/>
                    </a:cubicBezTo>
                    <a:cubicBezTo>
                      <a:pt x="4714304" y="919353"/>
                      <a:pt x="4723162" y="918305"/>
                      <a:pt x="4730973" y="915162"/>
                    </a:cubicBezTo>
                    <a:cubicBezTo>
                      <a:pt x="4760595" y="903351"/>
                      <a:pt x="4790218" y="892112"/>
                      <a:pt x="4822794" y="892397"/>
                    </a:cubicBezTo>
                    <a:cubicBezTo>
                      <a:pt x="4825460" y="892397"/>
                      <a:pt x="4828128" y="892112"/>
                      <a:pt x="4830794" y="891635"/>
                    </a:cubicBezTo>
                    <a:cubicBezTo>
                      <a:pt x="4853940" y="887730"/>
                      <a:pt x="4877848" y="886206"/>
                      <a:pt x="4894421" y="865442"/>
                    </a:cubicBezTo>
                    <a:cubicBezTo>
                      <a:pt x="4897469" y="861632"/>
                      <a:pt x="4904422" y="860489"/>
                      <a:pt x="4909756" y="858964"/>
                    </a:cubicBezTo>
                    <a:cubicBezTo>
                      <a:pt x="4918996" y="856488"/>
                      <a:pt x="4925188" y="851440"/>
                      <a:pt x="4928521" y="842391"/>
                    </a:cubicBezTo>
                    <a:cubicBezTo>
                      <a:pt x="4934141" y="826770"/>
                      <a:pt x="4940808" y="811435"/>
                      <a:pt x="4945857" y="795623"/>
                    </a:cubicBezTo>
                    <a:cubicBezTo>
                      <a:pt x="4949381" y="784765"/>
                      <a:pt x="4955953" y="778764"/>
                      <a:pt x="4966145" y="774287"/>
                    </a:cubicBezTo>
                    <a:cubicBezTo>
                      <a:pt x="4971860" y="771811"/>
                      <a:pt x="4976813" y="766382"/>
                      <a:pt x="4980909" y="761333"/>
                    </a:cubicBezTo>
                    <a:cubicBezTo>
                      <a:pt x="4985862" y="755237"/>
                      <a:pt x="4988433" y="747141"/>
                      <a:pt x="4993862" y="741712"/>
                    </a:cubicBezTo>
                    <a:cubicBezTo>
                      <a:pt x="5007102" y="728186"/>
                      <a:pt x="5011198" y="713232"/>
                      <a:pt x="5006816" y="694754"/>
                    </a:cubicBezTo>
                    <a:cubicBezTo>
                      <a:pt x="5002911" y="678371"/>
                      <a:pt x="5013198" y="656463"/>
                      <a:pt x="5026724" y="653129"/>
                    </a:cubicBezTo>
                    <a:cubicBezTo>
                      <a:pt x="5041678" y="649414"/>
                      <a:pt x="5051965" y="640271"/>
                      <a:pt x="5062538" y="630079"/>
                    </a:cubicBezTo>
                    <a:cubicBezTo>
                      <a:pt x="5068443" y="624364"/>
                      <a:pt x="5076730" y="619411"/>
                      <a:pt x="5084731" y="617982"/>
                    </a:cubicBezTo>
                    <a:cubicBezTo>
                      <a:pt x="5115116" y="612458"/>
                      <a:pt x="5143786" y="619220"/>
                      <a:pt x="5172647" y="630174"/>
                    </a:cubicBezTo>
                    <a:cubicBezTo>
                      <a:pt x="5191506" y="637318"/>
                      <a:pt x="5212461" y="639223"/>
                      <a:pt x="5232654" y="642080"/>
                    </a:cubicBezTo>
                    <a:cubicBezTo>
                      <a:pt x="5238941" y="642937"/>
                      <a:pt x="5246942" y="641033"/>
                      <a:pt x="5252371" y="637508"/>
                    </a:cubicBezTo>
                    <a:cubicBezTo>
                      <a:pt x="5271421" y="625316"/>
                      <a:pt x="5290376" y="612743"/>
                      <a:pt x="5308092" y="598646"/>
                    </a:cubicBezTo>
                    <a:cubicBezTo>
                      <a:pt x="5324571" y="585407"/>
                      <a:pt x="5343144" y="579882"/>
                      <a:pt x="5363147" y="581311"/>
                    </a:cubicBezTo>
                    <a:cubicBezTo>
                      <a:pt x="5377720" y="582359"/>
                      <a:pt x="5390864" y="579977"/>
                      <a:pt x="5404580" y="576358"/>
                    </a:cubicBezTo>
                    <a:cubicBezTo>
                      <a:pt x="5416010" y="573310"/>
                      <a:pt x="5428583" y="571214"/>
                      <a:pt x="5440203" y="572548"/>
                    </a:cubicBezTo>
                    <a:cubicBezTo>
                      <a:pt x="5456491" y="574453"/>
                      <a:pt x="5469922" y="571691"/>
                      <a:pt x="5482971" y="561880"/>
                    </a:cubicBezTo>
                    <a:cubicBezTo>
                      <a:pt x="5489924" y="556641"/>
                      <a:pt x="5498878" y="553879"/>
                      <a:pt x="5507165" y="550259"/>
                    </a:cubicBezTo>
                    <a:cubicBezTo>
                      <a:pt x="5519928" y="544640"/>
                      <a:pt x="5533168" y="539877"/>
                      <a:pt x="5545645" y="533591"/>
                    </a:cubicBezTo>
                    <a:cubicBezTo>
                      <a:pt x="5559076" y="526923"/>
                      <a:pt x="5571363" y="517684"/>
                      <a:pt x="5585079" y="511969"/>
                    </a:cubicBezTo>
                    <a:cubicBezTo>
                      <a:pt x="5599843" y="505778"/>
                      <a:pt x="5609368" y="496348"/>
                      <a:pt x="5615368" y="481679"/>
                    </a:cubicBezTo>
                    <a:cubicBezTo>
                      <a:pt x="5619179" y="472440"/>
                      <a:pt x="5624417" y="462629"/>
                      <a:pt x="5631656" y="456152"/>
                    </a:cubicBezTo>
                    <a:cubicBezTo>
                      <a:pt x="5646611" y="442913"/>
                      <a:pt x="5664136" y="432625"/>
                      <a:pt x="5679377" y="419576"/>
                    </a:cubicBezTo>
                    <a:cubicBezTo>
                      <a:pt x="5700808" y="401288"/>
                      <a:pt x="5720620" y="381857"/>
                      <a:pt x="5722525" y="350615"/>
                    </a:cubicBezTo>
                    <a:cubicBezTo>
                      <a:pt x="5723572" y="333375"/>
                      <a:pt x="5732716" y="326041"/>
                      <a:pt x="5749576" y="321945"/>
                    </a:cubicBezTo>
                    <a:cubicBezTo>
                      <a:pt x="5755195" y="320612"/>
                      <a:pt x="5763197" y="318040"/>
                      <a:pt x="5764911" y="313849"/>
                    </a:cubicBezTo>
                    <a:cubicBezTo>
                      <a:pt x="5770054" y="301371"/>
                      <a:pt x="5780722" y="298895"/>
                      <a:pt x="5791009" y="293942"/>
                    </a:cubicBezTo>
                    <a:cubicBezTo>
                      <a:pt x="5797201" y="290989"/>
                      <a:pt x="5804821" y="285179"/>
                      <a:pt x="5806440" y="279178"/>
                    </a:cubicBezTo>
                    <a:cubicBezTo>
                      <a:pt x="5813107" y="254889"/>
                      <a:pt x="5831395" y="240602"/>
                      <a:pt x="5848636" y="224885"/>
                    </a:cubicBezTo>
                    <a:cubicBezTo>
                      <a:pt x="5853684" y="220218"/>
                      <a:pt x="5859113" y="214884"/>
                      <a:pt x="5861590" y="208788"/>
                    </a:cubicBezTo>
                    <a:cubicBezTo>
                      <a:pt x="5866829" y="195643"/>
                      <a:pt x="5874639" y="186118"/>
                      <a:pt x="5888355" y="181166"/>
                    </a:cubicBezTo>
                    <a:cubicBezTo>
                      <a:pt x="5892736" y="179642"/>
                      <a:pt x="5896737" y="176117"/>
                      <a:pt x="5900071" y="172784"/>
                    </a:cubicBezTo>
                    <a:cubicBezTo>
                      <a:pt x="5907215" y="165545"/>
                      <a:pt x="5913215" y="157067"/>
                      <a:pt x="5920740" y="150305"/>
                    </a:cubicBezTo>
                    <a:cubicBezTo>
                      <a:pt x="5939885" y="132874"/>
                      <a:pt x="5958840" y="115729"/>
                      <a:pt x="5969985" y="91345"/>
                    </a:cubicBezTo>
                    <a:cubicBezTo>
                      <a:pt x="5975413" y="79439"/>
                      <a:pt x="5981605" y="66485"/>
                      <a:pt x="5991130" y="58293"/>
                    </a:cubicBezTo>
                    <a:cubicBezTo>
                      <a:pt x="6003227" y="47911"/>
                      <a:pt x="6019133" y="42005"/>
                      <a:pt x="6033325" y="33909"/>
                    </a:cubicBezTo>
                    <a:cubicBezTo>
                      <a:pt x="6040469" y="29813"/>
                      <a:pt x="6047137" y="24860"/>
                      <a:pt x="6054376" y="20955"/>
                    </a:cubicBezTo>
                    <a:cubicBezTo>
                      <a:pt x="6067234" y="14097"/>
                      <a:pt x="6080379" y="7715"/>
                      <a:pt x="6095524" y="0"/>
                    </a:cubicBezTo>
                    <a:close/>
                  </a:path>
                </a:pathLst>
              </a:custGeom>
              <a:blipFill>
                <a:blip r:embed="rId3">
                  <a:alphaModFix amt="57000"/>
                </a:blip>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838199" y="1120676"/>
            <a:ext cx="9201540" cy="2308324"/>
          </a:xfrm>
        </p:spPr>
        <p:txBody>
          <a:bodyPr vert="horz" lIns="91440" tIns="45720" rIns="91440" bIns="45720" rtlCol="0" anchor="b">
            <a:normAutofit/>
          </a:bodyPr>
          <a:lstStyle/>
          <a:p>
            <a:r>
              <a:rPr lang="en-US" sz="4000" kern="1200" dirty="0">
                <a:solidFill>
                  <a:schemeClr val="bg1"/>
                </a:solidFill>
                <a:latin typeface="+mj-lt"/>
                <a:ea typeface="+mj-ea"/>
                <a:cs typeface="+mj-cs"/>
              </a:rPr>
              <a:t>If we do not have a settlement office what information should be the minimum, we provide?</a:t>
            </a:r>
          </a:p>
        </p:txBody>
      </p:sp>
    </p:spTree>
    <p:extLst>
      <p:ext uri="{BB962C8B-B14F-4D97-AF65-F5344CB8AC3E}">
        <p14:creationId xmlns:p14="http://schemas.microsoft.com/office/powerpoint/2010/main" val="32483017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a:solidFill>
                  <a:schemeClr val="tx1"/>
                </a:solidFill>
                <a:latin typeface="+mj-lt"/>
                <a:ea typeface="+mj-ea"/>
                <a:cs typeface="+mj-cs"/>
              </a:rPr>
              <a:t>Essential Settlement Services</a:t>
            </a:r>
          </a:p>
        </p:txBody>
      </p:sp>
      <p:sp>
        <p:nvSpPr>
          <p:cNvPr id="4" name="TextBox 3">
            <a:extLst>
              <a:ext uri="{FF2B5EF4-FFF2-40B4-BE49-F238E27FC236}">
                <a16:creationId xmlns:a16="http://schemas.microsoft.com/office/drawing/2014/main" id="{2F2D78EC-DED9-B84A-4E51-58805C7429B7}"/>
              </a:ext>
            </a:extLst>
          </p:cNvPr>
          <p:cNvSpPr txBox="1"/>
          <p:nvPr/>
        </p:nvSpPr>
        <p:spPr>
          <a:xfrm>
            <a:off x="4387515" y="1520891"/>
            <a:ext cx="7161017" cy="4656072"/>
          </a:xfrm>
          <a:prstGeom prst="rect">
            <a:avLst/>
          </a:prstGeom>
        </p:spPr>
        <p:txBody>
          <a:bodyPr vert="horz" lIns="91440" tIns="45720" rIns="91440" bIns="45720" rtlCol="0">
            <a:normAutofit/>
          </a:bodyPr>
          <a:lstStyle/>
          <a:p>
            <a:pPr>
              <a:lnSpc>
                <a:spcPct val="90000"/>
              </a:lnSpc>
              <a:spcAft>
                <a:spcPts val="600"/>
              </a:spcAft>
            </a:pPr>
            <a:r>
              <a:rPr lang="en-US" sz="2000" b="1" u="sng" dirty="0"/>
              <a:t>Employment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0" i="0" dirty="0">
                <a:effectLst/>
              </a:rPr>
              <a:t>How can you attract anyone if you do not have a pulse on the jobs in your community! </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0" i="0" dirty="0">
                <a:effectLst/>
              </a:rPr>
              <a:t>It’s essential that when people are looking at immigrating, they are not just “aware” of your community but there is opportunity for employment, and a variety of employment at that.</a:t>
            </a:r>
          </a:p>
          <a:p>
            <a:pPr>
              <a:lnSpc>
                <a:spcPct val="90000"/>
              </a:lnSpc>
              <a:spcAft>
                <a:spcPts val="600"/>
              </a:spcAft>
            </a:pPr>
            <a:endParaRPr lang="en-US" sz="2000" dirty="0"/>
          </a:p>
          <a:p>
            <a:pPr>
              <a:lnSpc>
                <a:spcPct val="90000"/>
              </a:lnSpc>
              <a:spcAft>
                <a:spcPts val="600"/>
              </a:spcAft>
            </a:pPr>
            <a:endParaRPr lang="en-US" sz="2000" b="0" i="0" dirty="0">
              <a:effectLst/>
            </a:endParaRP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2052" name="Picture 4" descr="May be a graphic of map and text that says 'September 13th 2023 Perform analysis, ESTERHAZY equivalent, fracture count, and plasticity testing aggregate materials Chemical. Technician Ensure project work, payrolls. Industrial Engineering. with maintain interpre results reports NEW operator experience individual requirements NEW and supplies ianitorial Evening customers RESOURCE ment.c 73-3353 EMPLOYMENT OYMENT Phone: Email: REGIONAL olumes. resolve taking food and ShelfStocker Maintain matters drink orders, cashier, general cleaning. inventory Order Equipment display areas detect faults propose Hauling feed farms, inclined, have off road driving experience problems Responsible selling, NEW delivery parts and accessories. Department environment. Provided ocal Comfortable using Office, Internet pplications service other computer software. equipment'">
            <a:extLst>
              <a:ext uri="{FF2B5EF4-FFF2-40B4-BE49-F238E27FC236}">
                <a16:creationId xmlns:a16="http://schemas.microsoft.com/office/drawing/2014/main" id="{E064AA59-7EE8-4CA9-AE14-D7B1F8FFE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8795" y="836908"/>
            <a:ext cx="3906165" cy="49439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19239376"/>
      </p:ext>
    </p:extLst>
  </p:cSld>
  <p:clrMapOvr>
    <a:overrideClrMapping bg1="dk1" tx1="lt1" bg2="dk2" tx2="lt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1">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4384039" y="365125"/>
            <a:ext cx="7164493" cy="1325563"/>
          </a:xfrm>
        </p:spPr>
        <p:txBody>
          <a:bodyPr vert="horz" lIns="91440" tIns="45720" rIns="91440" bIns="45720" rtlCol="0" anchor="ctr">
            <a:normAutofit/>
          </a:bodyPr>
          <a:lstStyle/>
          <a:p>
            <a:r>
              <a:rPr lang="en-US" kern="1200" dirty="0">
                <a:solidFill>
                  <a:schemeClr val="tx1"/>
                </a:solidFill>
                <a:latin typeface="+mj-lt"/>
                <a:ea typeface="+mj-ea"/>
                <a:cs typeface="+mj-cs"/>
              </a:rPr>
              <a:t>Essential Settlement Services</a:t>
            </a:r>
          </a:p>
        </p:txBody>
      </p:sp>
      <p:sp>
        <p:nvSpPr>
          <p:cNvPr id="4" name="TextBox 3">
            <a:extLst>
              <a:ext uri="{FF2B5EF4-FFF2-40B4-BE49-F238E27FC236}">
                <a16:creationId xmlns:a16="http://schemas.microsoft.com/office/drawing/2014/main" id="{2F2D78EC-DED9-B84A-4E51-58805C7429B7}"/>
              </a:ext>
            </a:extLst>
          </p:cNvPr>
          <p:cNvSpPr txBox="1"/>
          <p:nvPr/>
        </p:nvSpPr>
        <p:spPr>
          <a:xfrm>
            <a:off x="4387515" y="1520891"/>
            <a:ext cx="7161017" cy="4656072"/>
          </a:xfrm>
          <a:prstGeom prst="rect">
            <a:avLst/>
          </a:prstGeom>
        </p:spPr>
        <p:txBody>
          <a:bodyPr vert="horz" lIns="91440" tIns="45720" rIns="91440" bIns="45720" rtlCol="0">
            <a:normAutofit/>
          </a:bodyPr>
          <a:lstStyle/>
          <a:p>
            <a:pPr>
              <a:lnSpc>
                <a:spcPct val="90000"/>
              </a:lnSpc>
              <a:spcAft>
                <a:spcPts val="600"/>
              </a:spcAft>
            </a:pPr>
            <a:r>
              <a:rPr lang="en-US" sz="2000" b="1" u="sng" dirty="0"/>
              <a:t>Employment</a:t>
            </a:r>
          </a:p>
          <a:p>
            <a:pPr indent="-228600">
              <a:lnSpc>
                <a:spcPct val="90000"/>
              </a:lnSpc>
              <a:spcAft>
                <a:spcPts val="600"/>
              </a:spcAft>
              <a:buFont typeface="Arial" panose="020B0604020202020204" pitchFamily="34" charset="0"/>
              <a:buChar char="•"/>
            </a:pPr>
            <a:endParaRPr lang="en-US" sz="2000" dirty="0"/>
          </a:p>
          <a:p>
            <a:pPr>
              <a:lnSpc>
                <a:spcPct val="90000"/>
              </a:lnSpc>
              <a:spcAft>
                <a:spcPts val="600"/>
              </a:spcAft>
            </a:pPr>
            <a:r>
              <a:rPr lang="en-US" sz="2000" b="0" i="0" dirty="0">
                <a:effectLst/>
              </a:rPr>
              <a:t>Organizing and making the upkeep to your database is essential. If you have something like “Forms” from google.</a:t>
            </a:r>
          </a:p>
          <a:p>
            <a:pPr>
              <a:lnSpc>
                <a:spcPct val="90000"/>
              </a:lnSpc>
              <a:spcAft>
                <a:spcPts val="600"/>
              </a:spcAft>
            </a:pPr>
            <a:endParaRPr lang="en-US" sz="2000" dirty="0"/>
          </a:p>
          <a:p>
            <a:pPr>
              <a:lnSpc>
                <a:spcPct val="90000"/>
              </a:lnSpc>
              <a:spcAft>
                <a:spcPts val="600"/>
              </a:spcAft>
            </a:pPr>
            <a:endParaRPr lang="en-US" sz="2000" b="0" i="0" dirty="0">
              <a:effectLst/>
            </a:endParaRPr>
          </a:p>
          <a:p>
            <a:pPr>
              <a:lnSpc>
                <a:spcPct val="90000"/>
              </a:lnSpc>
              <a:spcAft>
                <a:spcPts val="600"/>
              </a:spcAft>
            </a:pPr>
            <a:endParaRPr lang="en-US" sz="2000" dirty="0"/>
          </a:p>
          <a:p>
            <a:pPr indent="-228600">
              <a:lnSpc>
                <a:spcPct val="90000"/>
              </a:lnSpc>
              <a:spcAft>
                <a:spcPts val="600"/>
              </a:spcAft>
              <a:buFont typeface="Arial" panose="020B0604020202020204" pitchFamily="34" charset="0"/>
              <a:buChar char="•"/>
            </a:pPr>
            <a:endParaRPr lang="en-US" sz="2000" dirty="0"/>
          </a:p>
        </p:txBody>
      </p:sp>
      <p:pic>
        <p:nvPicPr>
          <p:cNvPr id="3" name="Picture 2">
            <a:extLst>
              <a:ext uri="{FF2B5EF4-FFF2-40B4-BE49-F238E27FC236}">
                <a16:creationId xmlns:a16="http://schemas.microsoft.com/office/drawing/2014/main" id="{AFD4B1F8-2A68-4F66-A54E-FA7E095E820E}"/>
              </a:ext>
            </a:extLst>
          </p:cNvPr>
          <p:cNvPicPr>
            <a:picLocks noChangeAspect="1"/>
          </p:cNvPicPr>
          <p:nvPr/>
        </p:nvPicPr>
        <p:blipFill>
          <a:blip r:embed="rId3"/>
          <a:stretch>
            <a:fillRect/>
          </a:stretch>
        </p:blipFill>
        <p:spPr>
          <a:xfrm>
            <a:off x="539255" y="3205480"/>
            <a:ext cx="5042803" cy="3151752"/>
          </a:xfrm>
          <a:prstGeom prst="rect">
            <a:avLst/>
          </a:prstGeom>
        </p:spPr>
      </p:pic>
    </p:spTree>
    <p:extLst>
      <p:ext uri="{BB962C8B-B14F-4D97-AF65-F5344CB8AC3E}">
        <p14:creationId xmlns:p14="http://schemas.microsoft.com/office/powerpoint/2010/main" val="3646958112"/>
      </p:ext>
    </p:extLst>
  </p:cSld>
  <p:clrMapOvr>
    <a:overrideClrMapping bg1="dk1" tx1="lt1" bg2="dk2" tx2="lt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C5832-C9B4-420E-9980-AC64A0103DDB}"/>
              </a:ext>
            </a:extLst>
          </p:cNvPr>
          <p:cNvPicPr>
            <a:picLocks noChangeAspect="1"/>
          </p:cNvPicPr>
          <p:nvPr/>
        </p:nvPicPr>
        <p:blipFill>
          <a:blip r:embed="rId2">
            <a:extLst>
              <a:ext uri="{28A0092B-C50C-407E-A947-70E740481C1C}">
                <a14:useLocalDpi xmlns:a14="http://schemas.microsoft.com/office/drawing/2010/main" val="0"/>
              </a:ext>
            </a:extLst>
          </a:blip>
          <a:srcRect l="13310" r="13310"/>
          <a:stretch/>
        </p:blipFill>
        <p:spPr>
          <a:xfrm>
            <a:off x="6532854" y="10"/>
            <a:ext cx="5659146" cy="6857990"/>
          </a:xfrm>
          <a:prstGeom prst="rect">
            <a:avLst/>
          </a:prstGeom>
        </p:spPr>
      </p:pic>
      <p:sp>
        <p:nvSpPr>
          <p:cNvPr id="15" name="Freeform: Shape 1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339249" y="383786"/>
            <a:ext cx="5266155" cy="763879"/>
          </a:xfrm>
        </p:spPr>
        <p:txBody>
          <a:bodyPr>
            <a:normAutofit/>
          </a:bodyPr>
          <a:lstStyle/>
          <a:p>
            <a:r>
              <a:rPr lang="en-CA" sz="3400" dirty="0"/>
              <a:t>Essential Settlement Services</a:t>
            </a:r>
          </a:p>
        </p:txBody>
      </p:sp>
      <p:sp>
        <p:nvSpPr>
          <p:cNvPr id="4" name="TextBox 3">
            <a:extLst>
              <a:ext uri="{FF2B5EF4-FFF2-40B4-BE49-F238E27FC236}">
                <a16:creationId xmlns:a16="http://schemas.microsoft.com/office/drawing/2014/main" id="{2F2D78EC-DED9-B84A-4E51-58805C7429B7}"/>
              </a:ext>
            </a:extLst>
          </p:cNvPr>
          <p:cNvSpPr txBox="1"/>
          <p:nvPr/>
        </p:nvSpPr>
        <p:spPr>
          <a:xfrm>
            <a:off x="270588" y="1233020"/>
            <a:ext cx="5388560" cy="4708981"/>
          </a:xfrm>
          <a:prstGeom prst="rect">
            <a:avLst/>
          </a:prstGeom>
          <a:noFill/>
        </p:spPr>
        <p:txBody>
          <a:bodyPr wrap="square" rtlCol="0">
            <a:spAutoFit/>
          </a:bodyPr>
          <a:lstStyle/>
          <a:p>
            <a:r>
              <a:rPr lang="en-CA" sz="2000" b="1" u="sng" dirty="0"/>
              <a:t>Housing</a:t>
            </a:r>
          </a:p>
          <a:p>
            <a:endParaRPr lang="en-CA" sz="2000" dirty="0"/>
          </a:p>
          <a:p>
            <a:r>
              <a:rPr lang="en-US" sz="2000" b="0" i="0" dirty="0">
                <a:effectLst/>
                <a:latin typeface="+mj-lt"/>
              </a:rPr>
              <a:t>Without affordable housing, newcomers will go elsewhere, our </a:t>
            </a:r>
            <a:r>
              <a:rPr lang="en-US" sz="2000" b="0" i="0" dirty="0" err="1">
                <a:effectLst/>
                <a:latin typeface="+mj-lt"/>
              </a:rPr>
              <a:t>labour</a:t>
            </a:r>
            <a:r>
              <a:rPr lang="en-US" sz="2000" b="0" i="0" dirty="0">
                <a:effectLst/>
                <a:latin typeface="+mj-lt"/>
              </a:rPr>
              <a:t> shortage will continue and will struggle to sustain economic growth. </a:t>
            </a:r>
          </a:p>
          <a:p>
            <a:endParaRPr lang="en-US" sz="2000" dirty="0">
              <a:latin typeface="+mj-lt"/>
            </a:endParaRPr>
          </a:p>
          <a:p>
            <a:r>
              <a:rPr lang="en-US" sz="2000" dirty="0">
                <a:latin typeface="+mj-lt"/>
              </a:rPr>
              <a:t>Connect with your local contractors, developers and building supplies stores to see if a multi-unit can be built. </a:t>
            </a:r>
          </a:p>
          <a:p>
            <a:endParaRPr lang="en-US" sz="2000" dirty="0">
              <a:latin typeface="+mj-lt"/>
            </a:endParaRPr>
          </a:p>
          <a:p>
            <a:r>
              <a:rPr lang="en-US" sz="2000" dirty="0">
                <a:latin typeface="+mj-lt"/>
              </a:rPr>
              <a:t>When you see TFW come in, they will becoming</a:t>
            </a:r>
          </a:p>
          <a:p>
            <a:endParaRPr lang="en-US" sz="2000" b="0" i="0" dirty="0">
              <a:effectLst/>
              <a:latin typeface="+mj-lt"/>
            </a:endParaRPr>
          </a:p>
          <a:p>
            <a:r>
              <a:rPr lang="en-US" sz="2000" dirty="0">
                <a:latin typeface="+mj-lt"/>
              </a:rPr>
              <a:t>Jobs &amp; housing…. that is the very minimum….</a:t>
            </a:r>
            <a:endParaRPr lang="en-US" sz="2000" b="0" i="0" dirty="0">
              <a:effectLst/>
              <a:latin typeface="+mj-lt"/>
            </a:endParaRPr>
          </a:p>
          <a:p>
            <a:endParaRPr lang="en-US" sz="2000" dirty="0">
              <a:latin typeface="+mj-lt"/>
            </a:endParaRPr>
          </a:p>
          <a:p>
            <a:endParaRPr lang="en-CA" sz="2000" dirty="0"/>
          </a:p>
        </p:txBody>
      </p:sp>
    </p:spTree>
    <p:extLst>
      <p:ext uri="{BB962C8B-B14F-4D97-AF65-F5344CB8AC3E}">
        <p14:creationId xmlns:p14="http://schemas.microsoft.com/office/powerpoint/2010/main" val="23881743"/>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1" name="Rectangle 1030">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2F2D78EC-DED9-B84A-4E51-58805C7429B7}"/>
              </a:ext>
            </a:extLst>
          </p:cNvPr>
          <p:cNvSpPr txBox="1"/>
          <p:nvPr/>
        </p:nvSpPr>
        <p:spPr>
          <a:xfrm>
            <a:off x="838200" y="1465286"/>
            <a:ext cx="4391024" cy="2568234"/>
          </a:xfrm>
          <a:prstGeom prst="rect">
            <a:avLst/>
          </a:prstGeom>
        </p:spPr>
        <p:txBody>
          <a:bodyPr vert="horz" lIns="91440" tIns="45720" rIns="91440" bIns="45720" rtlCol="0">
            <a:normAutofit fontScale="92500" lnSpcReduction="10000"/>
          </a:bodyPr>
          <a:lstStyle/>
          <a:p>
            <a:pPr>
              <a:lnSpc>
                <a:spcPct val="90000"/>
              </a:lnSpc>
              <a:spcAft>
                <a:spcPts val="600"/>
              </a:spcAft>
            </a:pPr>
            <a:r>
              <a:rPr lang="en-US" sz="2400" b="1" u="sng" dirty="0" err="1">
                <a:solidFill>
                  <a:schemeClr val="bg1">
                    <a:alpha val="80000"/>
                  </a:schemeClr>
                </a:solidFill>
              </a:rPr>
              <a:t>Lemnington</a:t>
            </a:r>
            <a:r>
              <a:rPr lang="en-US" sz="2400" b="1" u="sng" dirty="0">
                <a:solidFill>
                  <a:schemeClr val="bg1">
                    <a:alpha val="80000"/>
                  </a:schemeClr>
                </a:solidFill>
              </a:rPr>
              <a:t>, Ontario – 3D Housing</a:t>
            </a:r>
          </a:p>
          <a:p>
            <a:pPr indent="-228600">
              <a:lnSpc>
                <a:spcPct val="90000"/>
              </a:lnSpc>
              <a:spcAft>
                <a:spcPts val="600"/>
              </a:spcAft>
              <a:buFont typeface="Arial" panose="020B0604020202020204" pitchFamily="34" charset="0"/>
              <a:buChar char="•"/>
            </a:pPr>
            <a:endParaRPr lang="en-US" sz="2400" b="0" i="0" dirty="0">
              <a:solidFill>
                <a:schemeClr val="bg1">
                  <a:alpha val="80000"/>
                </a:schemeClr>
              </a:solidFill>
              <a:effectLst/>
            </a:endParaRPr>
          </a:p>
          <a:p>
            <a:pPr>
              <a:lnSpc>
                <a:spcPct val="90000"/>
              </a:lnSpc>
              <a:spcAft>
                <a:spcPts val="600"/>
              </a:spcAft>
            </a:pPr>
            <a:r>
              <a:rPr lang="en-US" sz="2400" b="0" i="0" dirty="0">
                <a:solidFill>
                  <a:schemeClr val="bg1">
                    <a:alpha val="80000"/>
                  </a:schemeClr>
                </a:solidFill>
                <a:effectLst/>
              </a:rPr>
              <a:t>The four-plex, located on the property of the Bridge Youth Resource Centre that will give the organization the ability to provide attainable housing for singles and couples.</a:t>
            </a:r>
            <a:endParaRPr lang="en-US" sz="2400" dirty="0">
              <a:solidFill>
                <a:schemeClr val="bg1">
                  <a:alpha val="80000"/>
                </a:schemeClr>
              </a:solidFill>
            </a:endParaRPr>
          </a:p>
          <a:p>
            <a:pPr indent="-228600">
              <a:lnSpc>
                <a:spcPct val="90000"/>
              </a:lnSpc>
              <a:spcAft>
                <a:spcPts val="600"/>
              </a:spcAft>
              <a:buFont typeface="Arial" panose="020B0604020202020204" pitchFamily="34" charset="0"/>
              <a:buChar char="•"/>
            </a:pPr>
            <a:endParaRPr lang="en-US" sz="1700" dirty="0">
              <a:solidFill>
                <a:schemeClr val="bg1">
                  <a:alpha val="80000"/>
                </a:schemeClr>
              </a:solidFill>
            </a:endParaRPr>
          </a:p>
        </p:txBody>
      </p:sp>
      <p:grpSp>
        <p:nvGrpSpPr>
          <p:cNvPr id="1033" name="Group 1032">
            <a:extLst>
              <a:ext uri="{FF2B5EF4-FFF2-40B4-BE49-F238E27FC236}">
                <a16:creationId xmlns:a16="http://schemas.microsoft.com/office/drawing/2014/main" id="{D44E3F87-3D58-4B03-86B2-15A5C5B9C96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6096000" y="841376"/>
            <a:ext cx="5260976" cy="4707593"/>
            <a:chOff x="6096000" y="841376"/>
            <a:chExt cx="5260976" cy="4707593"/>
          </a:xfrm>
          <a:effectLst>
            <a:outerShdw blurRad="381000" dist="152400" dir="5400000" algn="ctr" rotWithShape="0">
              <a:srgbClr val="000000">
                <a:alpha val="10000"/>
              </a:srgbClr>
            </a:outerShdw>
          </a:effectLst>
        </p:grpSpPr>
        <p:grpSp>
          <p:nvGrpSpPr>
            <p:cNvPr id="1034" name="Group 1033">
              <a:extLst>
                <a:ext uri="{FF2B5EF4-FFF2-40B4-BE49-F238E27FC236}">
                  <a16:creationId xmlns:a16="http://schemas.microsoft.com/office/drawing/2014/main" id="{B4D09509-F6FC-47A6-B196-CCCFD8E8305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1" y="841376"/>
              <a:ext cx="5260975" cy="4707593"/>
              <a:chOff x="6096001" y="841376"/>
              <a:chExt cx="5260975" cy="4707593"/>
            </a:xfrm>
          </p:grpSpPr>
          <p:sp>
            <p:nvSpPr>
              <p:cNvPr id="1038" name="Freeform: Shape 1037">
                <a:extLst>
                  <a:ext uri="{FF2B5EF4-FFF2-40B4-BE49-F238E27FC236}">
                    <a16:creationId xmlns:a16="http://schemas.microsoft.com/office/drawing/2014/main" id="{BA5B9D66-192D-4F12-964D-2B23A1D2754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9" name="Freeform: Shape 1038">
                <a:extLst>
                  <a:ext uri="{FF2B5EF4-FFF2-40B4-BE49-F238E27FC236}">
                    <a16:creationId xmlns:a16="http://schemas.microsoft.com/office/drawing/2014/main" id="{C9C14E68-C469-4A71-AF08-169DB545FC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1" y="841376"/>
                <a:ext cx="5260975" cy="4707593"/>
              </a:xfrm>
              <a:custGeom>
                <a:avLst/>
                <a:gdLst>
                  <a:gd name="connsiteX0" fmla="*/ 0 w 5260975"/>
                  <a:gd name="connsiteY0" fmla="*/ 0 h 4707593"/>
                  <a:gd name="connsiteX1" fmla="*/ 5260975 w 5260975"/>
                  <a:gd name="connsiteY1" fmla="*/ 0 h 4707593"/>
                  <a:gd name="connsiteX2" fmla="*/ 5260975 w 5260975"/>
                  <a:gd name="connsiteY2" fmla="*/ 3296937 h 4707593"/>
                  <a:gd name="connsiteX3" fmla="*/ 5260975 w 5260975"/>
                  <a:gd name="connsiteY3" fmla="*/ 3518571 h 4707593"/>
                  <a:gd name="connsiteX4" fmla="*/ 5226503 w 5260975"/>
                  <a:gd name="connsiteY4" fmla="*/ 3534000 h 4707593"/>
                  <a:gd name="connsiteX5" fmla="*/ 5206341 w 5260975"/>
                  <a:gd name="connsiteY5" fmla="*/ 3542065 h 4707593"/>
                  <a:gd name="connsiteX6" fmla="*/ 5123287 w 5260975"/>
                  <a:gd name="connsiteY6" fmla="*/ 3594010 h 4707593"/>
                  <a:gd name="connsiteX7" fmla="*/ 5048107 w 5260975"/>
                  <a:gd name="connsiteY7" fmla="*/ 3658244 h 4707593"/>
                  <a:gd name="connsiteX8" fmla="*/ 4992899 w 5260975"/>
                  <a:gd name="connsiteY8" fmla="*/ 3734479 h 4707593"/>
                  <a:gd name="connsiteX9" fmla="*/ 4977440 w 5260975"/>
                  <a:gd name="connsiteY9" fmla="*/ 3752627 h 4707593"/>
                  <a:gd name="connsiteX10" fmla="*/ 4935193 w 5260975"/>
                  <a:gd name="connsiteY10" fmla="*/ 3775382 h 4707593"/>
                  <a:gd name="connsiteX11" fmla="*/ 4897844 w 5260975"/>
                  <a:gd name="connsiteY11" fmla="*/ 3792472 h 4707593"/>
                  <a:gd name="connsiteX12" fmla="*/ 4870767 w 5260975"/>
                  <a:gd name="connsiteY12" fmla="*/ 3811388 h 4707593"/>
                  <a:gd name="connsiteX13" fmla="*/ 4847916 w 5260975"/>
                  <a:gd name="connsiteY13" fmla="*/ 3828767 h 4707593"/>
                  <a:gd name="connsiteX14" fmla="*/ 4796163 w 5260975"/>
                  <a:gd name="connsiteY14" fmla="*/ 3873702 h 4707593"/>
                  <a:gd name="connsiteX15" fmla="*/ 4738843 w 5260975"/>
                  <a:gd name="connsiteY15" fmla="*/ 3911628 h 4707593"/>
                  <a:gd name="connsiteX16" fmla="*/ 4692755 w 5260975"/>
                  <a:gd name="connsiteY16" fmla="*/ 3958099 h 4707593"/>
                  <a:gd name="connsiteX17" fmla="*/ 4673744 w 5260975"/>
                  <a:gd name="connsiteY17" fmla="*/ 3983255 h 4707593"/>
                  <a:gd name="connsiteX18" fmla="*/ 4633801 w 5260975"/>
                  <a:gd name="connsiteY18" fmla="*/ 4000442 h 4707593"/>
                  <a:gd name="connsiteX19" fmla="*/ 4590499 w 5260975"/>
                  <a:gd name="connsiteY19" fmla="*/ 4027326 h 4707593"/>
                  <a:gd name="connsiteX20" fmla="*/ 4559773 w 5260975"/>
                  <a:gd name="connsiteY20" fmla="*/ 4054018 h 4707593"/>
                  <a:gd name="connsiteX21" fmla="*/ 4536059 w 5260975"/>
                  <a:gd name="connsiteY21" fmla="*/ 4071877 h 4707593"/>
                  <a:gd name="connsiteX22" fmla="*/ 4502549 w 5260975"/>
                  <a:gd name="connsiteY22" fmla="*/ 4089832 h 4707593"/>
                  <a:gd name="connsiteX23" fmla="*/ 4468944 w 5260975"/>
                  <a:gd name="connsiteY23" fmla="*/ 4113356 h 4707593"/>
                  <a:gd name="connsiteX24" fmla="*/ 4452622 w 5260975"/>
                  <a:gd name="connsiteY24" fmla="*/ 4127854 h 4707593"/>
                  <a:gd name="connsiteX25" fmla="*/ 4421032 w 5260975"/>
                  <a:gd name="connsiteY25" fmla="*/ 4151953 h 4707593"/>
                  <a:gd name="connsiteX26" fmla="*/ 4388483 w 5260975"/>
                  <a:gd name="connsiteY26" fmla="*/ 4174421 h 4707593"/>
                  <a:gd name="connsiteX27" fmla="*/ 4327321 w 5260975"/>
                  <a:gd name="connsiteY27" fmla="*/ 4200153 h 4707593"/>
                  <a:gd name="connsiteX28" fmla="*/ 4271633 w 5260975"/>
                  <a:gd name="connsiteY28" fmla="*/ 4237983 h 4707593"/>
                  <a:gd name="connsiteX29" fmla="*/ 4227465 w 5260975"/>
                  <a:gd name="connsiteY29" fmla="*/ 4265635 h 4707593"/>
                  <a:gd name="connsiteX30" fmla="*/ 4201733 w 5260975"/>
                  <a:gd name="connsiteY30" fmla="*/ 4283783 h 4707593"/>
                  <a:gd name="connsiteX31" fmla="*/ 4154494 w 5260975"/>
                  <a:gd name="connsiteY31" fmla="*/ 4324301 h 4707593"/>
                  <a:gd name="connsiteX32" fmla="*/ 4081234 w 5260975"/>
                  <a:gd name="connsiteY32" fmla="*/ 4366931 h 4707593"/>
                  <a:gd name="connsiteX33" fmla="*/ 4036971 w 5260975"/>
                  <a:gd name="connsiteY33" fmla="*/ 4389975 h 4707593"/>
                  <a:gd name="connsiteX34" fmla="*/ 3941725 w 5260975"/>
                  <a:gd name="connsiteY34" fmla="*/ 4424733 h 4707593"/>
                  <a:gd name="connsiteX35" fmla="*/ 3910999 w 5260975"/>
                  <a:gd name="connsiteY35" fmla="*/ 4437119 h 4707593"/>
                  <a:gd name="connsiteX36" fmla="*/ 3875859 w 5260975"/>
                  <a:gd name="connsiteY36" fmla="*/ 4445280 h 4707593"/>
                  <a:gd name="connsiteX37" fmla="*/ 3819401 w 5260975"/>
                  <a:gd name="connsiteY37" fmla="*/ 4464579 h 4707593"/>
                  <a:gd name="connsiteX38" fmla="*/ 3709176 w 5260975"/>
                  <a:gd name="connsiteY38" fmla="*/ 4497800 h 4707593"/>
                  <a:gd name="connsiteX39" fmla="*/ 3684981 w 5260975"/>
                  <a:gd name="connsiteY39" fmla="*/ 4502889 h 4707593"/>
                  <a:gd name="connsiteX40" fmla="*/ 3623338 w 5260975"/>
                  <a:gd name="connsiteY40" fmla="*/ 4524300 h 4707593"/>
                  <a:gd name="connsiteX41" fmla="*/ 3586373 w 5260975"/>
                  <a:gd name="connsiteY41" fmla="*/ 4538702 h 4707593"/>
                  <a:gd name="connsiteX42" fmla="*/ 3555743 w 5260975"/>
                  <a:gd name="connsiteY42" fmla="*/ 4546960 h 4707593"/>
                  <a:gd name="connsiteX43" fmla="*/ 3528667 w 5260975"/>
                  <a:gd name="connsiteY43" fmla="*/ 4550801 h 4707593"/>
                  <a:gd name="connsiteX44" fmla="*/ 3457424 w 5260975"/>
                  <a:gd name="connsiteY44" fmla="*/ 4569811 h 4707593"/>
                  <a:gd name="connsiteX45" fmla="*/ 3429003 w 5260975"/>
                  <a:gd name="connsiteY45" fmla="*/ 4577301 h 4707593"/>
                  <a:gd name="connsiteX46" fmla="*/ 3355264 w 5260975"/>
                  <a:gd name="connsiteY46" fmla="*/ 4603033 h 4707593"/>
                  <a:gd name="connsiteX47" fmla="*/ 3292757 w 5260975"/>
                  <a:gd name="connsiteY47" fmla="*/ 4620027 h 4707593"/>
                  <a:gd name="connsiteX48" fmla="*/ 3266643 w 5260975"/>
                  <a:gd name="connsiteY48" fmla="*/ 4628188 h 4707593"/>
                  <a:gd name="connsiteX49" fmla="*/ 3206921 w 5260975"/>
                  <a:gd name="connsiteY49" fmla="*/ 4641823 h 4707593"/>
                  <a:gd name="connsiteX50" fmla="*/ 3173123 w 5260975"/>
                  <a:gd name="connsiteY50" fmla="*/ 4651425 h 4707593"/>
                  <a:gd name="connsiteX51" fmla="*/ 3090646 w 5260975"/>
                  <a:gd name="connsiteY51" fmla="*/ 4662274 h 4707593"/>
                  <a:gd name="connsiteX52" fmla="*/ 3005480 w 5260975"/>
                  <a:gd name="connsiteY52" fmla="*/ 4672739 h 4707593"/>
                  <a:gd name="connsiteX53" fmla="*/ 2958721 w 5260975"/>
                  <a:gd name="connsiteY53" fmla="*/ 4676196 h 4707593"/>
                  <a:gd name="connsiteX54" fmla="*/ 2917915 w 5260975"/>
                  <a:gd name="connsiteY54" fmla="*/ 4681670 h 4707593"/>
                  <a:gd name="connsiteX55" fmla="*/ 2882389 w 5260975"/>
                  <a:gd name="connsiteY55" fmla="*/ 4685126 h 4707593"/>
                  <a:gd name="connsiteX56" fmla="*/ 2825837 w 5260975"/>
                  <a:gd name="connsiteY56" fmla="*/ 4692135 h 4707593"/>
                  <a:gd name="connsiteX57" fmla="*/ 2802313 w 5260975"/>
                  <a:gd name="connsiteY57" fmla="*/ 4693960 h 4707593"/>
                  <a:gd name="connsiteX58" fmla="*/ 2746816 w 5260975"/>
                  <a:gd name="connsiteY58" fmla="*/ 4693863 h 4707593"/>
                  <a:gd name="connsiteX59" fmla="*/ 2727517 w 5260975"/>
                  <a:gd name="connsiteY59" fmla="*/ 4692903 h 4707593"/>
                  <a:gd name="connsiteX60" fmla="*/ 2690359 w 5260975"/>
                  <a:gd name="connsiteY60" fmla="*/ 4680997 h 4707593"/>
                  <a:gd name="connsiteX61" fmla="*/ 2685943 w 5260975"/>
                  <a:gd name="connsiteY61" fmla="*/ 4680133 h 4707593"/>
                  <a:gd name="connsiteX62" fmla="*/ 2661554 w 5260975"/>
                  <a:gd name="connsiteY62" fmla="*/ 4675428 h 4707593"/>
                  <a:gd name="connsiteX63" fmla="*/ 2648208 w 5260975"/>
                  <a:gd name="connsiteY63" fmla="*/ 4673892 h 4707593"/>
                  <a:gd name="connsiteX64" fmla="*/ 2597512 w 5260975"/>
                  <a:gd name="connsiteY64" fmla="*/ 4664099 h 4707593"/>
                  <a:gd name="connsiteX65" fmla="*/ 2568324 w 5260975"/>
                  <a:gd name="connsiteY65" fmla="*/ 4659490 h 4707593"/>
                  <a:gd name="connsiteX66" fmla="*/ 2544704 w 5260975"/>
                  <a:gd name="connsiteY66" fmla="*/ 4660162 h 4707593"/>
                  <a:gd name="connsiteX67" fmla="*/ 2503225 w 5260975"/>
                  <a:gd name="connsiteY67" fmla="*/ 4661026 h 4707593"/>
                  <a:gd name="connsiteX68" fmla="*/ 2489975 w 5260975"/>
                  <a:gd name="connsiteY68" fmla="*/ 4663235 h 4707593"/>
                  <a:gd name="connsiteX69" fmla="*/ 2430061 w 5260975"/>
                  <a:gd name="connsiteY69" fmla="*/ 4656897 h 4707593"/>
                  <a:gd name="connsiteX70" fmla="*/ 2395880 w 5260975"/>
                  <a:gd name="connsiteY70" fmla="*/ 4656417 h 4707593"/>
                  <a:gd name="connsiteX71" fmla="*/ 2357378 w 5260975"/>
                  <a:gd name="connsiteY71" fmla="*/ 4648544 h 4707593"/>
                  <a:gd name="connsiteX72" fmla="*/ 2346145 w 5260975"/>
                  <a:gd name="connsiteY72" fmla="*/ 4648928 h 4707593"/>
                  <a:gd name="connsiteX73" fmla="*/ 2333567 w 5260975"/>
                  <a:gd name="connsiteY73" fmla="*/ 4649600 h 4707593"/>
                  <a:gd name="connsiteX74" fmla="*/ 2294968 w 5260975"/>
                  <a:gd name="connsiteY74" fmla="*/ 4650177 h 4707593"/>
                  <a:gd name="connsiteX75" fmla="*/ 2271540 w 5260975"/>
                  <a:gd name="connsiteY75" fmla="*/ 4653057 h 4707593"/>
                  <a:gd name="connsiteX76" fmla="*/ 2226895 w 5260975"/>
                  <a:gd name="connsiteY76" fmla="*/ 4651329 h 4707593"/>
                  <a:gd name="connsiteX77" fmla="*/ 2210379 w 5260975"/>
                  <a:gd name="connsiteY77" fmla="*/ 4653825 h 4707593"/>
                  <a:gd name="connsiteX78" fmla="*/ 2168613 w 5260975"/>
                  <a:gd name="connsiteY78" fmla="*/ 4654113 h 4707593"/>
                  <a:gd name="connsiteX79" fmla="*/ 2131167 w 5260975"/>
                  <a:gd name="connsiteY79" fmla="*/ 4652673 h 4707593"/>
                  <a:gd name="connsiteX80" fmla="*/ 2095065 w 5260975"/>
                  <a:gd name="connsiteY80" fmla="*/ 4653441 h 4707593"/>
                  <a:gd name="connsiteX81" fmla="*/ 2069237 w 5260975"/>
                  <a:gd name="connsiteY81" fmla="*/ 4656609 h 4707593"/>
                  <a:gd name="connsiteX82" fmla="*/ 2041201 w 5260975"/>
                  <a:gd name="connsiteY82" fmla="*/ 4658529 h 4707593"/>
                  <a:gd name="connsiteX83" fmla="*/ 1963909 w 5260975"/>
                  <a:gd name="connsiteY83" fmla="*/ 4669955 h 4707593"/>
                  <a:gd name="connsiteX84" fmla="*/ 1949603 w 5260975"/>
                  <a:gd name="connsiteY84" fmla="*/ 4667171 h 4707593"/>
                  <a:gd name="connsiteX85" fmla="*/ 1868373 w 5260975"/>
                  <a:gd name="connsiteY85" fmla="*/ 4664578 h 4707593"/>
                  <a:gd name="connsiteX86" fmla="*/ 1850707 w 5260975"/>
                  <a:gd name="connsiteY86" fmla="*/ 4664771 h 4707593"/>
                  <a:gd name="connsiteX87" fmla="*/ 1803275 w 5260975"/>
                  <a:gd name="connsiteY87" fmla="*/ 4653441 h 4707593"/>
                  <a:gd name="connsiteX88" fmla="*/ 1730112 w 5260975"/>
                  <a:gd name="connsiteY88" fmla="*/ 4671396 h 4707593"/>
                  <a:gd name="connsiteX89" fmla="*/ 1661652 w 5260975"/>
                  <a:gd name="connsiteY89" fmla="*/ 4693863 h 4707593"/>
                  <a:gd name="connsiteX90" fmla="*/ 1653011 w 5260975"/>
                  <a:gd name="connsiteY90" fmla="*/ 4696744 h 4707593"/>
                  <a:gd name="connsiteX91" fmla="*/ 1628431 w 5260975"/>
                  <a:gd name="connsiteY91" fmla="*/ 4701641 h 4707593"/>
                  <a:gd name="connsiteX92" fmla="*/ 1597995 w 5260975"/>
                  <a:gd name="connsiteY92" fmla="*/ 4703369 h 4707593"/>
                  <a:gd name="connsiteX93" fmla="*/ 1559396 w 5260975"/>
                  <a:gd name="connsiteY93" fmla="*/ 4707593 h 4707593"/>
                  <a:gd name="connsiteX94" fmla="*/ 1528480 w 5260975"/>
                  <a:gd name="connsiteY94" fmla="*/ 4702312 h 4707593"/>
                  <a:gd name="connsiteX95" fmla="*/ 1485272 w 5260975"/>
                  <a:gd name="connsiteY95" fmla="*/ 4694439 h 4707593"/>
                  <a:gd name="connsiteX96" fmla="*/ 1444562 w 5260975"/>
                  <a:gd name="connsiteY96" fmla="*/ 4686950 h 4707593"/>
                  <a:gd name="connsiteX97" fmla="*/ 1431696 w 5260975"/>
                  <a:gd name="connsiteY97" fmla="*/ 4695783 h 4707593"/>
                  <a:gd name="connsiteX98" fmla="*/ 1411821 w 5260975"/>
                  <a:gd name="connsiteY98" fmla="*/ 4703464 h 4707593"/>
                  <a:gd name="connsiteX99" fmla="*/ 1389738 w 5260975"/>
                  <a:gd name="connsiteY99" fmla="*/ 4694247 h 4707593"/>
                  <a:gd name="connsiteX100" fmla="*/ 1338081 w 5260975"/>
                  <a:gd name="connsiteY100" fmla="*/ 4675141 h 4707593"/>
                  <a:gd name="connsiteX101" fmla="*/ 1305436 w 5260975"/>
                  <a:gd name="connsiteY101" fmla="*/ 4674276 h 4707593"/>
                  <a:gd name="connsiteX102" fmla="*/ 1234481 w 5260975"/>
                  <a:gd name="connsiteY102" fmla="*/ 4666115 h 4707593"/>
                  <a:gd name="connsiteX103" fmla="*/ 1188106 w 5260975"/>
                  <a:gd name="connsiteY103" fmla="*/ 4654497 h 4707593"/>
                  <a:gd name="connsiteX104" fmla="*/ 1154790 w 5260975"/>
                  <a:gd name="connsiteY104" fmla="*/ 4641343 h 4707593"/>
                  <a:gd name="connsiteX105" fmla="*/ 1107069 w 5260975"/>
                  <a:gd name="connsiteY105" fmla="*/ 4624156 h 4707593"/>
                  <a:gd name="connsiteX106" fmla="*/ 1059158 w 5260975"/>
                  <a:gd name="connsiteY106" fmla="*/ 4615227 h 4707593"/>
                  <a:gd name="connsiteX107" fmla="*/ 1024496 w 5260975"/>
                  <a:gd name="connsiteY107" fmla="*/ 4603993 h 4707593"/>
                  <a:gd name="connsiteX108" fmla="*/ 982153 w 5260975"/>
                  <a:gd name="connsiteY108" fmla="*/ 4596311 h 4707593"/>
                  <a:gd name="connsiteX109" fmla="*/ 946628 w 5260975"/>
                  <a:gd name="connsiteY109" fmla="*/ 4596024 h 4707593"/>
                  <a:gd name="connsiteX110" fmla="*/ 890939 w 5260975"/>
                  <a:gd name="connsiteY110" fmla="*/ 4597368 h 4707593"/>
                  <a:gd name="connsiteX111" fmla="*/ 822769 w 5260975"/>
                  <a:gd name="connsiteY111" fmla="*/ 4574133 h 4707593"/>
                  <a:gd name="connsiteX112" fmla="*/ 795212 w 5260975"/>
                  <a:gd name="connsiteY112" fmla="*/ 4568947 h 4707593"/>
                  <a:gd name="connsiteX113" fmla="*/ 769288 w 5260975"/>
                  <a:gd name="connsiteY113" fmla="*/ 4566547 h 4707593"/>
                  <a:gd name="connsiteX114" fmla="*/ 714271 w 5260975"/>
                  <a:gd name="connsiteY114" fmla="*/ 4551089 h 4707593"/>
                  <a:gd name="connsiteX115" fmla="*/ 691900 w 5260975"/>
                  <a:gd name="connsiteY115" fmla="*/ 4545999 h 4707593"/>
                  <a:gd name="connsiteX116" fmla="*/ 660598 w 5260975"/>
                  <a:gd name="connsiteY116" fmla="*/ 4546096 h 4707593"/>
                  <a:gd name="connsiteX117" fmla="*/ 603662 w 5260975"/>
                  <a:gd name="connsiteY117" fmla="*/ 4538991 h 4707593"/>
                  <a:gd name="connsiteX118" fmla="*/ 546821 w 5260975"/>
                  <a:gd name="connsiteY118" fmla="*/ 4518251 h 4707593"/>
                  <a:gd name="connsiteX119" fmla="*/ 522721 w 5260975"/>
                  <a:gd name="connsiteY119" fmla="*/ 4520267 h 4707593"/>
                  <a:gd name="connsiteX120" fmla="*/ 514080 w 5260975"/>
                  <a:gd name="connsiteY120" fmla="*/ 4519788 h 4707593"/>
                  <a:gd name="connsiteX121" fmla="*/ 436404 w 5260975"/>
                  <a:gd name="connsiteY121" fmla="*/ 4508361 h 4707593"/>
                  <a:gd name="connsiteX122" fmla="*/ 428626 w 5260975"/>
                  <a:gd name="connsiteY122" fmla="*/ 4507114 h 4707593"/>
                  <a:gd name="connsiteX123" fmla="*/ 392141 w 5260975"/>
                  <a:gd name="connsiteY123" fmla="*/ 4496936 h 4707593"/>
                  <a:gd name="connsiteX124" fmla="*/ 300157 w 5260975"/>
                  <a:gd name="connsiteY124" fmla="*/ 4490599 h 4707593"/>
                  <a:gd name="connsiteX125" fmla="*/ 294493 w 5260975"/>
                  <a:gd name="connsiteY125" fmla="*/ 4489831 h 4707593"/>
                  <a:gd name="connsiteX126" fmla="*/ 263671 w 5260975"/>
                  <a:gd name="connsiteY126" fmla="*/ 4494919 h 4707593"/>
                  <a:gd name="connsiteX127" fmla="*/ 248406 w 5260975"/>
                  <a:gd name="connsiteY127" fmla="*/ 4502121 h 4707593"/>
                  <a:gd name="connsiteX128" fmla="*/ 224594 w 5260975"/>
                  <a:gd name="connsiteY128" fmla="*/ 4509610 h 4707593"/>
                  <a:gd name="connsiteX129" fmla="*/ 200398 w 5260975"/>
                  <a:gd name="connsiteY129" fmla="*/ 4512395 h 4707593"/>
                  <a:gd name="connsiteX130" fmla="*/ 159783 w 5260975"/>
                  <a:gd name="connsiteY130" fmla="*/ 4501064 h 4707593"/>
                  <a:gd name="connsiteX131" fmla="*/ 144997 w 5260975"/>
                  <a:gd name="connsiteY131" fmla="*/ 4499912 h 4707593"/>
                  <a:gd name="connsiteX132" fmla="*/ 112064 w 5260975"/>
                  <a:gd name="connsiteY132" fmla="*/ 4494440 h 4707593"/>
                  <a:gd name="connsiteX133" fmla="*/ 83259 w 5260975"/>
                  <a:gd name="connsiteY133" fmla="*/ 4494824 h 4707593"/>
                  <a:gd name="connsiteX134" fmla="*/ 60120 w 5260975"/>
                  <a:gd name="connsiteY134" fmla="*/ 4503561 h 4707593"/>
                  <a:gd name="connsiteX135" fmla="*/ 26514 w 5260975"/>
                  <a:gd name="connsiteY135" fmla="*/ 4505289 h 4707593"/>
                  <a:gd name="connsiteX136" fmla="*/ 4814 w 5260975"/>
                  <a:gd name="connsiteY136" fmla="*/ 4498952 h 4707593"/>
                  <a:gd name="connsiteX137" fmla="*/ 398 w 5260975"/>
                  <a:gd name="connsiteY137" fmla="*/ 4498089 h 4707593"/>
                  <a:gd name="connsiteX138" fmla="*/ 0 w 5260975"/>
                  <a:gd name="connsiteY138" fmla="*/ 4498087 h 4707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Lst>
                <a:rect l="l" t="t" r="r" b="b"/>
                <a:pathLst>
                  <a:path w="5260975" h="4707593">
                    <a:moveTo>
                      <a:pt x="0" y="0"/>
                    </a:moveTo>
                    <a:lnTo>
                      <a:pt x="5260975" y="0"/>
                    </a:lnTo>
                    <a:lnTo>
                      <a:pt x="5260975" y="3296937"/>
                    </a:lnTo>
                    <a:lnTo>
                      <a:pt x="5260975" y="3518571"/>
                    </a:lnTo>
                    <a:lnTo>
                      <a:pt x="5226503" y="3534000"/>
                    </a:lnTo>
                    <a:cubicBezTo>
                      <a:pt x="5219783" y="3536785"/>
                      <a:pt x="5212389" y="3538321"/>
                      <a:pt x="5206341" y="3542065"/>
                    </a:cubicBezTo>
                    <a:cubicBezTo>
                      <a:pt x="5178495" y="3559156"/>
                      <a:pt x="5151515" y="3577591"/>
                      <a:pt x="5123287" y="3594010"/>
                    </a:cubicBezTo>
                    <a:cubicBezTo>
                      <a:pt x="5094195" y="3611004"/>
                      <a:pt x="5068175" y="3631071"/>
                      <a:pt x="5048107" y="3658244"/>
                    </a:cubicBezTo>
                    <a:cubicBezTo>
                      <a:pt x="5029480" y="3683496"/>
                      <a:pt x="5011429" y="3709131"/>
                      <a:pt x="4992899" y="3734479"/>
                    </a:cubicBezTo>
                    <a:cubicBezTo>
                      <a:pt x="4988194" y="3740912"/>
                      <a:pt x="4983873" y="3748498"/>
                      <a:pt x="4977440" y="3752627"/>
                    </a:cubicBezTo>
                    <a:cubicBezTo>
                      <a:pt x="4964094" y="3761268"/>
                      <a:pt x="4949499" y="3768277"/>
                      <a:pt x="4935193" y="3775382"/>
                    </a:cubicBezTo>
                    <a:cubicBezTo>
                      <a:pt x="4922903" y="3781431"/>
                      <a:pt x="4909845" y="3785943"/>
                      <a:pt x="4897844" y="3792472"/>
                    </a:cubicBezTo>
                    <a:cubicBezTo>
                      <a:pt x="4888243" y="3797658"/>
                      <a:pt x="4879697" y="3804859"/>
                      <a:pt x="4870767" y="3811388"/>
                    </a:cubicBezTo>
                    <a:cubicBezTo>
                      <a:pt x="4862990" y="3817052"/>
                      <a:pt x="4854445" y="3821949"/>
                      <a:pt x="4847916" y="3828767"/>
                    </a:cubicBezTo>
                    <a:cubicBezTo>
                      <a:pt x="4831977" y="3845281"/>
                      <a:pt x="4815942" y="3861508"/>
                      <a:pt x="4796163" y="3873702"/>
                    </a:cubicBezTo>
                    <a:cubicBezTo>
                      <a:pt x="4776672" y="3885799"/>
                      <a:pt x="4758237" y="3899338"/>
                      <a:pt x="4738843" y="3911628"/>
                    </a:cubicBezTo>
                    <a:cubicBezTo>
                      <a:pt x="4719831" y="3923630"/>
                      <a:pt x="4702645" y="3936783"/>
                      <a:pt x="4692755" y="3958099"/>
                    </a:cubicBezTo>
                    <a:cubicBezTo>
                      <a:pt x="4688339" y="3967508"/>
                      <a:pt x="4682097" y="3977782"/>
                      <a:pt x="4673744" y="3983255"/>
                    </a:cubicBezTo>
                    <a:cubicBezTo>
                      <a:pt x="4661838" y="3991032"/>
                      <a:pt x="4646764" y="3993817"/>
                      <a:pt x="4633801" y="4000442"/>
                    </a:cubicBezTo>
                    <a:cubicBezTo>
                      <a:pt x="4618535" y="4008219"/>
                      <a:pt x="4600869" y="4014940"/>
                      <a:pt x="4590499" y="4027326"/>
                    </a:cubicBezTo>
                    <a:cubicBezTo>
                      <a:pt x="4581281" y="4038368"/>
                      <a:pt x="4571968" y="4047009"/>
                      <a:pt x="4559773" y="4054018"/>
                    </a:cubicBezTo>
                    <a:cubicBezTo>
                      <a:pt x="4551229" y="4058915"/>
                      <a:pt x="4544892" y="4067844"/>
                      <a:pt x="4536059" y="4071877"/>
                    </a:cubicBezTo>
                    <a:cubicBezTo>
                      <a:pt x="4524441" y="4077254"/>
                      <a:pt x="4512727" y="4081479"/>
                      <a:pt x="4502549" y="4089832"/>
                    </a:cubicBezTo>
                    <a:cubicBezTo>
                      <a:pt x="4491987" y="4098473"/>
                      <a:pt x="4479986" y="4105290"/>
                      <a:pt x="4468944" y="4113356"/>
                    </a:cubicBezTo>
                    <a:cubicBezTo>
                      <a:pt x="4463087" y="4117676"/>
                      <a:pt x="4458286" y="4123341"/>
                      <a:pt x="4452622" y="4127854"/>
                    </a:cubicBezTo>
                    <a:cubicBezTo>
                      <a:pt x="4442252" y="4136111"/>
                      <a:pt x="4431690" y="4144176"/>
                      <a:pt x="4421032" y="4151953"/>
                    </a:cubicBezTo>
                    <a:cubicBezTo>
                      <a:pt x="4410375" y="4159731"/>
                      <a:pt x="4400197" y="4168756"/>
                      <a:pt x="4388483" y="4174421"/>
                    </a:cubicBezTo>
                    <a:cubicBezTo>
                      <a:pt x="4368513" y="4184023"/>
                      <a:pt x="4346717" y="4189784"/>
                      <a:pt x="4327321" y="4200153"/>
                    </a:cubicBezTo>
                    <a:cubicBezTo>
                      <a:pt x="4307639" y="4210714"/>
                      <a:pt x="4289107" y="4223965"/>
                      <a:pt x="4271633" y="4237983"/>
                    </a:cubicBezTo>
                    <a:cubicBezTo>
                      <a:pt x="4257807" y="4249025"/>
                      <a:pt x="4244845" y="4259971"/>
                      <a:pt x="4227465" y="4265635"/>
                    </a:cubicBezTo>
                    <a:cubicBezTo>
                      <a:pt x="4217768" y="4268804"/>
                      <a:pt x="4207591" y="4275717"/>
                      <a:pt x="4201733" y="4283783"/>
                    </a:cubicBezTo>
                    <a:cubicBezTo>
                      <a:pt x="4189059" y="4301353"/>
                      <a:pt x="4172833" y="4313739"/>
                      <a:pt x="4154494" y="4324301"/>
                    </a:cubicBezTo>
                    <a:cubicBezTo>
                      <a:pt x="4130010" y="4338511"/>
                      <a:pt x="4105814" y="4353009"/>
                      <a:pt x="4081234" y="4366931"/>
                    </a:cubicBezTo>
                    <a:cubicBezTo>
                      <a:pt x="4066737" y="4375189"/>
                      <a:pt x="4052335" y="4383926"/>
                      <a:pt x="4036971" y="4389975"/>
                    </a:cubicBezTo>
                    <a:cubicBezTo>
                      <a:pt x="4005575" y="4402457"/>
                      <a:pt x="3973410" y="4413114"/>
                      <a:pt x="3941725" y="4424733"/>
                    </a:cubicBezTo>
                    <a:cubicBezTo>
                      <a:pt x="3931355" y="4428477"/>
                      <a:pt x="3921561" y="4433854"/>
                      <a:pt x="3910999" y="4437119"/>
                    </a:cubicBezTo>
                    <a:cubicBezTo>
                      <a:pt x="3899573" y="4440671"/>
                      <a:pt x="3887285" y="4441727"/>
                      <a:pt x="3875859" y="4445280"/>
                    </a:cubicBezTo>
                    <a:cubicBezTo>
                      <a:pt x="3856847" y="4451136"/>
                      <a:pt x="3838412" y="4458626"/>
                      <a:pt x="3819401" y="4464579"/>
                    </a:cubicBezTo>
                    <a:cubicBezTo>
                      <a:pt x="3782723" y="4476005"/>
                      <a:pt x="3745949" y="4486951"/>
                      <a:pt x="3709176" y="4497800"/>
                    </a:cubicBezTo>
                    <a:cubicBezTo>
                      <a:pt x="3701303" y="4500105"/>
                      <a:pt x="3692757" y="4500393"/>
                      <a:pt x="3684981" y="4502889"/>
                    </a:cubicBezTo>
                    <a:cubicBezTo>
                      <a:pt x="3664337" y="4509610"/>
                      <a:pt x="3643789" y="4516907"/>
                      <a:pt x="3623338" y="4524300"/>
                    </a:cubicBezTo>
                    <a:cubicBezTo>
                      <a:pt x="3610953" y="4528813"/>
                      <a:pt x="3598854" y="4534382"/>
                      <a:pt x="3586373" y="4538702"/>
                    </a:cubicBezTo>
                    <a:cubicBezTo>
                      <a:pt x="3576387" y="4542159"/>
                      <a:pt x="3566113" y="4544847"/>
                      <a:pt x="3555743" y="4546960"/>
                    </a:cubicBezTo>
                    <a:cubicBezTo>
                      <a:pt x="3546814" y="4548785"/>
                      <a:pt x="3537501" y="4548592"/>
                      <a:pt x="3528667" y="4550801"/>
                    </a:cubicBezTo>
                    <a:cubicBezTo>
                      <a:pt x="3504759" y="4556753"/>
                      <a:pt x="3481140" y="4563475"/>
                      <a:pt x="3457424" y="4569811"/>
                    </a:cubicBezTo>
                    <a:cubicBezTo>
                      <a:pt x="3447919" y="4572308"/>
                      <a:pt x="3438221" y="4574133"/>
                      <a:pt x="3429003" y="4577301"/>
                    </a:cubicBezTo>
                    <a:cubicBezTo>
                      <a:pt x="3404327" y="4585654"/>
                      <a:pt x="3380036" y="4595159"/>
                      <a:pt x="3355264" y="4603033"/>
                    </a:cubicBezTo>
                    <a:cubicBezTo>
                      <a:pt x="3334717" y="4609562"/>
                      <a:pt x="3313593" y="4614266"/>
                      <a:pt x="3292757" y="4620027"/>
                    </a:cubicBezTo>
                    <a:cubicBezTo>
                      <a:pt x="3283924" y="4622524"/>
                      <a:pt x="3275475" y="4626077"/>
                      <a:pt x="3266643" y="4628188"/>
                    </a:cubicBezTo>
                    <a:cubicBezTo>
                      <a:pt x="3246863" y="4632990"/>
                      <a:pt x="3226796" y="4637022"/>
                      <a:pt x="3206921" y="4641823"/>
                    </a:cubicBezTo>
                    <a:cubicBezTo>
                      <a:pt x="3195590" y="4644607"/>
                      <a:pt x="3184645" y="4649600"/>
                      <a:pt x="3173123" y="4651425"/>
                    </a:cubicBezTo>
                    <a:cubicBezTo>
                      <a:pt x="3145759" y="4655745"/>
                      <a:pt x="3118203" y="4658817"/>
                      <a:pt x="3090646" y="4662274"/>
                    </a:cubicBezTo>
                    <a:cubicBezTo>
                      <a:pt x="3062227" y="4665826"/>
                      <a:pt x="3033902" y="4669571"/>
                      <a:pt x="3005480" y="4672739"/>
                    </a:cubicBezTo>
                    <a:cubicBezTo>
                      <a:pt x="2989926" y="4674372"/>
                      <a:pt x="2974275" y="4674660"/>
                      <a:pt x="2958721" y="4676196"/>
                    </a:cubicBezTo>
                    <a:cubicBezTo>
                      <a:pt x="2945087" y="4677541"/>
                      <a:pt x="2931549" y="4680037"/>
                      <a:pt x="2917915" y="4681670"/>
                    </a:cubicBezTo>
                    <a:cubicBezTo>
                      <a:pt x="2906105" y="4683013"/>
                      <a:pt x="2894199" y="4683781"/>
                      <a:pt x="2882389" y="4685126"/>
                    </a:cubicBezTo>
                    <a:cubicBezTo>
                      <a:pt x="2863475" y="4687334"/>
                      <a:pt x="2844655" y="4689831"/>
                      <a:pt x="2825837" y="4692135"/>
                    </a:cubicBezTo>
                    <a:cubicBezTo>
                      <a:pt x="2817964" y="4692999"/>
                      <a:pt x="2809706" y="4695399"/>
                      <a:pt x="2802313" y="4693960"/>
                    </a:cubicBezTo>
                    <a:cubicBezTo>
                      <a:pt x="2783686" y="4690310"/>
                      <a:pt x="2765347" y="4691367"/>
                      <a:pt x="2746816" y="4693863"/>
                    </a:cubicBezTo>
                    <a:cubicBezTo>
                      <a:pt x="2740479" y="4694728"/>
                      <a:pt x="2733662" y="4694535"/>
                      <a:pt x="2727517" y="4692903"/>
                    </a:cubicBezTo>
                    <a:cubicBezTo>
                      <a:pt x="2714939" y="4689638"/>
                      <a:pt x="2702745" y="4685029"/>
                      <a:pt x="2690359" y="4680997"/>
                    </a:cubicBezTo>
                    <a:cubicBezTo>
                      <a:pt x="2689014" y="4680517"/>
                      <a:pt x="2687382" y="4680421"/>
                      <a:pt x="2685943" y="4680133"/>
                    </a:cubicBezTo>
                    <a:cubicBezTo>
                      <a:pt x="2677781" y="4678500"/>
                      <a:pt x="2669717" y="4676868"/>
                      <a:pt x="2661554" y="4675428"/>
                    </a:cubicBezTo>
                    <a:cubicBezTo>
                      <a:pt x="2657138" y="4674660"/>
                      <a:pt x="2652625" y="4674564"/>
                      <a:pt x="2648208" y="4673892"/>
                    </a:cubicBezTo>
                    <a:cubicBezTo>
                      <a:pt x="2631118" y="4671203"/>
                      <a:pt x="2612299" y="4675716"/>
                      <a:pt x="2597512" y="4664099"/>
                    </a:cubicBezTo>
                    <a:cubicBezTo>
                      <a:pt x="2587911" y="4656609"/>
                      <a:pt x="2578597" y="4658338"/>
                      <a:pt x="2568324" y="4659490"/>
                    </a:cubicBezTo>
                    <a:cubicBezTo>
                      <a:pt x="2560547" y="4660354"/>
                      <a:pt x="2552577" y="4660065"/>
                      <a:pt x="2544704" y="4660162"/>
                    </a:cubicBezTo>
                    <a:cubicBezTo>
                      <a:pt x="2530878" y="4660449"/>
                      <a:pt x="2517052" y="4660546"/>
                      <a:pt x="2503225" y="4661026"/>
                    </a:cubicBezTo>
                    <a:cubicBezTo>
                      <a:pt x="2498808" y="4661218"/>
                      <a:pt x="2494297" y="4663619"/>
                      <a:pt x="2489975" y="4663235"/>
                    </a:cubicBezTo>
                    <a:cubicBezTo>
                      <a:pt x="2470004" y="4661410"/>
                      <a:pt x="2450033" y="4658529"/>
                      <a:pt x="2430061" y="4656897"/>
                    </a:cubicBezTo>
                    <a:cubicBezTo>
                      <a:pt x="2418732" y="4655938"/>
                      <a:pt x="2407114" y="4657761"/>
                      <a:pt x="2395880" y="4656417"/>
                    </a:cubicBezTo>
                    <a:cubicBezTo>
                      <a:pt x="2382919" y="4654881"/>
                      <a:pt x="2370245" y="4650945"/>
                      <a:pt x="2357378" y="4648544"/>
                    </a:cubicBezTo>
                    <a:cubicBezTo>
                      <a:pt x="2353826" y="4647872"/>
                      <a:pt x="2349889" y="4648736"/>
                      <a:pt x="2346145" y="4648928"/>
                    </a:cubicBezTo>
                    <a:cubicBezTo>
                      <a:pt x="2341920" y="4649120"/>
                      <a:pt x="2337791" y="4649504"/>
                      <a:pt x="2333567" y="4649600"/>
                    </a:cubicBezTo>
                    <a:cubicBezTo>
                      <a:pt x="2320700" y="4649793"/>
                      <a:pt x="2307835" y="4649504"/>
                      <a:pt x="2294968" y="4650177"/>
                    </a:cubicBezTo>
                    <a:cubicBezTo>
                      <a:pt x="2287095" y="4650561"/>
                      <a:pt x="2278839" y="4654497"/>
                      <a:pt x="2271540" y="4653057"/>
                    </a:cubicBezTo>
                    <a:cubicBezTo>
                      <a:pt x="2256659" y="4650272"/>
                      <a:pt x="2241776" y="4656513"/>
                      <a:pt x="2226895" y="4651329"/>
                    </a:cubicBezTo>
                    <a:cubicBezTo>
                      <a:pt x="2222285" y="4649793"/>
                      <a:pt x="2215948" y="4653633"/>
                      <a:pt x="2210379" y="4653825"/>
                    </a:cubicBezTo>
                    <a:cubicBezTo>
                      <a:pt x="2196457" y="4654305"/>
                      <a:pt x="2182535" y="4654209"/>
                      <a:pt x="2168613" y="4654113"/>
                    </a:cubicBezTo>
                    <a:cubicBezTo>
                      <a:pt x="2156131" y="4654017"/>
                      <a:pt x="2143168" y="4655361"/>
                      <a:pt x="2131167" y="4652673"/>
                    </a:cubicBezTo>
                    <a:cubicBezTo>
                      <a:pt x="2118588" y="4649793"/>
                      <a:pt x="2107259" y="4650177"/>
                      <a:pt x="2095065" y="4653441"/>
                    </a:cubicBezTo>
                    <a:cubicBezTo>
                      <a:pt x="2086711" y="4655649"/>
                      <a:pt x="2077878" y="4655938"/>
                      <a:pt x="2069237" y="4656609"/>
                    </a:cubicBezTo>
                    <a:cubicBezTo>
                      <a:pt x="2059924" y="4657377"/>
                      <a:pt x="2049650" y="4655361"/>
                      <a:pt x="2041201" y="4658529"/>
                    </a:cubicBezTo>
                    <a:cubicBezTo>
                      <a:pt x="2016044" y="4667939"/>
                      <a:pt x="1990216" y="4669955"/>
                      <a:pt x="1963909" y="4669955"/>
                    </a:cubicBezTo>
                    <a:cubicBezTo>
                      <a:pt x="1959107" y="4669955"/>
                      <a:pt x="1954210" y="4668612"/>
                      <a:pt x="1949603" y="4667171"/>
                    </a:cubicBezTo>
                    <a:cubicBezTo>
                      <a:pt x="1922717" y="4658529"/>
                      <a:pt x="1895737" y="4659297"/>
                      <a:pt x="1868373" y="4664578"/>
                    </a:cubicBezTo>
                    <a:cubicBezTo>
                      <a:pt x="1862708" y="4665731"/>
                      <a:pt x="1856372" y="4665923"/>
                      <a:pt x="1850707" y="4664771"/>
                    </a:cubicBezTo>
                    <a:cubicBezTo>
                      <a:pt x="1834768" y="4661410"/>
                      <a:pt x="1819309" y="4655841"/>
                      <a:pt x="1803275" y="4653441"/>
                    </a:cubicBezTo>
                    <a:cubicBezTo>
                      <a:pt x="1776775" y="4649504"/>
                      <a:pt x="1753828" y="4662754"/>
                      <a:pt x="1730112" y="4671396"/>
                    </a:cubicBezTo>
                    <a:cubicBezTo>
                      <a:pt x="1707548" y="4679557"/>
                      <a:pt x="1688345" y="4697992"/>
                      <a:pt x="1661652" y="4693863"/>
                    </a:cubicBezTo>
                    <a:cubicBezTo>
                      <a:pt x="1658965" y="4693479"/>
                      <a:pt x="1655988" y="4696071"/>
                      <a:pt x="1653011" y="4696744"/>
                    </a:cubicBezTo>
                    <a:cubicBezTo>
                      <a:pt x="1644850" y="4698568"/>
                      <a:pt x="1636689" y="4700776"/>
                      <a:pt x="1628431" y="4701641"/>
                    </a:cubicBezTo>
                    <a:cubicBezTo>
                      <a:pt x="1618350" y="4702793"/>
                      <a:pt x="1608076" y="4702409"/>
                      <a:pt x="1597995" y="4703369"/>
                    </a:cubicBezTo>
                    <a:cubicBezTo>
                      <a:pt x="1585032" y="4704521"/>
                      <a:pt x="1572263" y="4707593"/>
                      <a:pt x="1559396" y="4707593"/>
                    </a:cubicBezTo>
                    <a:cubicBezTo>
                      <a:pt x="1549026" y="4707593"/>
                      <a:pt x="1538753" y="4704041"/>
                      <a:pt x="1528480" y="4702312"/>
                    </a:cubicBezTo>
                    <a:cubicBezTo>
                      <a:pt x="1513981" y="4699912"/>
                      <a:pt x="1498042" y="4700584"/>
                      <a:pt x="1485272" y="4694439"/>
                    </a:cubicBezTo>
                    <a:cubicBezTo>
                      <a:pt x="1471639" y="4687910"/>
                      <a:pt x="1458676" y="4684934"/>
                      <a:pt x="1444562" y="4686950"/>
                    </a:cubicBezTo>
                    <a:cubicBezTo>
                      <a:pt x="1439857" y="4687622"/>
                      <a:pt x="1433808" y="4691655"/>
                      <a:pt x="1431696" y="4695783"/>
                    </a:cubicBezTo>
                    <a:cubicBezTo>
                      <a:pt x="1426991" y="4705001"/>
                      <a:pt x="1420559" y="4706634"/>
                      <a:pt x="1411821" y="4703464"/>
                    </a:cubicBezTo>
                    <a:cubicBezTo>
                      <a:pt x="1404236" y="4700776"/>
                      <a:pt x="1394922" y="4699432"/>
                      <a:pt x="1389738" y="4694247"/>
                    </a:cubicBezTo>
                    <a:cubicBezTo>
                      <a:pt x="1375047" y="4679557"/>
                      <a:pt x="1356324" y="4679077"/>
                      <a:pt x="1338081" y="4675141"/>
                    </a:cubicBezTo>
                    <a:cubicBezTo>
                      <a:pt x="1326945" y="4672739"/>
                      <a:pt x="1316574" y="4672644"/>
                      <a:pt x="1305436" y="4674276"/>
                    </a:cubicBezTo>
                    <a:cubicBezTo>
                      <a:pt x="1281241" y="4677925"/>
                      <a:pt x="1257717" y="4672739"/>
                      <a:pt x="1234481" y="4666115"/>
                    </a:cubicBezTo>
                    <a:cubicBezTo>
                      <a:pt x="1219118" y="4661698"/>
                      <a:pt x="1203372" y="4659010"/>
                      <a:pt x="1188106" y="4654497"/>
                    </a:cubicBezTo>
                    <a:cubicBezTo>
                      <a:pt x="1176680" y="4651041"/>
                      <a:pt x="1165255" y="4646912"/>
                      <a:pt x="1154790" y="4641343"/>
                    </a:cubicBezTo>
                    <a:cubicBezTo>
                      <a:pt x="1139618" y="4633181"/>
                      <a:pt x="1126369" y="4620891"/>
                      <a:pt x="1107069" y="4624156"/>
                    </a:cubicBezTo>
                    <a:cubicBezTo>
                      <a:pt x="1090074" y="4627036"/>
                      <a:pt x="1074713" y="4620988"/>
                      <a:pt x="1059158" y="4615227"/>
                    </a:cubicBezTo>
                    <a:cubicBezTo>
                      <a:pt x="1047732" y="4611002"/>
                      <a:pt x="1036308" y="4606681"/>
                      <a:pt x="1024496" y="4603993"/>
                    </a:cubicBezTo>
                    <a:cubicBezTo>
                      <a:pt x="1010478" y="4600824"/>
                      <a:pt x="994635" y="4602169"/>
                      <a:pt x="982153" y="4596311"/>
                    </a:cubicBezTo>
                    <a:cubicBezTo>
                      <a:pt x="969095" y="4590166"/>
                      <a:pt x="958246" y="4594295"/>
                      <a:pt x="946628" y="4596024"/>
                    </a:cubicBezTo>
                    <a:cubicBezTo>
                      <a:pt x="928097" y="4598712"/>
                      <a:pt x="909661" y="4603705"/>
                      <a:pt x="890939" y="4597368"/>
                    </a:cubicBezTo>
                    <a:cubicBezTo>
                      <a:pt x="868184" y="4589687"/>
                      <a:pt x="845620" y="4581430"/>
                      <a:pt x="822769" y="4574133"/>
                    </a:cubicBezTo>
                    <a:cubicBezTo>
                      <a:pt x="813934" y="4571347"/>
                      <a:pt x="804431" y="4570195"/>
                      <a:pt x="795212" y="4568947"/>
                    </a:cubicBezTo>
                    <a:cubicBezTo>
                      <a:pt x="786476" y="4567891"/>
                      <a:pt x="776010" y="4570579"/>
                      <a:pt x="769288" y="4566547"/>
                    </a:cubicBezTo>
                    <a:cubicBezTo>
                      <a:pt x="752005" y="4556178"/>
                      <a:pt x="734243" y="4551089"/>
                      <a:pt x="714271" y="4551089"/>
                    </a:cubicBezTo>
                    <a:cubicBezTo>
                      <a:pt x="706781" y="4551089"/>
                      <a:pt x="699484" y="4546768"/>
                      <a:pt x="691900" y="4545999"/>
                    </a:cubicBezTo>
                    <a:cubicBezTo>
                      <a:pt x="681529" y="4545040"/>
                      <a:pt x="669623" y="4542447"/>
                      <a:pt x="660598" y="4546096"/>
                    </a:cubicBezTo>
                    <a:cubicBezTo>
                      <a:pt x="639379" y="4554737"/>
                      <a:pt x="622193" y="4547536"/>
                      <a:pt x="603662" y="4538991"/>
                    </a:cubicBezTo>
                    <a:cubicBezTo>
                      <a:pt x="585418" y="4530541"/>
                      <a:pt x="566215" y="4523821"/>
                      <a:pt x="546821" y="4518251"/>
                    </a:cubicBezTo>
                    <a:cubicBezTo>
                      <a:pt x="539524" y="4516235"/>
                      <a:pt x="530787" y="4519596"/>
                      <a:pt x="522721" y="4520267"/>
                    </a:cubicBezTo>
                    <a:cubicBezTo>
                      <a:pt x="519840" y="4520460"/>
                      <a:pt x="516671" y="4520748"/>
                      <a:pt x="514080" y="4519788"/>
                    </a:cubicBezTo>
                    <a:cubicBezTo>
                      <a:pt x="489020" y="4510570"/>
                      <a:pt x="463575" y="4503561"/>
                      <a:pt x="436404" y="4508361"/>
                    </a:cubicBezTo>
                    <a:cubicBezTo>
                      <a:pt x="433908" y="4508842"/>
                      <a:pt x="431123" y="4507786"/>
                      <a:pt x="428626" y="4507114"/>
                    </a:cubicBezTo>
                    <a:cubicBezTo>
                      <a:pt x="416432" y="4503657"/>
                      <a:pt x="404526" y="4498184"/>
                      <a:pt x="392141" y="4496936"/>
                    </a:cubicBezTo>
                    <a:cubicBezTo>
                      <a:pt x="361608" y="4493864"/>
                      <a:pt x="330884" y="4492615"/>
                      <a:pt x="300157" y="4490599"/>
                    </a:cubicBezTo>
                    <a:cubicBezTo>
                      <a:pt x="298237" y="4490503"/>
                      <a:pt x="296221" y="4490503"/>
                      <a:pt x="294493" y="4489831"/>
                    </a:cubicBezTo>
                    <a:cubicBezTo>
                      <a:pt x="283163" y="4485702"/>
                      <a:pt x="273274" y="4487047"/>
                      <a:pt x="263671" y="4494919"/>
                    </a:cubicBezTo>
                    <a:cubicBezTo>
                      <a:pt x="259447" y="4498376"/>
                      <a:pt x="253686" y="4500200"/>
                      <a:pt x="248406" y="4502121"/>
                    </a:cubicBezTo>
                    <a:cubicBezTo>
                      <a:pt x="240628" y="4505002"/>
                      <a:pt x="232659" y="4507786"/>
                      <a:pt x="224594" y="4509610"/>
                    </a:cubicBezTo>
                    <a:cubicBezTo>
                      <a:pt x="216624" y="4511338"/>
                      <a:pt x="208079" y="4513738"/>
                      <a:pt x="200398" y="4512395"/>
                    </a:cubicBezTo>
                    <a:cubicBezTo>
                      <a:pt x="186572" y="4509994"/>
                      <a:pt x="173417" y="4504618"/>
                      <a:pt x="159783" y="4501064"/>
                    </a:cubicBezTo>
                    <a:cubicBezTo>
                      <a:pt x="155079" y="4499816"/>
                      <a:pt x="149893" y="4500009"/>
                      <a:pt x="144997" y="4499912"/>
                    </a:cubicBezTo>
                    <a:cubicBezTo>
                      <a:pt x="133763" y="4499625"/>
                      <a:pt x="122241" y="4502409"/>
                      <a:pt x="112064" y="4494440"/>
                    </a:cubicBezTo>
                    <a:cubicBezTo>
                      <a:pt x="102655" y="4486951"/>
                      <a:pt x="93148" y="4489158"/>
                      <a:pt x="83259" y="4494824"/>
                    </a:cubicBezTo>
                    <a:cubicBezTo>
                      <a:pt x="76154" y="4498857"/>
                      <a:pt x="68090" y="4502025"/>
                      <a:pt x="60120" y="4503561"/>
                    </a:cubicBezTo>
                    <a:cubicBezTo>
                      <a:pt x="49174" y="4505673"/>
                      <a:pt x="38324" y="4506538"/>
                      <a:pt x="26514" y="4505289"/>
                    </a:cubicBezTo>
                    <a:cubicBezTo>
                      <a:pt x="18161" y="4504425"/>
                      <a:pt x="11343" y="4504041"/>
                      <a:pt x="4814" y="4498952"/>
                    </a:cubicBezTo>
                    <a:cubicBezTo>
                      <a:pt x="3759" y="4498184"/>
                      <a:pt x="1839" y="4497992"/>
                      <a:pt x="398" y="4498089"/>
                    </a:cubicBezTo>
                    <a:lnTo>
                      <a:pt x="0" y="4498087"/>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1035" name="Group 1034">
              <a:extLst>
                <a:ext uri="{FF2B5EF4-FFF2-40B4-BE49-F238E27FC236}">
                  <a16:creationId xmlns:a16="http://schemas.microsoft.com/office/drawing/2014/main" id="{B2C18990-7F62-45E8-B68F-47E95E4812FC}"/>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6096000" y="4138312"/>
              <a:ext cx="5260975" cy="1410656"/>
              <a:chOff x="6096000" y="4138312"/>
              <a:chExt cx="5260975" cy="1410656"/>
            </a:xfrm>
          </p:grpSpPr>
          <p:sp>
            <p:nvSpPr>
              <p:cNvPr id="1036" name="Freeform: Shape 1035">
                <a:extLst>
                  <a:ext uri="{FF2B5EF4-FFF2-40B4-BE49-F238E27FC236}">
                    <a16:creationId xmlns:a16="http://schemas.microsoft.com/office/drawing/2014/main" id="{AC206BB2-3759-4DF0-9932-7445B6367AA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37" name="Freeform: Shape 1036">
                <a:extLst>
                  <a:ext uri="{FF2B5EF4-FFF2-40B4-BE49-F238E27FC236}">
                    <a16:creationId xmlns:a16="http://schemas.microsoft.com/office/drawing/2014/main" id="{381FA6FA-3CB6-4F57-8871-82DDE5BE86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096000" y="4138312"/>
                <a:ext cx="5260975" cy="1410656"/>
              </a:xfrm>
              <a:custGeom>
                <a:avLst/>
                <a:gdLst>
                  <a:gd name="connsiteX0" fmla="*/ 5260975 w 5260975"/>
                  <a:gd name="connsiteY0" fmla="*/ 0 h 1410656"/>
                  <a:gd name="connsiteX1" fmla="*/ 5260975 w 5260975"/>
                  <a:gd name="connsiteY1" fmla="*/ 221634 h 1410656"/>
                  <a:gd name="connsiteX2" fmla="*/ 5226503 w 5260975"/>
                  <a:gd name="connsiteY2" fmla="*/ 237063 h 1410656"/>
                  <a:gd name="connsiteX3" fmla="*/ 5206341 w 5260975"/>
                  <a:gd name="connsiteY3" fmla="*/ 245128 h 1410656"/>
                  <a:gd name="connsiteX4" fmla="*/ 5123287 w 5260975"/>
                  <a:gd name="connsiteY4" fmla="*/ 297073 h 1410656"/>
                  <a:gd name="connsiteX5" fmla="*/ 5048107 w 5260975"/>
                  <a:gd name="connsiteY5" fmla="*/ 361307 h 1410656"/>
                  <a:gd name="connsiteX6" fmla="*/ 4992899 w 5260975"/>
                  <a:gd name="connsiteY6" fmla="*/ 437542 h 1410656"/>
                  <a:gd name="connsiteX7" fmla="*/ 4977440 w 5260975"/>
                  <a:gd name="connsiteY7" fmla="*/ 455690 h 1410656"/>
                  <a:gd name="connsiteX8" fmla="*/ 4935193 w 5260975"/>
                  <a:gd name="connsiteY8" fmla="*/ 478445 h 1410656"/>
                  <a:gd name="connsiteX9" fmla="*/ 4897844 w 5260975"/>
                  <a:gd name="connsiteY9" fmla="*/ 495535 h 1410656"/>
                  <a:gd name="connsiteX10" fmla="*/ 4870767 w 5260975"/>
                  <a:gd name="connsiteY10" fmla="*/ 514451 h 1410656"/>
                  <a:gd name="connsiteX11" fmla="*/ 4847916 w 5260975"/>
                  <a:gd name="connsiteY11" fmla="*/ 531830 h 1410656"/>
                  <a:gd name="connsiteX12" fmla="*/ 4796163 w 5260975"/>
                  <a:gd name="connsiteY12" fmla="*/ 576765 h 1410656"/>
                  <a:gd name="connsiteX13" fmla="*/ 4738843 w 5260975"/>
                  <a:gd name="connsiteY13" fmla="*/ 614691 h 1410656"/>
                  <a:gd name="connsiteX14" fmla="*/ 4692755 w 5260975"/>
                  <a:gd name="connsiteY14" fmla="*/ 661162 h 1410656"/>
                  <a:gd name="connsiteX15" fmla="*/ 4673744 w 5260975"/>
                  <a:gd name="connsiteY15" fmla="*/ 686318 h 1410656"/>
                  <a:gd name="connsiteX16" fmla="*/ 4633801 w 5260975"/>
                  <a:gd name="connsiteY16" fmla="*/ 703505 h 1410656"/>
                  <a:gd name="connsiteX17" fmla="*/ 4590499 w 5260975"/>
                  <a:gd name="connsiteY17" fmla="*/ 730389 h 1410656"/>
                  <a:gd name="connsiteX18" fmla="*/ 4559773 w 5260975"/>
                  <a:gd name="connsiteY18" fmla="*/ 757081 h 1410656"/>
                  <a:gd name="connsiteX19" fmla="*/ 4536059 w 5260975"/>
                  <a:gd name="connsiteY19" fmla="*/ 774940 h 1410656"/>
                  <a:gd name="connsiteX20" fmla="*/ 4502549 w 5260975"/>
                  <a:gd name="connsiteY20" fmla="*/ 792895 h 1410656"/>
                  <a:gd name="connsiteX21" fmla="*/ 4468944 w 5260975"/>
                  <a:gd name="connsiteY21" fmla="*/ 816419 h 1410656"/>
                  <a:gd name="connsiteX22" fmla="*/ 4452622 w 5260975"/>
                  <a:gd name="connsiteY22" fmla="*/ 830917 h 1410656"/>
                  <a:gd name="connsiteX23" fmla="*/ 4421032 w 5260975"/>
                  <a:gd name="connsiteY23" fmla="*/ 855016 h 1410656"/>
                  <a:gd name="connsiteX24" fmla="*/ 4388483 w 5260975"/>
                  <a:gd name="connsiteY24" fmla="*/ 877484 h 1410656"/>
                  <a:gd name="connsiteX25" fmla="*/ 4327321 w 5260975"/>
                  <a:gd name="connsiteY25" fmla="*/ 903216 h 1410656"/>
                  <a:gd name="connsiteX26" fmla="*/ 4271633 w 5260975"/>
                  <a:gd name="connsiteY26" fmla="*/ 941046 h 1410656"/>
                  <a:gd name="connsiteX27" fmla="*/ 4227465 w 5260975"/>
                  <a:gd name="connsiteY27" fmla="*/ 968698 h 1410656"/>
                  <a:gd name="connsiteX28" fmla="*/ 4201733 w 5260975"/>
                  <a:gd name="connsiteY28" fmla="*/ 986846 h 1410656"/>
                  <a:gd name="connsiteX29" fmla="*/ 4154494 w 5260975"/>
                  <a:gd name="connsiteY29" fmla="*/ 1027364 h 1410656"/>
                  <a:gd name="connsiteX30" fmla="*/ 4081234 w 5260975"/>
                  <a:gd name="connsiteY30" fmla="*/ 1069994 h 1410656"/>
                  <a:gd name="connsiteX31" fmla="*/ 4036971 w 5260975"/>
                  <a:gd name="connsiteY31" fmla="*/ 1093038 h 1410656"/>
                  <a:gd name="connsiteX32" fmla="*/ 3941725 w 5260975"/>
                  <a:gd name="connsiteY32" fmla="*/ 1127796 h 1410656"/>
                  <a:gd name="connsiteX33" fmla="*/ 3910999 w 5260975"/>
                  <a:gd name="connsiteY33" fmla="*/ 1140182 h 1410656"/>
                  <a:gd name="connsiteX34" fmla="*/ 3875859 w 5260975"/>
                  <a:gd name="connsiteY34" fmla="*/ 1148343 h 1410656"/>
                  <a:gd name="connsiteX35" fmla="*/ 3819401 w 5260975"/>
                  <a:gd name="connsiteY35" fmla="*/ 1167642 h 1410656"/>
                  <a:gd name="connsiteX36" fmla="*/ 3709176 w 5260975"/>
                  <a:gd name="connsiteY36" fmla="*/ 1200863 h 1410656"/>
                  <a:gd name="connsiteX37" fmla="*/ 3684981 w 5260975"/>
                  <a:gd name="connsiteY37" fmla="*/ 1205952 h 1410656"/>
                  <a:gd name="connsiteX38" fmla="*/ 3623338 w 5260975"/>
                  <a:gd name="connsiteY38" fmla="*/ 1227363 h 1410656"/>
                  <a:gd name="connsiteX39" fmla="*/ 3586373 w 5260975"/>
                  <a:gd name="connsiteY39" fmla="*/ 1241765 h 1410656"/>
                  <a:gd name="connsiteX40" fmla="*/ 3555743 w 5260975"/>
                  <a:gd name="connsiteY40" fmla="*/ 1250023 h 1410656"/>
                  <a:gd name="connsiteX41" fmla="*/ 3528667 w 5260975"/>
                  <a:gd name="connsiteY41" fmla="*/ 1253864 h 1410656"/>
                  <a:gd name="connsiteX42" fmla="*/ 3457424 w 5260975"/>
                  <a:gd name="connsiteY42" fmla="*/ 1272874 h 1410656"/>
                  <a:gd name="connsiteX43" fmla="*/ 3429003 w 5260975"/>
                  <a:gd name="connsiteY43" fmla="*/ 1280364 h 1410656"/>
                  <a:gd name="connsiteX44" fmla="*/ 3355264 w 5260975"/>
                  <a:gd name="connsiteY44" fmla="*/ 1306096 h 1410656"/>
                  <a:gd name="connsiteX45" fmla="*/ 3292757 w 5260975"/>
                  <a:gd name="connsiteY45" fmla="*/ 1323090 h 1410656"/>
                  <a:gd name="connsiteX46" fmla="*/ 3266643 w 5260975"/>
                  <a:gd name="connsiteY46" fmla="*/ 1331251 h 1410656"/>
                  <a:gd name="connsiteX47" fmla="*/ 3206921 w 5260975"/>
                  <a:gd name="connsiteY47" fmla="*/ 1344886 h 1410656"/>
                  <a:gd name="connsiteX48" fmla="*/ 3173123 w 5260975"/>
                  <a:gd name="connsiteY48" fmla="*/ 1354488 h 1410656"/>
                  <a:gd name="connsiteX49" fmla="*/ 3090646 w 5260975"/>
                  <a:gd name="connsiteY49" fmla="*/ 1365337 h 1410656"/>
                  <a:gd name="connsiteX50" fmla="*/ 3005480 w 5260975"/>
                  <a:gd name="connsiteY50" fmla="*/ 1375802 h 1410656"/>
                  <a:gd name="connsiteX51" fmla="*/ 2958721 w 5260975"/>
                  <a:gd name="connsiteY51" fmla="*/ 1379259 h 1410656"/>
                  <a:gd name="connsiteX52" fmla="*/ 2917915 w 5260975"/>
                  <a:gd name="connsiteY52" fmla="*/ 1384733 h 1410656"/>
                  <a:gd name="connsiteX53" fmla="*/ 2882389 w 5260975"/>
                  <a:gd name="connsiteY53" fmla="*/ 1388189 h 1410656"/>
                  <a:gd name="connsiteX54" fmla="*/ 2825837 w 5260975"/>
                  <a:gd name="connsiteY54" fmla="*/ 1395198 h 1410656"/>
                  <a:gd name="connsiteX55" fmla="*/ 2802313 w 5260975"/>
                  <a:gd name="connsiteY55" fmla="*/ 1397023 h 1410656"/>
                  <a:gd name="connsiteX56" fmla="*/ 2746816 w 5260975"/>
                  <a:gd name="connsiteY56" fmla="*/ 1396926 h 1410656"/>
                  <a:gd name="connsiteX57" fmla="*/ 2727517 w 5260975"/>
                  <a:gd name="connsiteY57" fmla="*/ 1395966 h 1410656"/>
                  <a:gd name="connsiteX58" fmla="*/ 2690359 w 5260975"/>
                  <a:gd name="connsiteY58" fmla="*/ 1384060 h 1410656"/>
                  <a:gd name="connsiteX59" fmla="*/ 2685943 w 5260975"/>
                  <a:gd name="connsiteY59" fmla="*/ 1383196 h 1410656"/>
                  <a:gd name="connsiteX60" fmla="*/ 2661554 w 5260975"/>
                  <a:gd name="connsiteY60" fmla="*/ 1378491 h 1410656"/>
                  <a:gd name="connsiteX61" fmla="*/ 2648208 w 5260975"/>
                  <a:gd name="connsiteY61" fmla="*/ 1376955 h 1410656"/>
                  <a:gd name="connsiteX62" fmla="*/ 2597512 w 5260975"/>
                  <a:gd name="connsiteY62" fmla="*/ 1367162 h 1410656"/>
                  <a:gd name="connsiteX63" fmla="*/ 2568324 w 5260975"/>
                  <a:gd name="connsiteY63" fmla="*/ 1362553 h 1410656"/>
                  <a:gd name="connsiteX64" fmla="*/ 2544704 w 5260975"/>
                  <a:gd name="connsiteY64" fmla="*/ 1363225 h 1410656"/>
                  <a:gd name="connsiteX65" fmla="*/ 2503225 w 5260975"/>
                  <a:gd name="connsiteY65" fmla="*/ 1364089 h 1410656"/>
                  <a:gd name="connsiteX66" fmla="*/ 2489975 w 5260975"/>
                  <a:gd name="connsiteY66" fmla="*/ 1366298 h 1410656"/>
                  <a:gd name="connsiteX67" fmla="*/ 2430061 w 5260975"/>
                  <a:gd name="connsiteY67" fmla="*/ 1359960 h 1410656"/>
                  <a:gd name="connsiteX68" fmla="*/ 2395880 w 5260975"/>
                  <a:gd name="connsiteY68" fmla="*/ 1359480 h 1410656"/>
                  <a:gd name="connsiteX69" fmla="*/ 2357378 w 5260975"/>
                  <a:gd name="connsiteY69" fmla="*/ 1351607 h 1410656"/>
                  <a:gd name="connsiteX70" fmla="*/ 2346145 w 5260975"/>
                  <a:gd name="connsiteY70" fmla="*/ 1351991 h 1410656"/>
                  <a:gd name="connsiteX71" fmla="*/ 2333567 w 5260975"/>
                  <a:gd name="connsiteY71" fmla="*/ 1352663 h 1410656"/>
                  <a:gd name="connsiteX72" fmla="*/ 2294968 w 5260975"/>
                  <a:gd name="connsiteY72" fmla="*/ 1353240 h 1410656"/>
                  <a:gd name="connsiteX73" fmla="*/ 2271540 w 5260975"/>
                  <a:gd name="connsiteY73" fmla="*/ 1356120 h 1410656"/>
                  <a:gd name="connsiteX74" fmla="*/ 2226895 w 5260975"/>
                  <a:gd name="connsiteY74" fmla="*/ 1354392 h 1410656"/>
                  <a:gd name="connsiteX75" fmla="*/ 2210379 w 5260975"/>
                  <a:gd name="connsiteY75" fmla="*/ 1356888 h 1410656"/>
                  <a:gd name="connsiteX76" fmla="*/ 2168613 w 5260975"/>
                  <a:gd name="connsiteY76" fmla="*/ 1357176 h 1410656"/>
                  <a:gd name="connsiteX77" fmla="*/ 2131167 w 5260975"/>
                  <a:gd name="connsiteY77" fmla="*/ 1355736 h 1410656"/>
                  <a:gd name="connsiteX78" fmla="*/ 2095065 w 5260975"/>
                  <a:gd name="connsiteY78" fmla="*/ 1356504 h 1410656"/>
                  <a:gd name="connsiteX79" fmla="*/ 2069237 w 5260975"/>
                  <a:gd name="connsiteY79" fmla="*/ 1359672 h 1410656"/>
                  <a:gd name="connsiteX80" fmla="*/ 2041201 w 5260975"/>
                  <a:gd name="connsiteY80" fmla="*/ 1361592 h 1410656"/>
                  <a:gd name="connsiteX81" fmla="*/ 1963909 w 5260975"/>
                  <a:gd name="connsiteY81" fmla="*/ 1373018 h 1410656"/>
                  <a:gd name="connsiteX82" fmla="*/ 1949603 w 5260975"/>
                  <a:gd name="connsiteY82" fmla="*/ 1370234 h 1410656"/>
                  <a:gd name="connsiteX83" fmla="*/ 1868373 w 5260975"/>
                  <a:gd name="connsiteY83" fmla="*/ 1367641 h 1410656"/>
                  <a:gd name="connsiteX84" fmla="*/ 1850707 w 5260975"/>
                  <a:gd name="connsiteY84" fmla="*/ 1367834 h 1410656"/>
                  <a:gd name="connsiteX85" fmla="*/ 1803275 w 5260975"/>
                  <a:gd name="connsiteY85" fmla="*/ 1356504 h 1410656"/>
                  <a:gd name="connsiteX86" fmla="*/ 1730112 w 5260975"/>
                  <a:gd name="connsiteY86" fmla="*/ 1374459 h 1410656"/>
                  <a:gd name="connsiteX87" fmla="*/ 1661652 w 5260975"/>
                  <a:gd name="connsiteY87" fmla="*/ 1396926 h 1410656"/>
                  <a:gd name="connsiteX88" fmla="*/ 1653011 w 5260975"/>
                  <a:gd name="connsiteY88" fmla="*/ 1399807 h 1410656"/>
                  <a:gd name="connsiteX89" fmla="*/ 1628431 w 5260975"/>
                  <a:gd name="connsiteY89" fmla="*/ 1404704 h 1410656"/>
                  <a:gd name="connsiteX90" fmla="*/ 1597995 w 5260975"/>
                  <a:gd name="connsiteY90" fmla="*/ 1406432 h 1410656"/>
                  <a:gd name="connsiteX91" fmla="*/ 1559396 w 5260975"/>
                  <a:gd name="connsiteY91" fmla="*/ 1410656 h 1410656"/>
                  <a:gd name="connsiteX92" fmla="*/ 1528480 w 5260975"/>
                  <a:gd name="connsiteY92" fmla="*/ 1405375 h 1410656"/>
                  <a:gd name="connsiteX93" fmla="*/ 1485272 w 5260975"/>
                  <a:gd name="connsiteY93" fmla="*/ 1397502 h 1410656"/>
                  <a:gd name="connsiteX94" fmla="*/ 1444562 w 5260975"/>
                  <a:gd name="connsiteY94" fmla="*/ 1390013 h 1410656"/>
                  <a:gd name="connsiteX95" fmla="*/ 1431696 w 5260975"/>
                  <a:gd name="connsiteY95" fmla="*/ 1398846 h 1410656"/>
                  <a:gd name="connsiteX96" fmla="*/ 1411821 w 5260975"/>
                  <a:gd name="connsiteY96" fmla="*/ 1406527 h 1410656"/>
                  <a:gd name="connsiteX97" fmla="*/ 1389738 w 5260975"/>
                  <a:gd name="connsiteY97" fmla="*/ 1397310 h 1410656"/>
                  <a:gd name="connsiteX98" fmla="*/ 1338081 w 5260975"/>
                  <a:gd name="connsiteY98" fmla="*/ 1378204 h 1410656"/>
                  <a:gd name="connsiteX99" fmla="*/ 1305436 w 5260975"/>
                  <a:gd name="connsiteY99" fmla="*/ 1377339 h 1410656"/>
                  <a:gd name="connsiteX100" fmla="*/ 1234481 w 5260975"/>
                  <a:gd name="connsiteY100" fmla="*/ 1369178 h 1410656"/>
                  <a:gd name="connsiteX101" fmla="*/ 1188106 w 5260975"/>
                  <a:gd name="connsiteY101" fmla="*/ 1357560 h 1410656"/>
                  <a:gd name="connsiteX102" fmla="*/ 1154790 w 5260975"/>
                  <a:gd name="connsiteY102" fmla="*/ 1344406 h 1410656"/>
                  <a:gd name="connsiteX103" fmla="*/ 1107069 w 5260975"/>
                  <a:gd name="connsiteY103" fmla="*/ 1327219 h 1410656"/>
                  <a:gd name="connsiteX104" fmla="*/ 1059158 w 5260975"/>
                  <a:gd name="connsiteY104" fmla="*/ 1318290 h 1410656"/>
                  <a:gd name="connsiteX105" fmla="*/ 1024496 w 5260975"/>
                  <a:gd name="connsiteY105" fmla="*/ 1307056 h 1410656"/>
                  <a:gd name="connsiteX106" fmla="*/ 982153 w 5260975"/>
                  <a:gd name="connsiteY106" fmla="*/ 1299374 h 1410656"/>
                  <a:gd name="connsiteX107" fmla="*/ 946628 w 5260975"/>
                  <a:gd name="connsiteY107" fmla="*/ 1299087 h 1410656"/>
                  <a:gd name="connsiteX108" fmla="*/ 890939 w 5260975"/>
                  <a:gd name="connsiteY108" fmla="*/ 1300431 h 1410656"/>
                  <a:gd name="connsiteX109" fmla="*/ 822769 w 5260975"/>
                  <a:gd name="connsiteY109" fmla="*/ 1277196 h 1410656"/>
                  <a:gd name="connsiteX110" fmla="*/ 795212 w 5260975"/>
                  <a:gd name="connsiteY110" fmla="*/ 1272010 h 1410656"/>
                  <a:gd name="connsiteX111" fmla="*/ 769288 w 5260975"/>
                  <a:gd name="connsiteY111" fmla="*/ 1269610 h 1410656"/>
                  <a:gd name="connsiteX112" fmla="*/ 714271 w 5260975"/>
                  <a:gd name="connsiteY112" fmla="*/ 1254152 h 1410656"/>
                  <a:gd name="connsiteX113" fmla="*/ 691900 w 5260975"/>
                  <a:gd name="connsiteY113" fmla="*/ 1249062 h 1410656"/>
                  <a:gd name="connsiteX114" fmla="*/ 660598 w 5260975"/>
                  <a:gd name="connsiteY114" fmla="*/ 1249159 h 1410656"/>
                  <a:gd name="connsiteX115" fmla="*/ 603662 w 5260975"/>
                  <a:gd name="connsiteY115" fmla="*/ 1242054 h 1410656"/>
                  <a:gd name="connsiteX116" fmla="*/ 546821 w 5260975"/>
                  <a:gd name="connsiteY116" fmla="*/ 1221314 h 1410656"/>
                  <a:gd name="connsiteX117" fmla="*/ 522721 w 5260975"/>
                  <a:gd name="connsiteY117" fmla="*/ 1223330 h 1410656"/>
                  <a:gd name="connsiteX118" fmla="*/ 514080 w 5260975"/>
                  <a:gd name="connsiteY118" fmla="*/ 1222851 h 1410656"/>
                  <a:gd name="connsiteX119" fmla="*/ 436404 w 5260975"/>
                  <a:gd name="connsiteY119" fmla="*/ 1211424 h 1410656"/>
                  <a:gd name="connsiteX120" fmla="*/ 428626 w 5260975"/>
                  <a:gd name="connsiteY120" fmla="*/ 1210177 h 1410656"/>
                  <a:gd name="connsiteX121" fmla="*/ 392141 w 5260975"/>
                  <a:gd name="connsiteY121" fmla="*/ 1199999 h 1410656"/>
                  <a:gd name="connsiteX122" fmla="*/ 300157 w 5260975"/>
                  <a:gd name="connsiteY122" fmla="*/ 1193662 h 1410656"/>
                  <a:gd name="connsiteX123" fmla="*/ 294493 w 5260975"/>
                  <a:gd name="connsiteY123" fmla="*/ 1192894 h 1410656"/>
                  <a:gd name="connsiteX124" fmla="*/ 263671 w 5260975"/>
                  <a:gd name="connsiteY124" fmla="*/ 1197982 h 1410656"/>
                  <a:gd name="connsiteX125" fmla="*/ 248406 w 5260975"/>
                  <a:gd name="connsiteY125" fmla="*/ 1205184 h 1410656"/>
                  <a:gd name="connsiteX126" fmla="*/ 224594 w 5260975"/>
                  <a:gd name="connsiteY126" fmla="*/ 1212673 h 1410656"/>
                  <a:gd name="connsiteX127" fmla="*/ 200398 w 5260975"/>
                  <a:gd name="connsiteY127" fmla="*/ 1215458 h 1410656"/>
                  <a:gd name="connsiteX128" fmla="*/ 159783 w 5260975"/>
                  <a:gd name="connsiteY128" fmla="*/ 1204127 h 1410656"/>
                  <a:gd name="connsiteX129" fmla="*/ 144997 w 5260975"/>
                  <a:gd name="connsiteY129" fmla="*/ 1202975 h 1410656"/>
                  <a:gd name="connsiteX130" fmla="*/ 112064 w 5260975"/>
                  <a:gd name="connsiteY130" fmla="*/ 1197503 h 1410656"/>
                  <a:gd name="connsiteX131" fmla="*/ 83259 w 5260975"/>
                  <a:gd name="connsiteY131" fmla="*/ 1197887 h 1410656"/>
                  <a:gd name="connsiteX132" fmla="*/ 60120 w 5260975"/>
                  <a:gd name="connsiteY132" fmla="*/ 1206624 h 1410656"/>
                  <a:gd name="connsiteX133" fmla="*/ 26514 w 5260975"/>
                  <a:gd name="connsiteY133" fmla="*/ 1208352 h 1410656"/>
                  <a:gd name="connsiteX134" fmla="*/ 4814 w 5260975"/>
                  <a:gd name="connsiteY134" fmla="*/ 1202015 h 1410656"/>
                  <a:gd name="connsiteX135" fmla="*/ 398 w 5260975"/>
                  <a:gd name="connsiteY135" fmla="*/ 1201152 h 1410656"/>
                  <a:gd name="connsiteX136" fmla="*/ 0 w 5260975"/>
                  <a:gd name="connsiteY136" fmla="*/ 1201150 h 1410656"/>
                  <a:gd name="connsiteX137" fmla="*/ 0 w 5260975"/>
                  <a:gd name="connsiteY137" fmla="*/ 1004512 h 1410656"/>
                  <a:gd name="connsiteX138" fmla="*/ 30355 w 5260975"/>
                  <a:gd name="connsiteY138" fmla="*/ 1002784 h 1410656"/>
                  <a:gd name="connsiteX139" fmla="*/ 52151 w 5260975"/>
                  <a:gd name="connsiteY139" fmla="*/ 997695 h 1410656"/>
                  <a:gd name="connsiteX140" fmla="*/ 64248 w 5260975"/>
                  <a:gd name="connsiteY140" fmla="*/ 994430 h 1410656"/>
                  <a:gd name="connsiteX141" fmla="*/ 126370 w 5260975"/>
                  <a:gd name="connsiteY141" fmla="*/ 985405 h 1410656"/>
                  <a:gd name="connsiteX142" fmla="*/ 154022 w 5260975"/>
                  <a:gd name="connsiteY142" fmla="*/ 975708 h 1410656"/>
                  <a:gd name="connsiteX143" fmla="*/ 161512 w 5260975"/>
                  <a:gd name="connsiteY143" fmla="*/ 974268 h 1410656"/>
                  <a:gd name="connsiteX144" fmla="*/ 202510 w 5260975"/>
                  <a:gd name="connsiteY144" fmla="*/ 978300 h 1410656"/>
                  <a:gd name="connsiteX145" fmla="*/ 233235 w 5260975"/>
                  <a:gd name="connsiteY145" fmla="*/ 993950 h 1410656"/>
                  <a:gd name="connsiteX146" fmla="*/ 239188 w 5260975"/>
                  <a:gd name="connsiteY146" fmla="*/ 999231 h 1410656"/>
                  <a:gd name="connsiteX147" fmla="*/ 324834 w 5260975"/>
                  <a:gd name="connsiteY147" fmla="*/ 997407 h 1410656"/>
                  <a:gd name="connsiteX148" fmla="*/ 337987 w 5260975"/>
                  <a:gd name="connsiteY148" fmla="*/ 995198 h 1410656"/>
                  <a:gd name="connsiteX149" fmla="*/ 401550 w 5260975"/>
                  <a:gd name="connsiteY149" fmla="*/ 1004416 h 1410656"/>
                  <a:gd name="connsiteX150" fmla="*/ 420081 w 5260975"/>
                  <a:gd name="connsiteY150" fmla="*/ 1006240 h 1410656"/>
                  <a:gd name="connsiteX151" fmla="*/ 486523 w 5260975"/>
                  <a:gd name="connsiteY151" fmla="*/ 1014498 h 1410656"/>
                  <a:gd name="connsiteX152" fmla="*/ 495932 w 5260975"/>
                  <a:gd name="connsiteY152" fmla="*/ 1006817 h 1410656"/>
                  <a:gd name="connsiteX153" fmla="*/ 523009 w 5260975"/>
                  <a:gd name="connsiteY153" fmla="*/ 987517 h 1410656"/>
                  <a:gd name="connsiteX154" fmla="*/ 576393 w 5260975"/>
                  <a:gd name="connsiteY154" fmla="*/ 970427 h 1410656"/>
                  <a:gd name="connsiteX155" fmla="*/ 590892 w 5260975"/>
                  <a:gd name="connsiteY155" fmla="*/ 971387 h 1410656"/>
                  <a:gd name="connsiteX156" fmla="*/ 627569 w 5260975"/>
                  <a:gd name="connsiteY156" fmla="*/ 999904 h 1410656"/>
                  <a:gd name="connsiteX157" fmla="*/ 645429 w 5260975"/>
                  <a:gd name="connsiteY157" fmla="*/ 1011329 h 1410656"/>
                  <a:gd name="connsiteX158" fmla="*/ 696125 w 5260975"/>
                  <a:gd name="connsiteY158" fmla="*/ 1032356 h 1410656"/>
                  <a:gd name="connsiteX159" fmla="*/ 700349 w 5260975"/>
                  <a:gd name="connsiteY159" fmla="*/ 1036197 h 1410656"/>
                  <a:gd name="connsiteX160" fmla="*/ 737795 w 5260975"/>
                  <a:gd name="connsiteY160" fmla="*/ 1081804 h 1410656"/>
                  <a:gd name="connsiteX161" fmla="*/ 746244 w 5260975"/>
                  <a:gd name="connsiteY161" fmla="*/ 1089581 h 1410656"/>
                  <a:gd name="connsiteX162" fmla="*/ 756422 w 5260975"/>
                  <a:gd name="connsiteY162" fmla="*/ 1101680 h 1410656"/>
                  <a:gd name="connsiteX163" fmla="*/ 788202 w 5260975"/>
                  <a:gd name="connsiteY163" fmla="*/ 1125108 h 1410656"/>
                  <a:gd name="connsiteX164" fmla="*/ 827569 w 5260975"/>
                  <a:gd name="connsiteY164" fmla="*/ 1132596 h 1410656"/>
                  <a:gd name="connsiteX165" fmla="*/ 875097 w 5260975"/>
                  <a:gd name="connsiteY165" fmla="*/ 1144022 h 1410656"/>
                  <a:gd name="connsiteX166" fmla="*/ 894972 w 5260975"/>
                  <a:gd name="connsiteY166" fmla="*/ 1151704 h 1410656"/>
                  <a:gd name="connsiteX167" fmla="*/ 948260 w 5260975"/>
                  <a:gd name="connsiteY167" fmla="*/ 1166298 h 1410656"/>
                  <a:gd name="connsiteX168" fmla="*/ 986282 w 5260975"/>
                  <a:gd name="connsiteY168" fmla="*/ 1178588 h 1410656"/>
                  <a:gd name="connsiteX169" fmla="*/ 1041107 w 5260975"/>
                  <a:gd name="connsiteY169" fmla="*/ 1185789 h 1410656"/>
                  <a:gd name="connsiteX170" fmla="*/ 1067703 w 5260975"/>
                  <a:gd name="connsiteY170" fmla="*/ 1186076 h 1410656"/>
                  <a:gd name="connsiteX171" fmla="*/ 1116574 w 5260975"/>
                  <a:gd name="connsiteY171" fmla="*/ 1222946 h 1410656"/>
                  <a:gd name="connsiteX172" fmla="*/ 1155557 w 5260975"/>
                  <a:gd name="connsiteY172" fmla="*/ 1247335 h 1410656"/>
                  <a:gd name="connsiteX173" fmla="*/ 1196556 w 5260975"/>
                  <a:gd name="connsiteY173" fmla="*/ 1235525 h 1410656"/>
                  <a:gd name="connsiteX174" fmla="*/ 1207693 w 5260975"/>
                  <a:gd name="connsiteY174" fmla="*/ 1224387 h 1410656"/>
                  <a:gd name="connsiteX175" fmla="*/ 1274904 w 5260975"/>
                  <a:gd name="connsiteY175" fmla="*/ 1213826 h 1410656"/>
                  <a:gd name="connsiteX176" fmla="*/ 1370919 w 5260975"/>
                  <a:gd name="connsiteY176" fmla="*/ 1213442 h 1410656"/>
                  <a:gd name="connsiteX177" fmla="*/ 1530593 w 5260975"/>
                  <a:gd name="connsiteY177" fmla="*/ 1189437 h 1410656"/>
                  <a:gd name="connsiteX178" fmla="*/ 1558436 w 5260975"/>
                  <a:gd name="connsiteY178" fmla="*/ 1178299 h 1410656"/>
                  <a:gd name="connsiteX179" fmla="*/ 1589737 w 5260975"/>
                  <a:gd name="connsiteY179" fmla="*/ 1175515 h 1410656"/>
                  <a:gd name="connsiteX180" fmla="*/ 1601740 w 5260975"/>
                  <a:gd name="connsiteY180" fmla="*/ 1182333 h 1410656"/>
                  <a:gd name="connsiteX181" fmla="*/ 1654259 w 5260975"/>
                  <a:gd name="connsiteY181" fmla="*/ 1192510 h 1410656"/>
                  <a:gd name="connsiteX182" fmla="*/ 1664246 w 5260975"/>
                  <a:gd name="connsiteY182" fmla="*/ 1192702 h 1410656"/>
                  <a:gd name="connsiteX183" fmla="*/ 1698427 w 5260975"/>
                  <a:gd name="connsiteY183" fmla="*/ 1188381 h 1410656"/>
                  <a:gd name="connsiteX184" fmla="*/ 1730112 w 5260975"/>
                  <a:gd name="connsiteY184" fmla="*/ 1185885 h 1410656"/>
                  <a:gd name="connsiteX185" fmla="*/ 1809996 w 5260975"/>
                  <a:gd name="connsiteY185" fmla="*/ 1194046 h 1410656"/>
                  <a:gd name="connsiteX186" fmla="*/ 1871254 w 5260975"/>
                  <a:gd name="connsiteY186" fmla="*/ 1192126 h 1410656"/>
                  <a:gd name="connsiteX187" fmla="*/ 1899482 w 5260975"/>
                  <a:gd name="connsiteY187" fmla="*/ 1194046 h 1410656"/>
                  <a:gd name="connsiteX188" fmla="*/ 1915420 w 5260975"/>
                  <a:gd name="connsiteY188" fmla="*/ 1196927 h 1410656"/>
                  <a:gd name="connsiteX189" fmla="*/ 1951522 w 5260975"/>
                  <a:gd name="connsiteY189" fmla="*/ 1216994 h 1410656"/>
                  <a:gd name="connsiteX190" fmla="*/ 1971302 w 5260975"/>
                  <a:gd name="connsiteY190" fmla="*/ 1221507 h 1410656"/>
                  <a:gd name="connsiteX191" fmla="*/ 2030831 w 5260975"/>
                  <a:gd name="connsiteY191" fmla="*/ 1221123 h 1410656"/>
                  <a:gd name="connsiteX192" fmla="*/ 2120125 w 5260975"/>
                  <a:gd name="connsiteY192" fmla="*/ 1190878 h 1410656"/>
                  <a:gd name="connsiteX193" fmla="*/ 2129439 w 5260975"/>
                  <a:gd name="connsiteY193" fmla="*/ 1186845 h 1410656"/>
                  <a:gd name="connsiteX194" fmla="*/ 2174854 w 5260975"/>
                  <a:gd name="connsiteY194" fmla="*/ 1181852 h 1410656"/>
                  <a:gd name="connsiteX195" fmla="*/ 2205674 w 5260975"/>
                  <a:gd name="connsiteY195" fmla="*/ 1188669 h 1410656"/>
                  <a:gd name="connsiteX196" fmla="*/ 2247634 w 5260975"/>
                  <a:gd name="connsiteY196" fmla="*/ 1202784 h 1410656"/>
                  <a:gd name="connsiteX197" fmla="*/ 2285367 w 5260975"/>
                  <a:gd name="connsiteY197" fmla="*/ 1214594 h 1410656"/>
                  <a:gd name="connsiteX198" fmla="*/ 2312827 w 5260975"/>
                  <a:gd name="connsiteY198" fmla="*/ 1227939 h 1410656"/>
                  <a:gd name="connsiteX199" fmla="*/ 2375622 w 5260975"/>
                  <a:gd name="connsiteY199" fmla="*/ 1237733 h 1410656"/>
                  <a:gd name="connsiteX200" fmla="*/ 2382151 w 5260975"/>
                  <a:gd name="connsiteY200" fmla="*/ 1239365 h 1410656"/>
                  <a:gd name="connsiteX201" fmla="*/ 2429390 w 5260975"/>
                  <a:gd name="connsiteY201" fmla="*/ 1227459 h 1410656"/>
                  <a:gd name="connsiteX202" fmla="*/ 2486134 w 5260975"/>
                  <a:gd name="connsiteY202" fmla="*/ 1215362 h 1410656"/>
                  <a:gd name="connsiteX203" fmla="*/ 2506394 w 5260975"/>
                  <a:gd name="connsiteY203" fmla="*/ 1219490 h 1410656"/>
                  <a:gd name="connsiteX204" fmla="*/ 2534142 w 5260975"/>
                  <a:gd name="connsiteY204" fmla="*/ 1225347 h 1410656"/>
                  <a:gd name="connsiteX205" fmla="*/ 2559874 w 5260975"/>
                  <a:gd name="connsiteY205" fmla="*/ 1222275 h 1410656"/>
                  <a:gd name="connsiteX206" fmla="*/ 2575525 w 5260975"/>
                  <a:gd name="connsiteY206" fmla="*/ 1221987 h 1410656"/>
                  <a:gd name="connsiteX207" fmla="*/ 2646960 w 5260975"/>
                  <a:gd name="connsiteY207" fmla="*/ 1257896 h 1410656"/>
                  <a:gd name="connsiteX208" fmla="*/ 2665107 w 5260975"/>
                  <a:gd name="connsiteY208" fmla="*/ 1260873 h 1410656"/>
                  <a:gd name="connsiteX209" fmla="*/ 2675381 w 5260975"/>
                  <a:gd name="connsiteY209" fmla="*/ 1265290 h 1410656"/>
                  <a:gd name="connsiteX210" fmla="*/ 2737311 w 5260975"/>
                  <a:gd name="connsiteY210" fmla="*/ 1309841 h 1410656"/>
                  <a:gd name="connsiteX211" fmla="*/ 2763619 w 5260975"/>
                  <a:gd name="connsiteY211" fmla="*/ 1318866 h 1410656"/>
                  <a:gd name="connsiteX212" fmla="*/ 2792519 w 5260975"/>
                  <a:gd name="connsiteY212" fmla="*/ 1317041 h 1410656"/>
                  <a:gd name="connsiteX213" fmla="*/ 2809226 w 5260975"/>
                  <a:gd name="connsiteY213" fmla="*/ 1313777 h 1410656"/>
                  <a:gd name="connsiteX214" fmla="*/ 2850705 w 5260975"/>
                  <a:gd name="connsiteY214" fmla="*/ 1285452 h 1410656"/>
                  <a:gd name="connsiteX215" fmla="*/ 2874324 w 5260975"/>
                  <a:gd name="connsiteY215" fmla="*/ 1286413 h 1410656"/>
                  <a:gd name="connsiteX216" fmla="*/ 2911194 w 5260975"/>
                  <a:gd name="connsiteY216" fmla="*/ 1305903 h 1410656"/>
                  <a:gd name="connsiteX217" fmla="*/ 2978116 w 5260975"/>
                  <a:gd name="connsiteY217" fmla="*/ 1314641 h 1410656"/>
                  <a:gd name="connsiteX218" fmla="*/ 3012106 w 5260975"/>
                  <a:gd name="connsiteY218" fmla="*/ 1287373 h 1410656"/>
                  <a:gd name="connsiteX219" fmla="*/ 3029676 w 5260975"/>
                  <a:gd name="connsiteY219" fmla="*/ 1261161 h 1410656"/>
                  <a:gd name="connsiteX220" fmla="*/ 3080469 w 5260975"/>
                  <a:gd name="connsiteY220" fmla="*/ 1230724 h 1410656"/>
                  <a:gd name="connsiteX221" fmla="*/ 3092567 w 5260975"/>
                  <a:gd name="connsiteY221" fmla="*/ 1242054 h 1410656"/>
                  <a:gd name="connsiteX222" fmla="*/ 3129821 w 5260975"/>
                  <a:gd name="connsiteY222" fmla="*/ 1246855 h 1410656"/>
                  <a:gd name="connsiteX223" fmla="*/ 3170147 w 5260975"/>
                  <a:gd name="connsiteY223" fmla="*/ 1246471 h 1410656"/>
                  <a:gd name="connsiteX224" fmla="*/ 3240429 w 5260975"/>
                  <a:gd name="connsiteY224" fmla="*/ 1251559 h 1410656"/>
                  <a:gd name="connsiteX225" fmla="*/ 3287189 w 5260975"/>
                  <a:gd name="connsiteY225" fmla="*/ 1222466 h 1410656"/>
                  <a:gd name="connsiteX226" fmla="*/ 3305049 w 5260975"/>
                  <a:gd name="connsiteY226" fmla="*/ 1210465 h 1410656"/>
                  <a:gd name="connsiteX227" fmla="*/ 3321755 w 5260975"/>
                  <a:gd name="connsiteY227" fmla="*/ 1202784 h 1410656"/>
                  <a:gd name="connsiteX228" fmla="*/ 3341055 w 5260975"/>
                  <a:gd name="connsiteY228" fmla="*/ 1198463 h 1410656"/>
                  <a:gd name="connsiteX229" fmla="*/ 3387621 w 5260975"/>
                  <a:gd name="connsiteY229" fmla="*/ 1182140 h 1410656"/>
                  <a:gd name="connsiteX230" fmla="*/ 3413161 w 5260975"/>
                  <a:gd name="connsiteY230" fmla="*/ 1166105 h 1410656"/>
                  <a:gd name="connsiteX231" fmla="*/ 3470579 w 5260975"/>
                  <a:gd name="connsiteY231" fmla="*/ 1150647 h 1410656"/>
                  <a:gd name="connsiteX232" fmla="*/ 3509657 w 5260975"/>
                  <a:gd name="connsiteY232" fmla="*/ 1136821 h 1410656"/>
                  <a:gd name="connsiteX233" fmla="*/ 3550847 w 5260975"/>
                  <a:gd name="connsiteY233" fmla="*/ 1113009 h 1410656"/>
                  <a:gd name="connsiteX234" fmla="*/ 3556608 w 5260975"/>
                  <a:gd name="connsiteY234" fmla="*/ 1109361 h 1410656"/>
                  <a:gd name="connsiteX235" fmla="*/ 3570435 w 5260975"/>
                  <a:gd name="connsiteY235" fmla="*/ 1093710 h 1410656"/>
                  <a:gd name="connsiteX236" fmla="*/ 3590501 w 5260975"/>
                  <a:gd name="connsiteY236" fmla="*/ 1039846 h 1410656"/>
                  <a:gd name="connsiteX237" fmla="*/ 3596263 w 5260975"/>
                  <a:gd name="connsiteY237" fmla="*/ 1028900 h 1410656"/>
                  <a:gd name="connsiteX238" fmla="*/ 3648591 w 5260975"/>
                  <a:gd name="connsiteY238" fmla="*/ 992030 h 1410656"/>
                  <a:gd name="connsiteX239" fmla="*/ 3667986 w 5260975"/>
                  <a:gd name="connsiteY239" fmla="*/ 995487 h 1410656"/>
                  <a:gd name="connsiteX240" fmla="*/ 3689397 w 5260975"/>
                  <a:gd name="connsiteY240" fmla="*/ 1007585 h 1410656"/>
                  <a:gd name="connsiteX241" fmla="*/ 3736349 w 5260975"/>
                  <a:gd name="connsiteY241" fmla="*/ 1010753 h 1410656"/>
                  <a:gd name="connsiteX242" fmla="*/ 3753919 w 5260975"/>
                  <a:gd name="connsiteY242" fmla="*/ 1004513 h 1410656"/>
                  <a:gd name="connsiteX243" fmla="*/ 3784643 w 5260975"/>
                  <a:gd name="connsiteY243" fmla="*/ 987710 h 1410656"/>
                  <a:gd name="connsiteX244" fmla="*/ 3808359 w 5260975"/>
                  <a:gd name="connsiteY244" fmla="*/ 961689 h 1410656"/>
                  <a:gd name="connsiteX245" fmla="*/ 3842829 w 5260975"/>
                  <a:gd name="connsiteY245" fmla="*/ 918674 h 1410656"/>
                  <a:gd name="connsiteX246" fmla="*/ 3908983 w 5260975"/>
                  <a:gd name="connsiteY246" fmla="*/ 902256 h 1410656"/>
                  <a:gd name="connsiteX247" fmla="*/ 3934428 w 5260975"/>
                  <a:gd name="connsiteY247" fmla="*/ 896783 h 1410656"/>
                  <a:gd name="connsiteX248" fmla="*/ 4026987 w 5260975"/>
                  <a:gd name="connsiteY248" fmla="*/ 873835 h 1410656"/>
                  <a:gd name="connsiteX249" fmla="*/ 4035051 w 5260975"/>
                  <a:gd name="connsiteY249" fmla="*/ 873067 h 1410656"/>
                  <a:gd name="connsiteX250" fmla="*/ 4099189 w 5260975"/>
                  <a:gd name="connsiteY250" fmla="*/ 846664 h 1410656"/>
                  <a:gd name="connsiteX251" fmla="*/ 4114647 w 5260975"/>
                  <a:gd name="connsiteY251" fmla="*/ 840134 h 1410656"/>
                  <a:gd name="connsiteX252" fmla="*/ 4133563 w 5260975"/>
                  <a:gd name="connsiteY252" fmla="*/ 823427 h 1410656"/>
                  <a:gd name="connsiteX253" fmla="*/ 4151039 w 5260975"/>
                  <a:gd name="connsiteY253" fmla="*/ 776284 h 1410656"/>
                  <a:gd name="connsiteX254" fmla="*/ 4171489 w 5260975"/>
                  <a:gd name="connsiteY254" fmla="*/ 754776 h 1410656"/>
                  <a:gd name="connsiteX255" fmla="*/ 4186372 w 5260975"/>
                  <a:gd name="connsiteY255" fmla="*/ 741718 h 1410656"/>
                  <a:gd name="connsiteX256" fmla="*/ 4199429 w 5260975"/>
                  <a:gd name="connsiteY256" fmla="*/ 721940 h 1410656"/>
                  <a:gd name="connsiteX257" fmla="*/ 4212487 w 5260975"/>
                  <a:gd name="connsiteY257" fmla="*/ 674604 h 1410656"/>
                  <a:gd name="connsiteX258" fmla="*/ 4232555 w 5260975"/>
                  <a:gd name="connsiteY258" fmla="*/ 632645 h 1410656"/>
                  <a:gd name="connsiteX259" fmla="*/ 4268657 w 5260975"/>
                  <a:gd name="connsiteY259" fmla="*/ 609410 h 1410656"/>
                  <a:gd name="connsiteX260" fmla="*/ 4291028 w 5260975"/>
                  <a:gd name="connsiteY260" fmla="*/ 597216 h 1410656"/>
                  <a:gd name="connsiteX261" fmla="*/ 4379651 w 5260975"/>
                  <a:gd name="connsiteY261" fmla="*/ 609506 h 1410656"/>
                  <a:gd name="connsiteX262" fmla="*/ 4440139 w 5260975"/>
                  <a:gd name="connsiteY262" fmla="*/ 621507 h 1410656"/>
                  <a:gd name="connsiteX263" fmla="*/ 4460015 w 5260975"/>
                  <a:gd name="connsiteY263" fmla="*/ 616899 h 1410656"/>
                  <a:gd name="connsiteX264" fmla="*/ 4516183 w 5260975"/>
                  <a:gd name="connsiteY264" fmla="*/ 577724 h 1410656"/>
                  <a:gd name="connsiteX265" fmla="*/ 4571681 w 5260975"/>
                  <a:gd name="connsiteY265" fmla="*/ 560250 h 1410656"/>
                  <a:gd name="connsiteX266" fmla="*/ 4613447 w 5260975"/>
                  <a:gd name="connsiteY266" fmla="*/ 555257 h 1410656"/>
                  <a:gd name="connsiteX267" fmla="*/ 4649355 w 5260975"/>
                  <a:gd name="connsiteY267" fmla="*/ 551417 h 1410656"/>
                  <a:gd name="connsiteX268" fmla="*/ 4692467 w 5260975"/>
                  <a:gd name="connsiteY268" fmla="*/ 540663 h 1410656"/>
                  <a:gd name="connsiteX269" fmla="*/ 4716855 w 5260975"/>
                  <a:gd name="connsiteY269" fmla="*/ 528949 h 1410656"/>
                  <a:gd name="connsiteX270" fmla="*/ 4755645 w 5260975"/>
                  <a:gd name="connsiteY270" fmla="*/ 512147 h 1410656"/>
                  <a:gd name="connsiteX271" fmla="*/ 4795395 w 5260975"/>
                  <a:gd name="connsiteY271" fmla="*/ 490351 h 1410656"/>
                  <a:gd name="connsiteX272" fmla="*/ 4825928 w 5260975"/>
                  <a:gd name="connsiteY272" fmla="*/ 459818 h 1410656"/>
                  <a:gd name="connsiteX273" fmla="*/ 4842347 w 5260975"/>
                  <a:gd name="connsiteY273" fmla="*/ 434086 h 1410656"/>
                  <a:gd name="connsiteX274" fmla="*/ 4890451 w 5260975"/>
                  <a:gd name="connsiteY274" fmla="*/ 397216 h 1410656"/>
                  <a:gd name="connsiteX275" fmla="*/ 4933945 w 5260975"/>
                  <a:gd name="connsiteY275" fmla="*/ 327701 h 1410656"/>
                  <a:gd name="connsiteX276" fmla="*/ 4961214 w 5260975"/>
                  <a:gd name="connsiteY276" fmla="*/ 298801 h 1410656"/>
                  <a:gd name="connsiteX277" fmla="*/ 4976672 w 5260975"/>
                  <a:gd name="connsiteY277" fmla="*/ 290639 h 1410656"/>
                  <a:gd name="connsiteX278" fmla="*/ 5002979 w 5260975"/>
                  <a:gd name="connsiteY278" fmla="*/ 270573 h 1410656"/>
                  <a:gd name="connsiteX279" fmla="*/ 5018535 w 5260975"/>
                  <a:gd name="connsiteY279" fmla="*/ 255690 h 1410656"/>
                  <a:gd name="connsiteX280" fmla="*/ 5061069 w 5260975"/>
                  <a:gd name="connsiteY280" fmla="*/ 200961 h 1410656"/>
                  <a:gd name="connsiteX281" fmla="*/ 5074127 w 5260975"/>
                  <a:gd name="connsiteY281" fmla="*/ 184735 h 1410656"/>
                  <a:gd name="connsiteX282" fmla="*/ 5101108 w 5260975"/>
                  <a:gd name="connsiteY282" fmla="*/ 156891 h 1410656"/>
                  <a:gd name="connsiteX283" fmla="*/ 5112918 w 5260975"/>
                  <a:gd name="connsiteY283" fmla="*/ 148441 h 1410656"/>
                  <a:gd name="connsiteX284" fmla="*/ 5133753 w 5260975"/>
                  <a:gd name="connsiteY284" fmla="*/ 125782 h 1410656"/>
                  <a:gd name="connsiteX285" fmla="*/ 5183393 w 5260975"/>
                  <a:gd name="connsiteY285" fmla="*/ 66348 h 1410656"/>
                  <a:gd name="connsiteX286" fmla="*/ 5204709 w 5260975"/>
                  <a:gd name="connsiteY286" fmla="*/ 33030 h 1410656"/>
                  <a:gd name="connsiteX287" fmla="*/ 5247243 w 5260975"/>
                  <a:gd name="connsiteY287" fmla="*/ 8451 h 14106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5260975" h="1410656">
                    <a:moveTo>
                      <a:pt x="5260975" y="0"/>
                    </a:moveTo>
                    <a:lnTo>
                      <a:pt x="5260975" y="221634"/>
                    </a:lnTo>
                    <a:lnTo>
                      <a:pt x="5226503" y="237063"/>
                    </a:lnTo>
                    <a:cubicBezTo>
                      <a:pt x="5219783" y="239848"/>
                      <a:pt x="5212389" y="241384"/>
                      <a:pt x="5206341" y="245128"/>
                    </a:cubicBezTo>
                    <a:cubicBezTo>
                      <a:pt x="5178495" y="262219"/>
                      <a:pt x="5151515" y="280654"/>
                      <a:pt x="5123287" y="297073"/>
                    </a:cubicBezTo>
                    <a:cubicBezTo>
                      <a:pt x="5094195" y="314067"/>
                      <a:pt x="5068175" y="334134"/>
                      <a:pt x="5048107" y="361307"/>
                    </a:cubicBezTo>
                    <a:cubicBezTo>
                      <a:pt x="5029480" y="386559"/>
                      <a:pt x="5011429" y="412194"/>
                      <a:pt x="4992899" y="437542"/>
                    </a:cubicBezTo>
                    <a:cubicBezTo>
                      <a:pt x="4988194" y="443975"/>
                      <a:pt x="4983873" y="451561"/>
                      <a:pt x="4977440" y="455690"/>
                    </a:cubicBezTo>
                    <a:cubicBezTo>
                      <a:pt x="4964094" y="464331"/>
                      <a:pt x="4949499" y="471340"/>
                      <a:pt x="4935193" y="478445"/>
                    </a:cubicBezTo>
                    <a:cubicBezTo>
                      <a:pt x="4922903" y="484494"/>
                      <a:pt x="4909845" y="489006"/>
                      <a:pt x="4897844" y="495535"/>
                    </a:cubicBezTo>
                    <a:cubicBezTo>
                      <a:pt x="4888243" y="500721"/>
                      <a:pt x="4879697" y="507922"/>
                      <a:pt x="4870767" y="514451"/>
                    </a:cubicBezTo>
                    <a:cubicBezTo>
                      <a:pt x="4862990" y="520115"/>
                      <a:pt x="4854445" y="525012"/>
                      <a:pt x="4847916" y="531830"/>
                    </a:cubicBezTo>
                    <a:cubicBezTo>
                      <a:pt x="4831977" y="548344"/>
                      <a:pt x="4815942" y="564571"/>
                      <a:pt x="4796163" y="576765"/>
                    </a:cubicBezTo>
                    <a:cubicBezTo>
                      <a:pt x="4776672" y="588862"/>
                      <a:pt x="4758237" y="602401"/>
                      <a:pt x="4738843" y="614691"/>
                    </a:cubicBezTo>
                    <a:cubicBezTo>
                      <a:pt x="4719831" y="626693"/>
                      <a:pt x="4702645" y="639846"/>
                      <a:pt x="4692755" y="661162"/>
                    </a:cubicBezTo>
                    <a:cubicBezTo>
                      <a:pt x="4688339" y="670571"/>
                      <a:pt x="4682097" y="680845"/>
                      <a:pt x="4673744" y="686318"/>
                    </a:cubicBezTo>
                    <a:cubicBezTo>
                      <a:pt x="4661838" y="694095"/>
                      <a:pt x="4646764" y="696880"/>
                      <a:pt x="4633801" y="703505"/>
                    </a:cubicBezTo>
                    <a:cubicBezTo>
                      <a:pt x="4618535" y="711282"/>
                      <a:pt x="4600869" y="718003"/>
                      <a:pt x="4590499" y="730389"/>
                    </a:cubicBezTo>
                    <a:cubicBezTo>
                      <a:pt x="4581281" y="741431"/>
                      <a:pt x="4571968" y="750072"/>
                      <a:pt x="4559773" y="757081"/>
                    </a:cubicBezTo>
                    <a:cubicBezTo>
                      <a:pt x="4551229" y="761978"/>
                      <a:pt x="4544892" y="770907"/>
                      <a:pt x="4536059" y="774940"/>
                    </a:cubicBezTo>
                    <a:cubicBezTo>
                      <a:pt x="4524441" y="780317"/>
                      <a:pt x="4512727" y="784542"/>
                      <a:pt x="4502549" y="792895"/>
                    </a:cubicBezTo>
                    <a:cubicBezTo>
                      <a:pt x="4491987" y="801536"/>
                      <a:pt x="4479986" y="808353"/>
                      <a:pt x="4468944" y="816419"/>
                    </a:cubicBezTo>
                    <a:cubicBezTo>
                      <a:pt x="4463087" y="820739"/>
                      <a:pt x="4458286" y="826404"/>
                      <a:pt x="4452622" y="830917"/>
                    </a:cubicBezTo>
                    <a:cubicBezTo>
                      <a:pt x="4442252" y="839174"/>
                      <a:pt x="4431690" y="847239"/>
                      <a:pt x="4421032" y="855016"/>
                    </a:cubicBezTo>
                    <a:cubicBezTo>
                      <a:pt x="4410375" y="862794"/>
                      <a:pt x="4400197" y="871819"/>
                      <a:pt x="4388483" y="877484"/>
                    </a:cubicBezTo>
                    <a:cubicBezTo>
                      <a:pt x="4368513" y="887086"/>
                      <a:pt x="4346717" y="892847"/>
                      <a:pt x="4327321" y="903216"/>
                    </a:cubicBezTo>
                    <a:cubicBezTo>
                      <a:pt x="4307639" y="913777"/>
                      <a:pt x="4289107" y="927028"/>
                      <a:pt x="4271633" y="941046"/>
                    </a:cubicBezTo>
                    <a:cubicBezTo>
                      <a:pt x="4257807" y="952088"/>
                      <a:pt x="4244845" y="963034"/>
                      <a:pt x="4227465" y="968698"/>
                    </a:cubicBezTo>
                    <a:cubicBezTo>
                      <a:pt x="4217768" y="971867"/>
                      <a:pt x="4207591" y="978780"/>
                      <a:pt x="4201733" y="986846"/>
                    </a:cubicBezTo>
                    <a:cubicBezTo>
                      <a:pt x="4189059" y="1004416"/>
                      <a:pt x="4172833" y="1016802"/>
                      <a:pt x="4154494" y="1027364"/>
                    </a:cubicBezTo>
                    <a:cubicBezTo>
                      <a:pt x="4130010" y="1041574"/>
                      <a:pt x="4105814" y="1056072"/>
                      <a:pt x="4081234" y="1069994"/>
                    </a:cubicBezTo>
                    <a:cubicBezTo>
                      <a:pt x="4066737" y="1078252"/>
                      <a:pt x="4052335" y="1086989"/>
                      <a:pt x="4036971" y="1093038"/>
                    </a:cubicBezTo>
                    <a:cubicBezTo>
                      <a:pt x="4005575" y="1105520"/>
                      <a:pt x="3973410" y="1116177"/>
                      <a:pt x="3941725" y="1127796"/>
                    </a:cubicBezTo>
                    <a:cubicBezTo>
                      <a:pt x="3931355" y="1131540"/>
                      <a:pt x="3921561" y="1136917"/>
                      <a:pt x="3910999" y="1140182"/>
                    </a:cubicBezTo>
                    <a:cubicBezTo>
                      <a:pt x="3899573" y="1143734"/>
                      <a:pt x="3887285" y="1144790"/>
                      <a:pt x="3875859" y="1148343"/>
                    </a:cubicBezTo>
                    <a:cubicBezTo>
                      <a:pt x="3856847" y="1154199"/>
                      <a:pt x="3838412" y="1161689"/>
                      <a:pt x="3819401" y="1167642"/>
                    </a:cubicBezTo>
                    <a:cubicBezTo>
                      <a:pt x="3782723" y="1179068"/>
                      <a:pt x="3745949" y="1190014"/>
                      <a:pt x="3709176" y="1200863"/>
                    </a:cubicBezTo>
                    <a:cubicBezTo>
                      <a:pt x="3701303" y="1203168"/>
                      <a:pt x="3692757" y="1203456"/>
                      <a:pt x="3684981" y="1205952"/>
                    </a:cubicBezTo>
                    <a:cubicBezTo>
                      <a:pt x="3664337" y="1212673"/>
                      <a:pt x="3643789" y="1219970"/>
                      <a:pt x="3623338" y="1227363"/>
                    </a:cubicBezTo>
                    <a:cubicBezTo>
                      <a:pt x="3610953" y="1231876"/>
                      <a:pt x="3598854" y="1237445"/>
                      <a:pt x="3586373" y="1241765"/>
                    </a:cubicBezTo>
                    <a:cubicBezTo>
                      <a:pt x="3576387" y="1245222"/>
                      <a:pt x="3566113" y="1247910"/>
                      <a:pt x="3555743" y="1250023"/>
                    </a:cubicBezTo>
                    <a:cubicBezTo>
                      <a:pt x="3546814" y="1251848"/>
                      <a:pt x="3537501" y="1251655"/>
                      <a:pt x="3528667" y="1253864"/>
                    </a:cubicBezTo>
                    <a:cubicBezTo>
                      <a:pt x="3504759" y="1259816"/>
                      <a:pt x="3481140" y="1266538"/>
                      <a:pt x="3457424" y="1272874"/>
                    </a:cubicBezTo>
                    <a:cubicBezTo>
                      <a:pt x="3447919" y="1275371"/>
                      <a:pt x="3438221" y="1277196"/>
                      <a:pt x="3429003" y="1280364"/>
                    </a:cubicBezTo>
                    <a:cubicBezTo>
                      <a:pt x="3404327" y="1288717"/>
                      <a:pt x="3380036" y="1298222"/>
                      <a:pt x="3355264" y="1306096"/>
                    </a:cubicBezTo>
                    <a:cubicBezTo>
                      <a:pt x="3334717" y="1312625"/>
                      <a:pt x="3313593" y="1317329"/>
                      <a:pt x="3292757" y="1323090"/>
                    </a:cubicBezTo>
                    <a:cubicBezTo>
                      <a:pt x="3283924" y="1325587"/>
                      <a:pt x="3275475" y="1329140"/>
                      <a:pt x="3266643" y="1331251"/>
                    </a:cubicBezTo>
                    <a:cubicBezTo>
                      <a:pt x="3246863" y="1336053"/>
                      <a:pt x="3226796" y="1340085"/>
                      <a:pt x="3206921" y="1344886"/>
                    </a:cubicBezTo>
                    <a:cubicBezTo>
                      <a:pt x="3195590" y="1347670"/>
                      <a:pt x="3184645" y="1352663"/>
                      <a:pt x="3173123" y="1354488"/>
                    </a:cubicBezTo>
                    <a:cubicBezTo>
                      <a:pt x="3145759" y="1358808"/>
                      <a:pt x="3118203" y="1361880"/>
                      <a:pt x="3090646" y="1365337"/>
                    </a:cubicBezTo>
                    <a:cubicBezTo>
                      <a:pt x="3062227" y="1368889"/>
                      <a:pt x="3033902" y="1372634"/>
                      <a:pt x="3005480" y="1375802"/>
                    </a:cubicBezTo>
                    <a:cubicBezTo>
                      <a:pt x="2989926" y="1377435"/>
                      <a:pt x="2974275" y="1377723"/>
                      <a:pt x="2958721" y="1379259"/>
                    </a:cubicBezTo>
                    <a:cubicBezTo>
                      <a:pt x="2945087" y="1380604"/>
                      <a:pt x="2931549" y="1383100"/>
                      <a:pt x="2917915" y="1384733"/>
                    </a:cubicBezTo>
                    <a:cubicBezTo>
                      <a:pt x="2906105" y="1386076"/>
                      <a:pt x="2894199" y="1386844"/>
                      <a:pt x="2882389" y="1388189"/>
                    </a:cubicBezTo>
                    <a:cubicBezTo>
                      <a:pt x="2863475" y="1390397"/>
                      <a:pt x="2844655" y="1392894"/>
                      <a:pt x="2825837" y="1395198"/>
                    </a:cubicBezTo>
                    <a:cubicBezTo>
                      <a:pt x="2817964" y="1396062"/>
                      <a:pt x="2809706" y="1398462"/>
                      <a:pt x="2802313" y="1397023"/>
                    </a:cubicBezTo>
                    <a:cubicBezTo>
                      <a:pt x="2783686" y="1393373"/>
                      <a:pt x="2765347" y="1394430"/>
                      <a:pt x="2746816" y="1396926"/>
                    </a:cubicBezTo>
                    <a:cubicBezTo>
                      <a:pt x="2740479" y="1397791"/>
                      <a:pt x="2733662" y="1397598"/>
                      <a:pt x="2727517" y="1395966"/>
                    </a:cubicBezTo>
                    <a:cubicBezTo>
                      <a:pt x="2714939" y="1392701"/>
                      <a:pt x="2702745" y="1388092"/>
                      <a:pt x="2690359" y="1384060"/>
                    </a:cubicBezTo>
                    <a:cubicBezTo>
                      <a:pt x="2689014" y="1383580"/>
                      <a:pt x="2687382" y="1383484"/>
                      <a:pt x="2685943" y="1383196"/>
                    </a:cubicBezTo>
                    <a:cubicBezTo>
                      <a:pt x="2677781" y="1381563"/>
                      <a:pt x="2669717" y="1379931"/>
                      <a:pt x="2661554" y="1378491"/>
                    </a:cubicBezTo>
                    <a:cubicBezTo>
                      <a:pt x="2657138" y="1377723"/>
                      <a:pt x="2652625" y="1377627"/>
                      <a:pt x="2648208" y="1376955"/>
                    </a:cubicBezTo>
                    <a:cubicBezTo>
                      <a:pt x="2631118" y="1374266"/>
                      <a:pt x="2612299" y="1378779"/>
                      <a:pt x="2597512" y="1367162"/>
                    </a:cubicBezTo>
                    <a:cubicBezTo>
                      <a:pt x="2587911" y="1359672"/>
                      <a:pt x="2578597" y="1361401"/>
                      <a:pt x="2568324" y="1362553"/>
                    </a:cubicBezTo>
                    <a:cubicBezTo>
                      <a:pt x="2560547" y="1363417"/>
                      <a:pt x="2552577" y="1363128"/>
                      <a:pt x="2544704" y="1363225"/>
                    </a:cubicBezTo>
                    <a:cubicBezTo>
                      <a:pt x="2530878" y="1363512"/>
                      <a:pt x="2517052" y="1363609"/>
                      <a:pt x="2503225" y="1364089"/>
                    </a:cubicBezTo>
                    <a:cubicBezTo>
                      <a:pt x="2498808" y="1364281"/>
                      <a:pt x="2494297" y="1366682"/>
                      <a:pt x="2489975" y="1366298"/>
                    </a:cubicBezTo>
                    <a:cubicBezTo>
                      <a:pt x="2470004" y="1364473"/>
                      <a:pt x="2450033" y="1361592"/>
                      <a:pt x="2430061" y="1359960"/>
                    </a:cubicBezTo>
                    <a:cubicBezTo>
                      <a:pt x="2418732" y="1359001"/>
                      <a:pt x="2407114" y="1360824"/>
                      <a:pt x="2395880" y="1359480"/>
                    </a:cubicBezTo>
                    <a:cubicBezTo>
                      <a:pt x="2382919" y="1357944"/>
                      <a:pt x="2370245" y="1354008"/>
                      <a:pt x="2357378" y="1351607"/>
                    </a:cubicBezTo>
                    <a:cubicBezTo>
                      <a:pt x="2353826" y="1350935"/>
                      <a:pt x="2349889" y="1351799"/>
                      <a:pt x="2346145" y="1351991"/>
                    </a:cubicBezTo>
                    <a:cubicBezTo>
                      <a:pt x="2341920" y="1352183"/>
                      <a:pt x="2337791" y="1352567"/>
                      <a:pt x="2333567" y="1352663"/>
                    </a:cubicBezTo>
                    <a:cubicBezTo>
                      <a:pt x="2320700" y="1352856"/>
                      <a:pt x="2307835" y="1352567"/>
                      <a:pt x="2294968" y="1353240"/>
                    </a:cubicBezTo>
                    <a:cubicBezTo>
                      <a:pt x="2287095" y="1353624"/>
                      <a:pt x="2278839" y="1357560"/>
                      <a:pt x="2271540" y="1356120"/>
                    </a:cubicBezTo>
                    <a:cubicBezTo>
                      <a:pt x="2256659" y="1353335"/>
                      <a:pt x="2241776" y="1359576"/>
                      <a:pt x="2226895" y="1354392"/>
                    </a:cubicBezTo>
                    <a:cubicBezTo>
                      <a:pt x="2222285" y="1352856"/>
                      <a:pt x="2215948" y="1356696"/>
                      <a:pt x="2210379" y="1356888"/>
                    </a:cubicBezTo>
                    <a:cubicBezTo>
                      <a:pt x="2196457" y="1357368"/>
                      <a:pt x="2182535" y="1357272"/>
                      <a:pt x="2168613" y="1357176"/>
                    </a:cubicBezTo>
                    <a:cubicBezTo>
                      <a:pt x="2156131" y="1357080"/>
                      <a:pt x="2143168" y="1358424"/>
                      <a:pt x="2131167" y="1355736"/>
                    </a:cubicBezTo>
                    <a:cubicBezTo>
                      <a:pt x="2118588" y="1352856"/>
                      <a:pt x="2107259" y="1353240"/>
                      <a:pt x="2095065" y="1356504"/>
                    </a:cubicBezTo>
                    <a:cubicBezTo>
                      <a:pt x="2086711" y="1358712"/>
                      <a:pt x="2077878" y="1359001"/>
                      <a:pt x="2069237" y="1359672"/>
                    </a:cubicBezTo>
                    <a:cubicBezTo>
                      <a:pt x="2059924" y="1360440"/>
                      <a:pt x="2049650" y="1358424"/>
                      <a:pt x="2041201" y="1361592"/>
                    </a:cubicBezTo>
                    <a:cubicBezTo>
                      <a:pt x="2016044" y="1371002"/>
                      <a:pt x="1990216" y="1373018"/>
                      <a:pt x="1963909" y="1373018"/>
                    </a:cubicBezTo>
                    <a:cubicBezTo>
                      <a:pt x="1959107" y="1373018"/>
                      <a:pt x="1954210" y="1371675"/>
                      <a:pt x="1949603" y="1370234"/>
                    </a:cubicBezTo>
                    <a:cubicBezTo>
                      <a:pt x="1922717" y="1361592"/>
                      <a:pt x="1895737" y="1362360"/>
                      <a:pt x="1868373" y="1367641"/>
                    </a:cubicBezTo>
                    <a:cubicBezTo>
                      <a:pt x="1862708" y="1368794"/>
                      <a:pt x="1856372" y="1368986"/>
                      <a:pt x="1850707" y="1367834"/>
                    </a:cubicBezTo>
                    <a:cubicBezTo>
                      <a:pt x="1834768" y="1364473"/>
                      <a:pt x="1819309" y="1358904"/>
                      <a:pt x="1803275" y="1356504"/>
                    </a:cubicBezTo>
                    <a:cubicBezTo>
                      <a:pt x="1776775" y="1352567"/>
                      <a:pt x="1753828" y="1365817"/>
                      <a:pt x="1730112" y="1374459"/>
                    </a:cubicBezTo>
                    <a:cubicBezTo>
                      <a:pt x="1707548" y="1382620"/>
                      <a:pt x="1688345" y="1401055"/>
                      <a:pt x="1661652" y="1396926"/>
                    </a:cubicBezTo>
                    <a:cubicBezTo>
                      <a:pt x="1658965" y="1396542"/>
                      <a:pt x="1655988" y="1399134"/>
                      <a:pt x="1653011" y="1399807"/>
                    </a:cubicBezTo>
                    <a:cubicBezTo>
                      <a:pt x="1644850" y="1401631"/>
                      <a:pt x="1636689" y="1403839"/>
                      <a:pt x="1628431" y="1404704"/>
                    </a:cubicBezTo>
                    <a:cubicBezTo>
                      <a:pt x="1618350" y="1405856"/>
                      <a:pt x="1608076" y="1405472"/>
                      <a:pt x="1597995" y="1406432"/>
                    </a:cubicBezTo>
                    <a:cubicBezTo>
                      <a:pt x="1585032" y="1407584"/>
                      <a:pt x="1572263" y="1410656"/>
                      <a:pt x="1559396" y="1410656"/>
                    </a:cubicBezTo>
                    <a:cubicBezTo>
                      <a:pt x="1549026" y="1410656"/>
                      <a:pt x="1538753" y="1407104"/>
                      <a:pt x="1528480" y="1405375"/>
                    </a:cubicBezTo>
                    <a:cubicBezTo>
                      <a:pt x="1513981" y="1402975"/>
                      <a:pt x="1498042" y="1403647"/>
                      <a:pt x="1485272" y="1397502"/>
                    </a:cubicBezTo>
                    <a:cubicBezTo>
                      <a:pt x="1471639" y="1390973"/>
                      <a:pt x="1458676" y="1387997"/>
                      <a:pt x="1444562" y="1390013"/>
                    </a:cubicBezTo>
                    <a:cubicBezTo>
                      <a:pt x="1439857" y="1390685"/>
                      <a:pt x="1433808" y="1394718"/>
                      <a:pt x="1431696" y="1398846"/>
                    </a:cubicBezTo>
                    <a:cubicBezTo>
                      <a:pt x="1426991" y="1408064"/>
                      <a:pt x="1420559" y="1409697"/>
                      <a:pt x="1411821" y="1406527"/>
                    </a:cubicBezTo>
                    <a:cubicBezTo>
                      <a:pt x="1404236" y="1403839"/>
                      <a:pt x="1394922" y="1402495"/>
                      <a:pt x="1389738" y="1397310"/>
                    </a:cubicBezTo>
                    <a:cubicBezTo>
                      <a:pt x="1375047" y="1382620"/>
                      <a:pt x="1356324" y="1382140"/>
                      <a:pt x="1338081" y="1378204"/>
                    </a:cubicBezTo>
                    <a:cubicBezTo>
                      <a:pt x="1326945" y="1375802"/>
                      <a:pt x="1316574" y="1375707"/>
                      <a:pt x="1305436" y="1377339"/>
                    </a:cubicBezTo>
                    <a:cubicBezTo>
                      <a:pt x="1281241" y="1380988"/>
                      <a:pt x="1257717" y="1375802"/>
                      <a:pt x="1234481" y="1369178"/>
                    </a:cubicBezTo>
                    <a:cubicBezTo>
                      <a:pt x="1219118" y="1364761"/>
                      <a:pt x="1203372" y="1362073"/>
                      <a:pt x="1188106" y="1357560"/>
                    </a:cubicBezTo>
                    <a:cubicBezTo>
                      <a:pt x="1176680" y="1354104"/>
                      <a:pt x="1165255" y="1349975"/>
                      <a:pt x="1154790" y="1344406"/>
                    </a:cubicBezTo>
                    <a:cubicBezTo>
                      <a:pt x="1139618" y="1336244"/>
                      <a:pt x="1126369" y="1323954"/>
                      <a:pt x="1107069" y="1327219"/>
                    </a:cubicBezTo>
                    <a:cubicBezTo>
                      <a:pt x="1090074" y="1330099"/>
                      <a:pt x="1074713" y="1324051"/>
                      <a:pt x="1059158" y="1318290"/>
                    </a:cubicBezTo>
                    <a:cubicBezTo>
                      <a:pt x="1047732" y="1314065"/>
                      <a:pt x="1036308" y="1309744"/>
                      <a:pt x="1024496" y="1307056"/>
                    </a:cubicBezTo>
                    <a:cubicBezTo>
                      <a:pt x="1010478" y="1303887"/>
                      <a:pt x="994635" y="1305232"/>
                      <a:pt x="982153" y="1299374"/>
                    </a:cubicBezTo>
                    <a:cubicBezTo>
                      <a:pt x="969095" y="1293229"/>
                      <a:pt x="958246" y="1297358"/>
                      <a:pt x="946628" y="1299087"/>
                    </a:cubicBezTo>
                    <a:cubicBezTo>
                      <a:pt x="928097" y="1301775"/>
                      <a:pt x="909661" y="1306768"/>
                      <a:pt x="890939" y="1300431"/>
                    </a:cubicBezTo>
                    <a:cubicBezTo>
                      <a:pt x="868184" y="1292750"/>
                      <a:pt x="845620" y="1284493"/>
                      <a:pt x="822769" y="1277196"/>
                    </a:cubicBezTo>
                    <a:cubicBezTo>
                      <a:pt x="813934" y="1274410"/>
                      <a:pt x="804431" y="1273258"/>
                      <a:pt x="795212" y="1272010"/>
                    </a:cubicBezTo>
                    <a:cubicBezTo>
                      <a:pt x="786476" y="1270954"/>
                      <a:pt x="776010" y="1273642"/>
                      <a:pt x="769288" y="1269610"/>
                    </a:cubicBezTo>
                    <a:cubicBezTo>
                      <a:pt x="752005" y="1259241"/>
                      <a:pt x="734243" y="1254152"/>
                      <a:pt x="714271" y="1254152"/>
                    </a:cubicBezTo>
                    <a:cubicBezTo>
                      <a:pt x="706781" y="1254152"/>
                      <a:pt x="699484" y="1249831"/>
                      <a:pt x="691900" y="1249062"/>
                    </a:cubicBezTo>
                    <a:cubicBezTo>
                      <a:pt x="681529" y="1248103"/>
                      <a:pt x="669623" y="1245510"/>
                      <a:pt x="660598" y="1249159"/>
                    </a:cubicBezTo>
                    <a:cubicBezTo>
                      <a:pt x="639379" y="1257800"/>
                      <a:pt x="622193" y="1250599"/>
                      <a:pt x="603662" y="1242054"/>
                    </a:cubicBezTo>
                    <a:cubicBezTo>
                      <a:pt x="585418" y="1233604"/>
                      <a:pt x="566215" y="1226884"/>
                      <a:pt x="546821" y="1221314"/>
                    </a:cubicBezTo>
                    <a:cubicBezTo>
                      <a:pt x="539524" y="1219298"/>
                      <a:pt x="530787" y="1222659"/>
                      <a:pt x="522721" y="1223330"/>
                    </a:cubicBezTo>
                    <a:cubicBezTo>
                      <a:pt x="519840" y="1223523"/>
                      <a:pt x="516671" y="1223811"/>
                      <a:pt x="514080" y="1222851"/>
                    </a:cubicBezTo>
                    <a:cubicBezTo>
                      <a:pt x="489020" y="1213633"/>
                      <a:pt x="463575" y="1206624"/>
                      <a:pt x="436404" y="1211424"/>
                    </a:cubicBezTo>
                    <a:cubicBezTo>
                      <a:pt x="433908" y="1211905"/>
                      <a:pt x="431123" y="1210849"/>
                      <a:pt x="428626" y="1210177"/>
                    </a:cubicBezTo>
                    <a:cubicBezTo>
                      <a:pt x="416432" y="1206720"/>
                      <a:pt x="404526" y="1201247"/>
                      <a:pt x="392141" y="1199999"/>
                    </a:cubicBezTo>
                    <a:cubicBezTo>
                      <a:pt x="361608" y="1196927"/>
                      <a:pt x="330884" y="1195678"/>
                      <a:pt x="300157" y="1193662"/>
                    </a:cubicBezTo>
                    <a:cubicBezTo>
                      <a:pt x="298237" y="1193566"/>
                      <a:pt x="296221" y="1193566"/>
                      <a:pt x="294493" y="1192894"/>
                    </a:cubicBezTo>
                    <a:cubicBezTo>
                      <a:pt x="283163" y="1188765"/>
                      <a:pt x="273274" y="1190110"/>
                      <a:pt x="263671" y="1197982"/>
                    </a:cubicBezTo>
                    <a:cubicBezTo>
                      <a:pt x="259447" y="1201439"/>
                      <a:pt x="253686" y="1203263"/>
                      <a:pt x="248406" y="1205184"/>
                    </a:cubicBezTo>
                    <a:cubicBezTo>
                      <a:pt x="240628" y="1208065"/>
                      <a:pt x="232659" y="1210849"/>
                      <a:pt x="224594" y="1212673"/>
                    </a:cubicBezTo>
                    <a:cubicBezTo>
                      <a:pt x="216624" y="1214401"/>
                      <a:pt x="208079" y="1216801"/>
                      <a:pt x="200398" y="1215458"/>
                    </a:cubicBezTo>
                    <a:cubicBezTo>
                      <a:pt x="186572" y="1213057"/>
                      <a:pt x="173417" y="1207681"/>
                      <a:pt x="159783" y="1204127"/>
                    </a:cubicBezTo>
                    <a:cubicBezTo>
                      <a:pt x="155079" y="1202879"/>
                      <a:pt x="149893" y="1203072"/>
                      <a:pt x="144997" y="1202975"/>
                    </a:cubicBezTo>
                    <a:cubicBezTo>
                      <a:pt x="133763" y="1202688"/>
                      <a:pt x="122241" y="1205472"/>
                      <a:pt x="112064" y="1197503"/>
                    </a:cubicBezTo>
                    <a:cubicBezTo>
                      <a:pt x="102655" y="1190014"/>
                      <a:pt x="93148" y="1192221"/>
                      <a:pt x="83259" y="1197887"/>
                    </a:cubicBezTo>
                    <a:cubicBezTo>
                      <a:pt x="76154" y="1201920"/>
                      <a:pt x="68090" y="1205088"/>
                      <a:pt x="60120" y="1206624"/>
                    </a:cubicBezTo>
                    <a:cubicBezTo>
                      <a:pt x="49174" y="1208736"/>
                      <a:pt x="38324" y="1209601"/>
                      <a:pt x="26514" y="1208352"/>
                    </a:cubicBezTo>
                    <a:cubicBezTo>
                      <a:pt x="18161" y="1207488"/>
                      <a:pt x="11343" y="1207104"/>
                      <a:pt x="4814" y="1202015"/>
                    </a:cubicBezTo>
                    <a:cubicBezTo>
                      <a:pt x="3759" y="1201247"/>
                      <a:pt x="1839" y="1201055"/>
                      <a:pt x="398" y="1201152"/>
                    </a:cubicBezTo>
                    <a:lnTo>
                      <a:pt x="0" y="1201150"/>
                    </a:lnTo>
                    <a:lnTo>
                      <a:pt x="0" y="1004512"/>
                    </a:lnTo>
                    <a:lnTo>
                      <a:pt x="30355" y="1002784"/>
                    </a:lnTo>
                    <a:cubicBezTo>
                      <a:pt x="37748" y="1002111"/>
                      <a:pt x="44853" y="999520"/>
                      <a:pt x="52151" y="997695"/>
                    </a:cubicBezTo>
                    <a:cubicBezTo>
                      <a:pt x="56183" y="996639"/>
                      <a:pt x="60504" y="993855"/>
                      <a:pt x="64248" y="994430"/>
                    </a:cubicBezTo>
                    <a:cubicBezTo>
                      <a:pt x="85948" y="997791"/>
                      <a:pt x="105823" y="989534"/>
                      <a:pt x="126370" y="985405"/>
                    </a:cubicBezTo>
                    <a:cubicBezTo>
                      <a:pt x="135876" y="983485"/>
                      <a:pt x="144805" y="978876"/>
                      <a:pt x="154022" y="975708"/>
                    </a:cubicBezTo>
                    <a:cubicBezTo>
                      <a:pt x="156423" y="974843"/>
                      <a:pt x="159111" y="974075"/>
                      <a:pt x="161512" y="974268"/>
                    </a:cubicBezTo>
                    <a:cubicBezTo>
                      <a:pt x="175242" y="975420"/>
                      <a:pt x="188876" y="977052"/>
                      <a:pt x="202510" y="978300"/>
                    </a:cubicBezTo>
                    <a:cubicBezTo>
                      <a:pt x="214896" y="979452"/>
                      <a:pt x="227378" y="979836"/>
                      <a:pt x="233235" y="993950"/>
                    </a:cubicBezTo>
                    <a:cubicBezTo>
                      <a:pt x="234100" y="996159"/>
                      <a:pt x="236979" y="997791"/>
                      <a:pt x="239188" y="999231"/>
                    </a:cubicBezTo>
                    <a:cubicBezTo>
                      <a:pt x="273274" y="1021411"/>
                      <a:pt x="291516" y="1020835"/>
                      <a:pt x="324834" y="997407"/>
                    </a:cubicBezTo>
                    <a:cubicBezTo>
                      <a:pt x="328290" y="995007"/>
                      <a:pt x="335683" y="993278"/>
                      <a:pt x="337987" y="995198"/>
                    </a:cubicBezTo>
                    <a:cubicBezTo>
                      <a:pt x="357575" y="1011137"/>
                      <a:pt x="378986" y="1009409"/>
                      <a:pt x="401550" y="1004416"/>
                    </a:cubicBezTo>
                    <a:cubicBezTo>
                      <a:pt x="407407" y="1003072"/>
                      <a:pt x="415664" y="1003072"/>
                      <a:pt x="420081" y="1006240"/>
                    </a:cubicBezTo>
                    <a:cubicBezTo>
                      <a:pt x="441108" y="1020930"/>
                      <a:pt x="463672" y="1018819"/>
                      <a:pt x="486523" y="1014498"/>
                    </a:cubicBezTo>
                    <a:cubicBezTo>
                      <a:pt x="490075" y="1013826"/>
                      <a:pt x="494397" y="1010177"/>
                      <a:pt x="495932" y="1006817"/>
                    </a:cubicBezTo>
                    <a:cubicBezTo>
                      <a:pt x="501406" y="994911"/>
                      <a:pt x="511680" y="990878"/>
                      <a:pt x="523009" y="987517"/>
                    </a:cubicBezTo>
                    <a:cubicBezTo>
                      <a:pt x="540868" y="982044"/>
                      <a:pt x="558438" y="975611"/>
                      <a:pt x="576393" y="970427"/>
                    </a:cubicBezTo>
                    <a:cubicBezTo>
                      <a:pt x="580811" y="969179"/>
                      <a:pt x="586283" y="969947"/>
                      <a:pt x="590892" y="971387"/>
                    </a:cubicBezTo>
                    <a:cubicBezTo>
                      <a:pt x="606638" y="976284"/>
                      <a:pt x="616624" y="988574"/>
                      <a:pt x="627569" y="999904"/>
                    </a:cubicBezTo>
                    <a:cubicBezTo>
                      <a:pt x="632370" y="1004897"/>
                      <a:pt x="638995" y="1008449"/>
                      <a:pt x="645429" y="1011329"/>
                    </a:cubicBezTo>
                    <a:cubicBezTo>
                      <a:pt x="662135" y="1018723"/>
                      <a:pt x="679226" y="1025348"/>
                      <a:pt x="696125" y="1032356"/>
                    </a:cubicBezTo>
                    <a:cubicBezTo>
                      <a:pt x="697757" y="1033029"/>
                      <a:pt x="699100" y="1034757"/>
                      <a:pt x="700349" y="1036197"/>
                    </a:cubicBezTo>
                    <a:cubicBezTo>
                      <a:pt x="712831" y="1051368"/>
                      <a:pt x="725216" y="1066634"/>
                      <a:pt x="737795" y="1081804"/>
                    </a:cubicBezTo>
                    <a:cubicBezTo>
                      <a:pt x="740195" y="1084684"/>
                      <a:pt x="743652" y="1086797"/>
                      <a:pt x="746244" y="1089581"/>
                    </a:cubicBezTo>
                    <a:cubicBezTo>
                      <a:pt x="749893" y="1093422"/>
                      <a:pt x="754502" y="1097071"/>
                      <a:pt x="756422" y="1101680"/>
                    </a:cubicBezTo>
                    <a:cubicBezTo>
                      <a:pt x="762374" y="1116177"/>
                      <a:pt x="773801" y="1122419"/>
                      <a:pt x="788202" y="1125108"/>
                    </a:cubicBezTo>
                    <a:cubicBezTo>
                      <a:pt x="801357" y="1127603"/>
                      <a:pt x="814511" y="1129716"/>
                      <a:pt x="827569" y="1132596"/>
                    </a:cubicBezTo>
                    <a:cubicBezTo>
                      <a:pt x="843507" y="1136053"/>
                      <a:pt x="859350" y="1139798"/>
                      <a:pt x="875097" y="1144022"/>
                    </a:cubicBezTo>
                    <a:cubicBezTo>
                      <a:pt x="881913" y="1145847"/>
                      <a:pt x="889115" y="1147959"/>
                      <a:pt x="894972" y="1151704"/>
                    </a:cubicBezTo>
                    <a:cubicBezTo>
                      <a:pt x="911390" y="1162073"/>
                      <a:pt x="928961" y="1169082"/>
                      <a:pt x="948260" y="1166298"/>
                    </a:cubicBezTo>
                    <a:cubicBezTo>
                      <a:pt x="963718" y="1164089"/>
                      <a:pt x="976680" y="1169754"/>
                      <a:pt x="986282" y="1178588"/>
                    </a:cubicBezTo>
                    <a:cubicBezTo>
                      <a:pt x="1003757" y="1194623"/>
                      <a:pt x="1022479" y="1190973"/>
                      <a:pt x="1041107" y="1185789"/>
                    </a:cubicBezTo>
                    <a:cubicBezTo>
                      <a:pt x="1050708" y="1183101"/>
                      <a:pt x="1058581" y="1183485"/>
                      <a:pt x="1067703" y="1186076"/>
                    </a:cubicBezTo>
                    <a:cubicBezTo>
                      <a:pt x="1088826" y="1192126"/>
                      <a:pt x="1102941" y="1208544"/>
                      <a:pt x="1116574" y="1222946"/>
                    </a:cubicBezTo>
                    <a:cubicBezTo>
                      <a:pt x="1128193" y="1235236"/>
                      <a:pt x="1141251" y="1242149"/>
                      <a:pt x="1155557" y="1247335"/>
                    </a:cubicBezTo>
                    <a:cubicBezTo>
                      <a:pt x="1173608" y="1253959"/>
                      <a:pt x="1187914" y="1251464"/>
                      <a:pt x="1196556" y="1235525"/>
                    </a:cubicBezTo>
                    <a:cubicBezTo>
                      <a:pt x="1198956" y="1231012"/>
                      <a:pt x="1203180" y="1225730"/>
                      <a:pt x="1207693" y="1224387"/>
                    </a:cubicBezTo>
                    <a:cubicBezTo>
                      <a:pt x="1229488" y="1217666"/>
                      <a:pt x="1251572" y="1207872"/>
                      <a:pt x="1274904" y="1213826"/>
                    </a:cubicBezTo>
                    <a:cubicBezTo>
                      <a:pt x="1307165" y="1221987"/>
                      <a:pt x="1338658" y="1221507"/>
                      <a:pt x="1370919" y="1213442"/>
                    </a:cubicBezTo>
                    <a:cubicBezTo>
                      <a:pt x="1423247" y="1200383"/>
                      <a:pt x="1475575" y="1186557"/>
                      <a:pt x="1530593" y="1189437"/>
                    </a:cubicBezTo>
                    <a:cubicBezTo>
                      <a:pt x="1539713" y="1189917"/>
                      <a:pt x="1550563" y="1184060"/>
                      <a:pt x="1558436" y="1178299"/>
                    </a:cubicBezTo>
                    <a:cubicBezTo>
                      <a:pt x="1573511" y="1167354"/>
                      <a:pt x="1572838" y="1166489"/>
                      <a:pt x="1589737" y="1175515"/>
                    </a:cubicBezTo>
                    <a:cubicBezTo>
                      <a:pt x="1593770" y="1177724"/>
                      <a:pt x="1598763" y="1179068"/>
                      <a:pt x="1601740" y="1182333"/>
                    </a:cubicBezTo>
                    <a:cubicBezTo>
                      <a:pt x="1616909" y="1198943"/>
                      <a:pt x="1635633" y="1194910"/>
                      <a:pt x="1654259" y="1192510"/>
                    </a:cubicBezTo>
                    <a:cubicBezTo>
                      <a:pt x="1657524" y="1192030"/>
                      <a:pt x="1661460" y="1191358"/>
                      <a:pt x="1664246" y="1192702"/>
                    </a:cubicBezTo>
                    <a:cubicBezTo>
                      <a:pt x="1676823" y="1198750"/>
                      <a:pt x="1687481" y="1196639"/>
                      <a:pt x="1698427" y="1188381"/>
                    </a:cubicBezTo>
                    <a:cubicBezTo>
                      <a:pt x="1707932" y="1181276"/>
                      <a:pt x="1718878" y="1177052"/>
                      <a:pt x="1730112" y="1185885"/>
                    </a:cubicBezTo>
                    <a:cubicBezTo>
                      <a:pt x="1755076" y="1205472"/>
                      <a:pt x="1781767" y="1206432"/>
                      <a:pt x="1809996" y="1194046"/>
                    </a:cubicBezTo>
                    <a:cubicBezTo>
                      <a:pt x="1830159" y="1185213"/>
                      <a:pt x="1850034" y="1183196"/>
                      <a:pt x="1871254" y="1192126"/>
                    </a:cubicBezTo>
                    <a:cubicBezTo>
                      <a:pt x="1879415" y="1195582"/>
                      <a:pt x="1889977" y="1193278"/>
                      <a:pt x="1899482" y="1194046"/>
                    </a:cubicBezTo>
                    <a:cubicBezTo>
                      <a:pt x="1904859" y="1194430"/>
                      <a:pt x="1910813" y="1194526"/>
                      <a:pt x="1915420" y="1196927"/>
                    </a:cubicBezTo>
                    <a:cubicBezTo>
                      <a:pt x="1927711" y="1203072"/>
                      <a:pt x="1939136" y="1210945"/>
                      <a:pt x="1951522" y="1216994"/>
                    </a:cubicBezTo>
                    <a:cubicBezTo>
                      <a:pt x="1957475" y="1219874"/>
                      <a:pt x="1964580" y="1221410"/>
                      <a:pt x="1971302" y="1221507"/>
                    </a:cubicBezTo>
                    <a:cubicBezTo>
                      <a:pt x="1991177" y="1221987"/>
                      <a:pt x="2011052" y="1221987"/>
                      <a:pt x="2030831" y="1221123"/>
                    </a:cubicBezTo>
                    <a:cubicBezTo>
                      <a:pt x="2063476" y="1219778"/>
                      <a:pt x="2096601" y="1219490"/>
                      <a:pt x="2120125" y="1190878"/>
                    </a:cubicBezTo>
                    <a:cubicBezTo>
                      <a:pt x="2122046" y="1188573"/>
                      <a:pt x="2126174" y="1187229"/>
                      <a:pt x="2129439" y="1186845"/>
                    </a:cubicBezTo>
                    <a:cubicBezTo>
                      <a:pt x="2144513" y="1185021"/>
                      <a:pt x="2159971" y="1184828"/>
                      <a:pt x="2174854" y="1181852"/>
                    </a:cubicBezTo>
                    <a:cubicBezTo>
                      <a:pt x="2186760" y="1179452"/>
                      <a:pt x="2196650" y="1180220"/>
                      <a:pt x="2205674" y="1188669"/>
                    </a:cubicBezTo>
                    <a:cubicBezTo>
                      <a:pt x="2217485" y="1199807"/>
                      <a:pt x="2231887" y="1206336"/>
                      <a:pt x="2247634" y="1202784"/>
                    </a:cubicBezTo>
                    <a:cubicBezTo>
                      <a:pt x="2263379" y="1199327"/>
                      <a:pt x="2273749" y="1206816"/>
                      <a:pt x="2285367" y="1214594"/>
                    </a:cubicBezTo>
                    <a:cubicBezTo>
                      <a:pt x="2293817" y="1220258"/>
                      <a:pt x="2303418" y="1227363"/>
                      <a:pt x="2312827" y="1227939"/>
                    </a:cubicBezTo>
                    <a:cubicBezTo>
                      <a:pt x="2334143" y="1229187"/>
                      <a:pt x="2352482" y="1248967"/>
                      <a:pt x="2375622" y="1237733"/>
                    </a:cubicBezTo>
                    <a:cubicBezTo>
                      <a:pt x="2377158" y="1236965"/>
                      <a:pt x="2379942" y="1238885"/>
                      <a:pt x="2382151" y="1239365"/>
                    </a:cubicBezTo>
                    <a:cubicBezTo>
                      <a:pt x="2399817" y="1243014"/>
                      <a:pt x="2416428" y="1239461"/>
                      <a:pt x="2429390" y="1227459"/>
                    </a:cubicBezTo>
                    <a:cubicBezTo>
                      <a:pt x="2446385" y="1211809"/>
                      <a:pt x="2465203" y="1210272"/>
                      <a:pt x="2486134" y="1215362"/>
                    </a:cubicBezTo>
                    <a:cubicBezTo>
                      <a:pt x="2492856" y="1216994"/>
                      <a:pt x="2499577" y="1218146"/>
                      <a:pt x="2506394" y="1219490"/>
                    </a:cubicBezTo>
                    <a:cubicBezTo>
                      <a:pt x="2515611" y="1221410"/>
                      <a:pt x="2524925" y="1223427"/>
                      <a:pt x="2534142" y="1225347"/>
                    </a:cubicBezTo>
                    <a:cubicBezTo>
                      <a:pt x="2543072" y="1227268"/>
                      <a:pt x="2552962" y="1230532"/>
                      <a:pt x="2559874" y="1222275"/>
                    </a:cubicBezTo>
                    <a:cubicBezTo>
                      <a:pt x="2565827" y="1215169"/>
                      <a:pt x="2570052" y="1215842"/>
                      <a:pt x="2575525" y="1221987"/>
                    </a:cubicBezTo>
                    <a:cubicBezTo>
                      <a:pt x="2594536" y="1243494"/>
                      <a:pt x="2617580" y="1256936"/>
                      <a:pt x="2646960" y="1257896"/>
                    </a:cubicBezTo>
                    <a:cubicBezTo>
                      <a:pt x="2653009" y="1258088"/>
                      <a:pt x="2659154" y="1259432"/>
                      <a:pt x="2665107" y="1260873"/>
                    </a:cubicBezTo>
                    <a:cubicBezTo>
                      <a:pt x="2668756" y="1261736"/>
                      <a:pt x="2673173" y="1262697"/>
                      <a:pt x="2675381" y="1265290"/>
                    </a:cubicBezTo>
                    <a:cubicBezTo>
                      <a:pt x="2692567" y="1285068"/>
                      <a:pt x="2713979" y="1298799"/>
                      <a:pt x="2737311" y="1309841"/>
                    </a:cubicBezTo>
                    <a:cubicBezTo>
                      <a:pt x="2745664" y="1313777"/>
                      <a:pt x="2754594" y="1317713"/>
                      <a:pt x="2763619" y="1318866"/>
                    </a:cubicBezTo>
                    <a:cubicBezTo>
                      <a:pt x="2773028" y="1320018"/>
                      <a:pt x="2782917" y="1318098"/>
                      <a:pt x="2792519" y="1317041"/>
                    </a:cubicBezTo>
                    <a:cubicBezTo>
                      <a:pt x="2798184" y="1316466"/>
                      <a:pt x="2804713" y="1316561"/>
                      <a:pt x="2809226" y="1313777"/>
                    </a:cubicBezTo>
                    <a:cubicBezTo>
                      <a:pt x="2823532" y="1305039"/>
                      <a:pt x="2837358" y="1295631"/>
                      <a:pt x="2850705" y="1285452"/>
                    </a:cubicBezTo>
                    <a:cubicBezTo>
                      <a:pt x="2862131" y="1276715"/>
                      <a:pt x="2864435" y="1275467"/>
                      <a:pt x="2874324" y="1286413"/>
                    </a:cubicBezTo>
                    <a:cubicBezTo>
                      <a:pt x="2884502" y="1297647"/>
                      <a:pt x="2897176" y="1303503"/>
                      <a:pt x="2911194" y="1305903"/>
                    </a:cubicBezTo>
                    <a:cubicBezTo>
                      <a:pt x="2933373" y="1309648"/>
                      <a:pt x="2955745" y="1312816"/>
                      <a:pt x="2978116" y="1314641"/>
                    </a:cubicBezTo>
                    <a:cubicBezTo>
                      <a:pt x="2998375" y="1316273"/>
                      <a:pt x="3008073" y="1307440"/>
                      <a:pt x="3012106" y="1287373"/>
                    </a:cubicBezTo>
                    <a:cubicBezTo>
                      <a:pt x="3014410" y="1276235"/>
                      <a:pt x="3017387" y="1264137"/>
                      <a:pt x="3029676" y="1261161"/>
                    </a:cubicBezTo>
                    <a:cubicBezTo>
                      <a:pt x="3049744" y="1256360"/>
                      <a:pt x="3070579" y="1254248"/>
                      <a:pt x="3080469" y="1230724"/>
                    </a:cubicBezTo>
                    <a:cubicBezTo>
                      <a:pt x="3085941" y="1235909"/>
                      <a:pt x="3089302" y="1238981"/>
                      <a:pt x="3092567" y="1242054"/>
                    </a:cubicBezTo>
                    <a:cubicBezTo>
                      <a:pt x="3101592" y="1250599"/>
                      <a:pt x="3120314" y="1254248"/>
                      <a:pt x="3129821" y="1246855"/>
                    </a:cubicBezTo>
                    <a:cubicBezTo>
                      <a:pt x="3143839" y="1236101"/>
                      <a:pt x="3156705" y="1238117"/>
                      <a:pt x="3170147" y="1246471"/>
                    </a:cubicBezTo>
                    <a:cubicBezTo>
                      <a:pt x="3192615" y="1260297"/>
                      <a:pt x="3217674" y="1257128"/>
                      <a:pt x="3240429" y="1251559"/>
                    </a:cubicBezTo>
                    <a:cubicBezTo>
                      <a:pt x="3257617" y="1247430"/>
                      <a:pt x="3275956" y="1239845"/>
                      <a:pt x="3287189" y="1222466"/>
                    </a:cubicBezTo>
                    <a:cubicBezTo>
                      <a:pt x="3290741" y="1216898"/>
                      <a:pt x="3298711" y="1214113"/>
                      <a:pt x="3305049" y="1210465"/>
                    </a:cubicBezTo>
                    <a:cubicBezTo>
                      <a:pt x="3310329" y="1207488"/>
                      <a:pt x="3315898" y="1204704"/>
                      <a:pt x="3321755" y="1202784"/>
                    </a:cubicBezTo>
                    <a:cubicBezTo>
                      <a:pt x="3327995" y="1200671"/>
                      <a:pt x="3334909" y="1197598"/>
                      <a:pt x="3341055" y="1198463"/>
                    </a:cubicBezTo>
                    <a:cubicBezTo>
                      <a:pt x="3359681" y="1200959"/>
                      <a:pt x="3374467" y="1196062"/>
                      <a:pt x="3387621" y="1182140"/>
                    </a:cubicBezTo>
                    <a:cubicBezTo>
                      <a:pt x="3394439" y="1174939"/>
                      <a:pt x="3404520" y="1166202"/>
                      <a:pt x="3413161" y="1166105"/>
                    </a:cubicBezTo>
                    <a:cubicBezTo>
                      <a:pt x="3434189" y="1165818"/>
                      <a:pt x="3451663" y="1158905"/>
                      <a:pt x="3470579" y="1150647"/>
                    </a:cubicBezTo>
                    <a:cubicBezTo>
                      <a:pt x="3482772" y="1145366"/>
                      <a:pt x="3496598" y="1141718"/>
                      <a:pt x="3509657" y="1136821"/>
                    </a:cubicBezTo>
                    <a:cubicBezTo>
                      <a:pt x="3524923" y="1131060"/>
                      <a:pt x="3541534" y="1128948"/>
                      <a:pt x="3550847" y="1113009"/>
                    </a:cubicBezTo>
                    <a:cubicBezTo>
                      <a:pt x="3551903" y="1111281"/>
                      <a:pt x="3555072" y="1110993"/>
                      <a:pt x="3556608" y="1109361"/>
                    </a:cubicBezTo>
                    <a:cubicBezTo>
                      <a:pt x="3561505" y="1104368"/>
                      <a:pt x="3567842" y="1099760"/>
                      <a:pt x="3570435" y="1093710"/>
                    </a:cubicBezTo>
                    <a:cubicBezTo>
                      <a:pt x="3577923" y="1076044"/>
                      <a:pt x="3583780" y="1057800"/>
                      <a:pt x="3590501" y="1039846"/>
                    </a:cubicBezTo>
                    <a:cubicBezTo>
                      <a:pt x="3591942" y="1036005"/>
                      <a:pt x="3593285" y="1031108"/>
                      <a:pt x="3596263" y="1028900"/>
                    </a:cubicBezTo>
                    <a:cubicBezTo>
                      <a:pt x="3613449" y="1016226"/>
                      <a:pt x="3630925" y="1004032"/>
                      <a:pt x="3648591" y="992030"/>
                    </a:cubicBezTo>
                    <a:cubicBezTo>
                      <a:pt x="3655696" y="987229"/>
                      <a:pt x="3661649" y="989918"/>
                      <a:pt x="3667986" y="995487"/>
                    </a:cubicBezTo>
                    <a:cubicBezTo>
                      <a:pt x="3674131" y="1000768"/>
                      <a:pt x="3681717" y="1006240"/>
                      <a:pt x="3689397" y="1007585"/>
                    </a:cubicBezTo>
                    <a:cubicBezTo>
                      <a:pt x="3704760" y="1010177"/>
                      <a:pt x="3720698" y="1010753"/>
                      <a:pt x="3736349" y="1010753"/>
                    </a:cubicBezTo>
                    <a:cubicBezTo>
                      <a:pt x="3742205" y="1010753"/>
                      <a:pt x="3748446" y="1007297"/>
                      <a:pt x="3753919" y="1004513"/>
                    </a:cubicBezTo>
                    <a:cubicBezTo>
                      <a:pt x="3764289" y="999231"/>
                      <a:pt x="3773890" y="992126"/>
                      <a:pt x="3784643" y="987710"/>
                    </a:cubicBezTo>
                    <a:cubicBezTo>
                      <a:pt x="3797126" y="982621"/>
                      <a:pt x="3804615" y="974459"/>
                      <a:pt x="3808359" y="961689"/>
                    </a:cubicBezTo>
                    <a:cubicBezTo>
                      <a:pt x="3813929" y="942679"/>
                      <a:pt x="3827179" y="929428"/>
                      <a:pt x="3842829" y="918674"/>
                    </a:cubicBezTo>
                    <a:cubicBezTo>
                      <a:pt x="3862705" y="904944"/>
                      <a:pt x="3886421" y="905616"/>
                      <a:pt x="3908983" y="902256"/>
                    </a:cubicBezTo>
                    <a:cubicBezTo>
                      <a:pt x="3917625" y="901008"/>
                      <a:pt x="3926555" y="899951"/>
                      <a:pt x="3934428" y="896783"/>
                    </a:cubicBezTo>
                    <a:cubicBezTo>
                      <a:pt x="3964288" y="884877"/>
                      <a:pt x="3994149" y="873548"/>
                      <a:pt x="4026987" y="873835"/>
                    </a:cubicBezTo>
                    <a:cubicBezTo>
                      <a:pt x="4029674" y="873835"/>
                      <a:pt x="4032363" y="873548"/>
                      <a:pt x="4035051" y="873067"/>
                    </a:cubicBezTo>
                    <a:cubicBezTo>
                      <a:pt x="4058383" y="869131"/>
                      <a:pt x="4082483" y="867594"/>
                      <a:pt x="4099189" y="846664"/>
                    </a:cubicBezTo>
                    <a:cubicBezTo>
                      <a:pt x="4102261" y="842823"/>
                      <a:pt x="4109271" y="841671"/>
                      <a:pt x="4114647" y="840134"/>
                    </a:cubicBezTo>
                    <a:cubicBezTo>
                      <a:pt x="4123961" y="837638"/>
                      <a:pt x="4130203" y="832549"/>
                      <a:pt x="4133563" y="823427"/>
                    </a:cubicBezTo>
                    <a:cubicBezTo>
                      <a:pt x="4139229" y="807681"/>
                      <a:pt x="4145949" y="792223"/>
                      <a:pt x="4151039" y="776284"/>
                    </a:cubicBezTo>
                    <a:cubicBezTo>
                      <a:pt x="4154591" y="765338"/>
                      <a:pt x="4161215" y="759289"/>
                      <a:pt x="4171489" y="754776"/>
                    </a:cubicBezTo>
                    <a:cubicBezTo>
                      <a:pt x="4177251" y="752280"/>
                      <a:pt x="4182243" y="746808"/>
                      <a:pt x="4186372" y="741718"/>
                    </a:cubicBezTo>
                    <a:cubicBezTo>
                      <a:pt x="4191365" y="735573"/>
                      <a:pt x="4193957" y="727412"/>
                      <a:pt x="4199429" y="721940"/>
                    </a:cubicBezTo>
                    <a:cubicBezTo>
                      <a:pt x="4212775" y="708305"/>
                      <a:pt x="4216905" y="693231"/>
                      <a:pt x="4212487" y="674604"/>
                    </a:cubicBezTo>
                    <a:cubicBezTo>
                      <a:pt x="4208551" y="658090"/>
                      <a:pt x="4218921" y="636006"/>
                      <a:pt x="4232555" y="632645"/>
                    </a:cubicBezTo>
                    <a:cubicBezTo>
                      <a:pt x="4247629" y="628900"/>
                      <a:pt x="4257999" y="619684"/>
                      <a:pt x="4268657" y="609410"/>
                    </a:cubicBezTo>
                    <a:cubicBezTo>
                      <a:pt x="4274609" y="603649"/>
                      <a:pt x="4282963" y="598656"/>
                      <a:pt x="4291028" y="597216"/>
                    </a:cubicBezTo>
                    <a:cubicBezTo>
                      <a:pt x="4321657" y="591647"/>
                      <a:pt x="4350557" y="598464"/>
                      <a:pt x="4379651" y="609506"/>
                    </a:cubicBezTo>
                    <a:cubicBezTo>
                      <a:pt x="4398661" y="616707"/>
                      <a:pt x="4419784" y="618627"/>
                      <a:pt x="4440139" y="621507"/>
                    </a:cubicBezTo>
                    <a:cubicBezTo>
                      <a:pt x="4446477" y="622371"/>
                      <a:pt x="4454542" y="620452"/>
                      <a:pt x="4460015" y="616899"/>
                    </a:cubicBezTo>
                    <a:cubicBezTo>
                      <a:pt x="4479218" y="604609"/>
                      <a:pt x="4498325" y="591935"/>
                      <a:pt x="4516183" y="577724"/>
                    </a:cubicBezTo>
                    <a:cubicBezTo>
                      <a:pt x="4532795" y="564379"/>
                      <a:pt x="4551517" y="558810"/>
                      <a:pt x="4571681" y="560250"/>
                    </a:cubicBezTo>
                    <a:cubicBezTo>
                      <a:pt x="4586371" y="561306"/>
                      <a:pt x="4599621" y="558905"/>
                      <a:pt x="4613447" y="555257"/>
                    </a:cubicBezTo>
                    <a:cubicBezTo>
                      <a:pt x="4624969" y="552185"/>
                      <a:pt x="4637643" y="550072"/>
                      <a:pt x="4649355" y="551417"/>
                    </a:cubicBezTo>
                    <a:cubicBezTo>
                      <a:pt x="4665775" y="553337"/>
                      <a:pt x="4679313" y="550553"/>
                      <a:pt x="4692467" y="540663"/>
                    </a:cubicBezTo>
                    <a:cubicBezTo>
                      <a:pt x="4699476" y="535382"/>
                      <a:pt x="4708502" y="532598"/>
                      <a:pt x="4716855" y="528949"/>
                    </a:cubicBezTo>
                    <a:cubicBezTo>
                      <a:pt x="4729721" y="523284"/>
                      <a:pt x="4743067" y="518483"/>
                      <a:pt x="4755645" y="512147"/>
                    </a:cubicBezTo>
                    <a:cubicBezTo>
                      <a:pt x="4769183" y="505425"/>
                      <a:pt x="4781569" y="496112"/>
                      <a:pt x="4795395" y="490351"/>
                    </a:cubicBezTo>
                    <a:cubicBezTo>
                      <a:pt x="4810278" y="484110"/>
                      <a:pt x="4819879" y="474605"/>
                      <a:pt x="4825928" y="459818"/>
                    </a:cubicBezTo>
                    <a:cubicBezTo>
                      <a:pt x="4829769" y="450504"/>
                      <a:pt x="4835049" y="440615"/>
                      <a:pt x="4842347" y="434086"/>
                    </a:cubicBezTo>
                    <a:cubicBezTo>
                      <a:pt x="4857422" y="420740"/>
                      <a:pt x="4875087" y="410370"/>
                      <a:pt x="4890451" y="397216"/>
                    </a:cubicBezTo>
                    <a:cubicBezTo>
                      <a:pt x="4912054" y="378781"/>
                      <a:pt x="4932025" y="359194"/>
                      <a:pt x="4933945" y="327701"/>
                    </a:cubicBezTo>
                    <a:cubicBezTo>
                      <a:pt x="4935001" y="310322"/>
                      <a:pt x="4944219" y="302929"/>
                      <a:pt x="4961214" y="298801"/>
                    </a:cubicBezTo>
                    <a:cubicBezTo>
                      <a:pt x="4966878" y="297457"/>
                      <a:pt x="4974945" y="294864"/>
                      <a:pt x="4976672" y="290639"/>
                    </a:cubicBezTo>
                    <a:cubicBezTo>
                      <a:pt x="4981857" y="278061"/>
                      <a:pt x="4992610" y="275565"/>
                      <a:pt x="5002979" y="270573"/>
                    </a:cubicBezTo>
                    <a:cubicBezTo>
                      <a:pt x="5009221" y="267596"/>
                      <a:pt x="5016903" y="261739"/>
                      <a:pt x="5018535" y="255690"/>
                    </a:cubicBezTo>
                    <a:cubicBezTo>
                      <a:pt x="5025255" y="231206"/>
                      <a:pt x="5043690" y="216804"/>
                      <a:pt x="5061069" y="200961"/>
                    </a:cubicBezTo>
                    <a:cubicBezTo>
                      <a:pt x="5066158" y="196256"/>
                      <a:pt x="5071631" y="190879"/>
                      <a:pt x="5074127" y="184735"/>
                    </a:cubicBezTo>
                    <a:cubicBezTo>
                      <a:pt x="5079409" y="171484"/>
                      <a:pt x="5087281" y="161882"/>
                      <a:pt x="5101108" y="156891"/>
                    </a:cubicBezTo>
                    <a:cubicBezTo>
                      <a:pt x="5105524" y="155354"/>
                      <a:pt x="5109557" y="151801"/>
                      <a:pt x="5112918" y="148441"/>
                    </a:cubicBezTo>
                    <a:cubicBezTo>
                      <a:pt x="5120119" y="141144"/>
                      <a:pt x="5126167" y="132598"/>
                      <a:pt x="5133753" y="125782"/>
                    </a:cubicBezTo>
                    <a:cubicBezTo>
                      <a:pt x="5153051" y="108211"/>
                      <a:pt x="5172159" y="90928"/>
                      <a:pt x="5183393" y="66348"/>
                    </a:cubicBezTo>
                    <a:cubicBezTo>
                      <a:pt x="5188865" y="54346"/>
                      <a:pt x="5195107" y="41288"/>
                      <a:pt x="5204709" y="33030"/>
                    </a:cubicBezTo>
                    <a:cubicBezTo>
                      <a:pt x="5216903" y="22565"/>
                      <a:pt x="5232937" y="16612"/>
                      <a:pt x="5247243" y="8451"/>
                    </a:cubicBez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pic>
        <p:nvPicPr>
          <p:cNvPr id="1026" name="Picture 2" descr="Habitat for Humanity's 3D-Printed Home Project - Kingsville Times">
            <a:extLst>
              <a:ext uri="{FF2B5EF4-FFF2-40B4-BE49-F238E27FC236}">
                <a16:creationId xmlns:a16="http://schemas.microsoft.com/office/drawing/2014/main" id="{6C748F8C-C1FD-0EE9-18D7-FFE9FEEFCA4F}"/>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541932" y="1465286"/>
            <a:ext cx="4369112" cy="28344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47626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BC5832-C9B4-420E-9980-AC64A0103DDB}"/>
              </a:ext>
            </a:extLst>
          </p:cNvPr>
          <p:cNvPicPr>
            <a:picLocks noChangeAspect="1"/>
          </p:cNvPicPr>
          <p:nvPr/>
        </p:nvPicPr>
        <p:blipFill rotWithShape="1">
          <a:blip r:embed="rId2">
            <a:extLst>
              <a:ext uri="{28A0092B-C50C-407E-A947-70E740481C1C}">
                <a14:useLocalDpi xmlns:a14="http://schemas.microsoft.com/office/drawing/2010/main" val="0"/>
              </a:ext>
            </a:extLst>
          </a:blip>
          <a:srcRect l="10014" r="11103" b="2"/>
          <a:stretch/>
        </p:blipFill>
        <p:spPr>
          <a:xfrm>
            <a:off x="4117521" y="10"/>
            <a:ext cx="8074479" cy="6857990"/>
          </a:xfrm>
          <a:prstGeom prst="rect">
            <a:avLst/>
          </a:prstGeom>
        </p:spPr>
      </p:pic>
      <p:sp>
        <p:nvSpPr>
          <p:cNvPr id="15" name="Freeform: Shape 14">
            <a:extLst>
              <a:ext uri="{FF2B5EF4-FFF2-40B4-BE49-F238E27FC236}">
                <a16:creationId xmlns:a16="http://schemas.microsoft.com/office/drawing/2014/main" id="{8F23F8A3-8FD7-4779-8323-FDC26BE998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859800" cy="6858478"/>
          </a:xfrm>
          <a:custGeom>
            <a:avLst/>
            <a:gdLst>
              <a:gd name="connsiteX0" fmla="*/ 7859800 w 7859800"/>
              <a:gd name="connsiteY0" fmla="*/ 6858478 h 6858478"/>
              <a:gd name="connsiteX1" fmla="*/ 435245 w 7859800"/>
              <a:gd name="connsiteY1" fmla="*/ 6858478 h 6858478"/>
              <a:gd name="connsiteX2" fmla="*/ 435505 w 7859800"/>
              <a:gd name="connsiteY2" fmla="*/ 6857916 h 6858478"/>
              <a:gd name="connsiteX3" fmla="*/ 0 w 7859800"/>
              <a:gd name="connsiteY3" fmla="*/ 6857916 h 6858478"/>
              <a:gd name="connsiteX4" fmla="*/ 0 w 7859800"/>
              <a:gd name="connsiteY4" fmla="*/ 0 h 6858478"/>
              <a:gd name="connsiteX5" fmla="*/ 3611620 w 7859800"/>
              <a:gd name="connsiteY5" fmla="*/ 0 h 6858478"/>
              <a:gd name="connsiteX6" fmla="*/ 4677848 w 7859800"/>
              <a:gd name="connsiteY6" fmla="*/ 0 h 6858478"/>
              <a:gd name="connsiteX7" fmla="*/ 4683425 w 7859800"/>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859800" h="6858478">
                <a:moveTo>
                  <a:pt x="7859800" y="6858478"/>
                </a:moveTo>
                <a:lnTo>
                  <a:pt x="435245" y="6858478"/>
                </a:lnTo>
                <a:lnTo>
                  <a:pt x="435505" y="6857916"/>
                </a:lnTo>
                <a:lnTo>
                  <a:pt x="0" y="6857916"/>
                </a:lnTo>
                <a:lnTo>
                  <a:pt x="0" y="0"/>
                </a:lnTo>
                <a:lnTo>
                  <a:pt x="3611620" y="0"/>
                </a:lnTo>
                <a:lnTo>
                  <a:pt x="4677848" y="0"/>
                </a:lnTo>
                <a:lnTo>
                  <a:pt x="4683425" y="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Freeform: Shape 16">
            <a:extLst>
              <a:ext uri="{FF2B5EF4-FFF2-40B4-BE49-F238E27FC236}">
                <a16:creationId xmlns:a16="http://schemas.microsoft.com/office/drawing/2014/main" id="{F605C4CC-A25C-416F-8333-7CB7DC97D8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478"/>
            <a:ext cx="7431174" cy="6858478"/>
          </a:xfrm>
          <a:custGeom>
            <a:avLst/>
            <a:gdLst>
              <a:gd name="connsiteX0" fmla="*/ 7431174 w 7431174"/>
              <a:gd name="connsiteY0" fmla="*/ 6858478 h 6858478"/>
              <a:gd name="connsiteX1" fmla="*/ 6619 w 7431174"/>
              <a:gd name="connsiteY1" fmla="*/ 6858478 h 6858478"/>
              <a:gd name="connsiteX2" fmla="*/ 6879 w 7431174"/>
              <a:gd name="connsiteY2" fmla="*/ 6857916 h 6858478"/>
              <a:gd name="connsiteX3" fmla="*/ 0 w 7431174"/>
              <a:gd name="connsiteY3" fmla="*/ 6857916 h 6858478"/>
              <a:gd name="connsiteX4" fmla="*/ 0 w 7431174"/>
              <a:gd name="connsiteY4" fmla="*/ 0 h 6858478"/>
              <a:gd name="connsiteX5" fmla="*/ 3182994 w 7431174"/>
              <a:gd name="connsiteY5" fmla="*/ 0 h 6858478"/>
              <a:gd name="connsiteX6" fmla="*/ 4249222 w 7431174"/>
              <a:gd name="connsiteY6" fmla="*/ 0 h 6858478"/>
              <a:gd name="connsiteX7" fmla="*/ 4254799 w 7431174"/>
              <a:gd name="connsiteY7" fmla="*/ 0 h 685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31174" h="6858478">
                <a:moveTo>
                  <a:pt x="7431174" y="6858478"/>
                </a:moveTo>
                <a:lnTo>
                  <a:pt x="6619" y="6858478"/>
                </a:lnTo>
                <a:lnTo>
                  <a:pt x="6879" y="6857916"/>
                </a:lnTo>
                <a:lnTo>
                  <a:pt x="0" y="6857916"/>
                </a:lnTo>
                <a:lnTo>
                  <a:pt x="0" y="0"/>
                </a:lnTo>
                <a:lnTo>
                  <a:pt x="3182994" y="0"/>
                </a:lnTo>
                <a:lnTo>
                  <a:pt x="4249222" y="0"/>
                </a:lnTo>
                <a:lnTo>
                  <a:pt x="4254799" y="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339249" y="383786"/>
            <a:ext cx="5266155" cy="763879"/>
          </a:xfrm>
        </p:spPr>
        <p:txBody>
          <a:bodyPr>
            <a:normAutofit fontScale="90000"/>
          </a:bodyPr>
          <a:lstStyle/>
          <a:p>
            <a:r>
              <a:rPr lang="en-CA" sz="3400" dirty="0"/>
              <a:t>Essential Settlement Services:</a:t>
            </a:r>
          </a:p>
        </p:txBody>
      </p:sp>
      <p:sp>
        <p:nvSpPr>
          <p:cNvPr id="4" name="TextBox 3">
            <a:extLst>
              <a:ext uri="{FF2B5EF4-FFF2-40B4-BE49-F238E27FC236}">
                <a16:creationId xmlns:a16="http://schemas.microsoft.com/office/drawing/2014/main" id="{2F2D78EC-DED9-B84A-4E51-58805C7429B7}"/>
              </a:ext>
            </a:extLst>
          </p:cNvPr>
          <p:cNvSpPr txBox="1"/>
          <p:nvPr/>
        </p:nvSpPr>
        <p:spPr>
          <a:xfrm>
            <a:off x="270588" y="1233020"/>
            <a:ext cx="5388560" cy="5016758"/>
          </a:xfrm>
          <a:prstGeom prst="rect">
            <a:avLst/>
          </a:prstGeom>
          <a:noFill/>
        </p:spPr>
        <p:txBody>
          <a:bodyPr wrap="square" rtlCol="0">
            <a:spAutoFit/>
          </a:bodyPr>
          <a:lstStyle/>
          <a:p>
            <a:r>
              <a:rPr lang="en-CA" sz="2000" b="1" u="sng" dirty="0"/>
              <a:t>Language</a:t>
            </a:r>
          </a:p>
          <a:p>
            <a:endParaRPr lang="en-CA" sz="2000" dirty="0"/>
          </a:p>
          <a:p>
            <a:r>
              <a:rPr lang="en-CA" sz="2000" dirty="0"/>
              <a:t>It is important to have this service available to assist newcomers in the community. </a:t>
            </a:r>
          </a:p>
          <a:p>
            <a:endParaRPr lang="en-CA" sz="2000" dirty="0"/>
          </a:p>
          <a:p>
            <a:r>
              <a:rPr lang="en-CA" sz="2000" dirty="0"/>
              <a:t>Yes, the principle applicant arriving through the economic pathway may have passed the CLB requirements but could use improvement. </a:t>
            </a:r>
          </a:p>
          <a:p>
            <a:endParaRPr lang="en-CA" sz="2000" dirty="0"/>
          </a:p>
          <a:p>
            <a:r>
              <a:rPr lang="en-CA" sz="2000" dirty="0"/>
              <a:t>Dependents may not speak any English at all, and having this resource available could create additional workers in your community. </a:t>
            </a:r>
          </a:p>
          <a:p>
            <a:endParaRPr lang="en-CA" sz="2000" dirty="0"/>
          </a:p>
          <a:p>
            <a:r>
              <a:rPr lang="en-CA" sz="2000" dirty="0">
                <a:hlinkClick r:id="rId3"/>
              </a:rPr>
              <a:t>https://www.noslangues-ourlanguages.gc.ca/en</a:t>
            </a:r>
            <a:endParaRPr lang="en-CA" sz="2000" dirty="0"/>
          </a:p>
          <a:p>
            <a:endParaRPr lang="en-CA" sz="2000" dirty="0"/>
          </a:p>
          <a:p>
            <a:r>
              <a:rPr lang="en-CA" sz="2000" dirty="0"/>
              <a:t>Have someone volunteer to teach.</a:t>
            </a:r>
          </a:p>
        </p:txBody>
      </p:sp>
    </p:spTree>
    <p:extLst>
      <p:ext uri="{BB962C8B-B14F-4D97-AF65-F5344CB8AC3E}">
        <p14:creationId xmlns:p14="http://schemas.microsoft.com/office/powerpoint/2010/main" val="2525789429"/>
      </p:ext>
    </p:extLst>
  </p:cSld>
  <p:clrMapOvr>
    <a:overrideClrMapping bg1="dk1" tx1="lt1" bg2="dk2" tx2="lt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0" name="Rectangle 41">
            <a:extLst>
              <a:ext uri="{FF2B5EF4-FFF2-40B4-BE49-F238E27FC236}">
                <a16:creationId xmlns:a16="http://schemas.microsoft.com/office/drawing/2014/main" id="{9B37791B-B040-4694-BFDC-8DD132D86E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ubtitle 5">
            <a:extLst>
              <a:ext uri="{FF2B5EF4-FFF2-40B4-BE49-F238E27FC236}">
                <a16:creationId xmlns:a16="http://schemas.microsoft.com/office/drawing/2014/main" id="{4A4B1AD2-CC76-8A21-6F76-5D7EAB013099}"/>
              </a:ext>
            </a:extLst>
          </p:cNvPr>
          <p:cNvSpPr>
            <a:spLocks noGrp="1"/>
          </p:cNvSpPr>
          <p:nvPr>
            <p:ph type="subTitle" idx="1"/>
          </p:nvPr>
        </p:nvSpPr>
        <p:spPr>
          <a:xfrm>
            <a:off x="4850296" y="364211"/>
            <a:ext cx="7186194" cy="6060444"/>
          </a:xfrm>
        </p:spPr>
        <p:txBody>
          <a:bodyPr>
            <a:normAutofit/>
          </a:bodyPr>
          <a:lstStyle/>
          <a:p>
            <a:pPr algn="l"/>
            <a:r>
              <a:rPr lang="en-US" dirty="0">
                <a:solidFill>
                  <a:schemeClr val="bg1"/>
                </a:solidFill>
                <a:latin typeface="Poppins" panose="00000500000000000000" pitchFamily="2" charset="0"/>
              </a:rPr>
              <a:t>Other important information for your community to be able to provide detailed information for:</a:t>
            </a:r>
            <a:endParaRPr lang="en-US" b="0" i="0" dirty="0">
              <a:solidFill>
                <a:schemeClr val="bg1"/>
              </a:solidFill>
              <a:effectLst/>
              <a:latin typeface="Poppins" panose="00000500000000000000" pitchFamily="2" charset="0"/>
            </a:endParaRPr>
          </a:p>
          <a:p>
            <a:pPr algn="r"/>
            <a:endParaRPr lang="en-US" dirty="0">
              <a:solidFill>
                <a:schemeClr val="bg1"/>
              </a:solidFill>
              <a:latin typeface="Poppins" panose="00000500000000000000" pitchFamily="2" charset="0"/>
            </a:endParaRPr>
          </a:p>
          <a:p>
            <a:r>
              <a:rPr lang="en-US" b="0" i="0" dirty="0">
                <a:solidFill>
                  <a:schemeClr val="bg1"/>
                </a:solidFill>
                <a:effectLst/>
                <a:latin typeface="Poppins" panose="00000500000000000000" pitchFamily="2" charset="0"/>
              </a:rPr>
              <a:t>Child Care</a:t>
            </a:r>
          </a:p>
          <a:p>
            <a:r>
              <a:rPr lang="en-US" dirty="0">
                <a:solidFill>
                  <a:schemeClr val="bg1"/>
                </a:solidFill>
                <a:latin typeface="Poppins" panose="00000500000000000000" pitchFamily="2" charset="0"/>
              </a:rPr>
              <a:t>Health Care</a:t>
            </a:r>
          </a:p>
          <a:p>
            <a:r>
              <a:rPr lang="en-US" dirty="0">
                <a:solidFill>
                  <a:schemeClr val="bg1"/>
                </a:solidFill>
                <a:latin typeface="Poppins" panose="00000500000000000000" pitchFamily="2" charset="0"/>
              </a:rPr>
              <a:t>Recreation Services</a:t>
            </a:r>
          </a:p>
          <a:p>
            <a:r>
              <a:rPr lang="en-US" dirty="0">
                <a:solidFill>
                  <a:schemeClr val="bg1"/>
                </a:solidFill>
                <a:latin typeface="Poppins" panose="00000500000000000000" pitchFamily="2" charset="0"/>
              </a:rPr>
              <a:t>Connectivity (internet/cell)</a:t>
            </a:r>
          </a:p>
          <a:p>
            <a:r>
              <a:rPr lang="en-US" dirty="0">
                <a:solidFill>
                  <a:schemeClr val="bg1"/>
                </a:solidFill>
                <a:latin typeface="Poppins" panose="00000500000000000000" pitchFamily="2" charset="0"/>
              </a:rPr>
              <a:t>Transportation</a:t>
            </a:r>
          </a:p>
          <a:p>
            <a:r>
              <a:rPr lang="en-US" dirty="0">
                <a:solidFill>
                  <a:schemeClr val="bg1"/>
                </a:solidFill>
                <a:latin typeface="Poppins" panose="00000500000000000000" pitchFamily="2" charset="0"/>
              </a:rPr>
              <a:t> Municipal Services/Community Events</a:t>
            </a:r>
          </a:p>
          <a:p>
            <a:r>
              <a:rPr lang="en-US" dirty="0">
                <a:solidFill>
                  <a:schemeClr val="bg1"/>
                </a:solidFill>
                <a:latin typeface="Poppins" panose="00000500000000000000" pitchFamily="2" charset="0"/>
              </a:rPr>
              <a:t>Banks/Accountants</a:t>
            </a:r>
          </a:p>
          <a:p>
            <a:r>
              <a:rPr lang="en-US" dirty="0">
                <a:solidFill>
                  <a:schemeClr val="bg1"/>
                </a:solidFill>
                <a:latin typeface="Poppins" panose="00000500000000000000" pitchFamily="2" charset="0"/>
              </a:rPr>
              <a:t>Legal</a:t>
            </a:r>
          </a:p>
          <a:p>
            <a:r>
              <a:rPr lang="en-US" dirty="0" err="1">
                <a:solidFill>
                  <a:schemeClr val="bg1"/>
                </a:solidFill>
                <a:latin typeface="Poppins" panose="00000500000000000000" pitchFamily="2" charset="0"/>
              </a:rPr>
              <a:t>Realitors</a:t>
            </a:r>
            <a:endParaRPr lang="en-US" dirty="0">
              <a:solidFill>
                <a:schemeClr val="bg1"/>
              </a:solidFill>
              <a:latin typeface="Poppins" panose="00000500000000000000" pitchFamily="2" charset="0"/>
            </a:endParaRPr>
          </a:p>
          <a:p>
            <a:pPr algn="r"/>
            <a:endParaRPr lang="en-CA" dirty="0">
              <a:solidFill>
                <a:schemeClr val="bg1"/>
              </a:solidFill>
            </a:endParaRPr>
          </a:p>
          <a:p>
            <a:pPr algn="r"/>
            <a:endParaRPr lang="en-CA" sz="600" dirty="0">
              <a:solidFill>
                <a:schemeClr val="bg1"/>
              </a:solidFill>
            </a:endParaRPr>
          </a:p>
          <a:p>
            <a:pPr algn="r"/>
            <a:endParaRPr lang="en-CA" sz="600" dirty="0">
              <a:solidFill>
                <a:schemeClr val="bg1"/>
              </a:solidFill>
            </a:endParaRPr>
          </a:p>
          <a:p>
            <a:pPr algn="r"/>
            <a:endParaRPr lang="en-CA" sz="600" dirty="0">
              <a:solidFill>
                <a:schemeClr val="bg1"/>
              </a:solidFill>
            </a:endParaRPr>
          </a:p>
          <a:p>
            <a:pPr algn="r"/>
            <a:endParaRPr lang="en-CA" sz="600" dirty="0">
              <a:solidFill>
                <a:schemeClr val="bg1"/>
              </a:solidFill>
            </a:endParaRPr>
          </a:p>
          <a:p>
            <a:pPr algn="r"/>
            <a:endParaRPr lang="en-CA" sz="600" dirty="0">
              <a:solidFill>
                <a:schemeClr val="bg1"/>
              </a:solidFill>
            </a:endParaRPr>
          </a:p>
        </p:txBody>
      </p:sp>
      <p:sp>
        <p:nvSpPr>
          <p:cNvPr id="71" name="Freeform: Shape 43">
            <a:extLst>
              <a:ext uri="{FF2B5EF4-FFF2-40B4-BE49-F238E27FC236}">
                <a16:creationId xmlns:a16="http://schemas.microsoft.com/office/drawing/2014/main" id="{E253338B-EC15-4112-B0AA-4135021E9A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1"/>
            <a:ext cx="4572002" cy="6858002"/>
          </a:xfrm>
          <a:custGeom>
            <a:avLst/>
            <a:gdLst>
              <a:gd name="connsiteX0" fmla="*/ 4214994 w 4572002"/>
              <a:gd name="connsiteY0" fmla="*/ 6564620 h 6858002"/>
              <a:gd name="connsiteX1" fmla="*/ 4214994 w 4572002"/>
              <a:gd name="connsiteY1" fmla="*/ 6564621 h 6858002"/>
              <a:gd name="connsiteX2" fmla="*/ 4237474 w 4572002"/>
              <a:gd name="connsiteY2" fmla="*/ 6588626 h 6858002"/>
              <a:gd name="connsiteX3" fmla="*/ 4254096 w 4572002"/>
              <a:gd name="connsiteY3" fmla="*/ 6625225 h 6858002"/>
              <a:gd name="connsiteX4" fmla="*/ 4247001 w 4572002"/>
              <a:gd name="connsiteY4" fmla="*/ 6662540 h 6858002"/>
              <a:gd name="connsiteX5" fmla="*/ 4247000 w 4572002"/>
              <a:gd name="connsiteY5" fmla="*/ 6662541 h 6858002"/>
              <a:gd name="connsiteX6" fmla="*/ 4246999 w 4572002"/>
              <a:gd name="connsiteY6" fmla="*/ 6662544 h 6858002"/>
              <a:gd name="connsiteX7" fmla="*/ 4235550 w 4572002"/>
              <a:gd name="connsiteY7" fmla="*/ 6683027 h 6858002"/>
              <a:gd name="connsiteX8" fmla="*/ 4232403 w 4572002"/>
              <a:gd name="connsiteY8" fmla="*/ 6702976 h 6858002"/>
              <a:gd name="connsiteX9" fmla="*/ 4232403 w 4572002"/>
              <a:gd name="connsiteY9" fmla="*/ 6702977 h 6858002"/>
              <a:gd name="connsiteX10" fmla="*/ 4246238 w 4572002"/>
              <a:gd name="connsiteY10" fmla="*/ 6742553 h 6858002"/>
              <a:gd name="connsiteX11" fmla="*/ 4246239 w 4572002"/>
              <a:gd name="connsiteY11" fmla="*/ 6742555 h 6858002"/>
              <a:gd name="connsiteX12" fmla="*/ 4265716 w 4572002"/>
              <a:gd name="connsiteY12" fmla="*/ 6812062 h 6858002"/>
              <a:gd name="connsiteX13" fmla="*/ 4265717 w 4572002"/>
              <a:gd name="connsiteY13" fmla="*/ 6812064 h 6858002"/>
              <a:gd name="connsiteX14" fmla="*/ 4265717 w 4572002"/>
              <a:gd name="connsiteY14" fmla="*/ 6812063 h 6858002"/>
              <a:gd name="connsiteX15" fmla="*/ 4265716 w 4572002"/>
              <a:gd name="connsiteY15" fmla="*/ 6812062 h 6858002"/>
              <a:gd name="connsiteX16" fmla="*/ 4260942 w 4572002"/>
              <a:gd name="connsiteY16" fmla="*/ 6776800 h 6858002"/>
              <a:gd name="connsiteX17" fmla="*/ 4246239 w 4572002"/>
              <a:gd name="connsiteY17" fmla="*/ 6742555 h 6858002"/>
              <a:gd name="connsiteX18" fmla="*/ 4246238 w 4572002"/>
              <a:gd name="connsiteY18" fmla="*/ 6742552 h 6858002"/>
              <a:gd name="connsiteX19" fmla="*/ 4232403 w 4572002"/>
              <a:gd name="connsiteY19" fmla="*/ 6702976 h 6858002"/>
              <a:gd name="connsiteX20" fmla="*/ 4246999 w 4572002"/>
              <a:gd name="connsiteY20" fmla="*/ 6662544 h 6858002"/>
              <a:gd name="connsiteX21" fmla="*/ 4247000 w 4572002"/>
              <a:gd name="connsiteY21" fmla="*/ 6662542 h 6858002"/>
              <a:gd name="connsiteX22" fmla="*/ 4247001 w 4572002"/>
              <a:gd name="connsiteY22" fmla="*/ 6662540 h 6858002"/>
              <a:gd name="connsiteX23" fmla="*/ 4254084 w 4572002"/>
              <a:gd name="connsiteY23" fmla="*/ 6645552 h 6858002"/>
              <a:gd name="connsiteX24" fmla="*/ 4254096 w 4572002"/>
              <a:gd name="connsiteY24" fmla="*/ 6625225 h 6858002"/>
              <a:gd name="connsiteX25" fmla="*/ 4254096 w 4572002"/>
              <a:gd name="connsiteY25" fmla="*/ 6625224 h 6858002"/>
              <a:gd name="connsiteX26" fmla="*/ 4237474 w 4572002"/>
              <a:gd name="connsiteY26" fmla="*/ 6588625 h 6858002"/>
              <a:gd name="connsiteX27" fmla="*/ 4295315 w 4572002"/>
              <a:gd name="connsiteY27" fmla="*/ 6438981 h 6858002"/>
              <a:gd name="connsiteX28" fmla="*/ 4275385 w 4572002"/>
              <a:gd name="connsiteY28" fmla="*/ 6463840 h 6858002"/>
              <a:gd name="connsiteX29" fmla="*/ 4275382 w 4572002"/>
              <a:gd name="connsiteY29" fmla="*/ 6463849 h 6858002"/>
              <a:gd name="connsiteX30" fmla="*/ 4261587 w 4572002"/>
              <a:gd name="connsiteY30" fmla="*/ 6513012 h 6858002"/>
              <a:gd name="connsiteX31" fmla="*/ 4242781 w 4572002"/>
              <a:gd name="connsiteY31" fmla="*/ 6546194 h 6858002"/>
              <a:gd name="connsiteX32" fmla="*/ 4242781 w 4572002"/>
              <a:gd name="connsiteY32" fmla="*/ 6546195 h 6858002"/>
              <a:gd name="connsiteX33" fmla="*/ 4259120 w 4572002"/>
              <a:gd name="connsiteY33" fmla="*/ 6521804 h 6858002"/>
              <a:gd name="connsiteX34" fmla="*/ 4261587 w 4572002"/>
              <a:gd name="connsiteY34" fmla="*/ 6513012 h 6858002"/>
              <a:gd name="connsiteX35" fmla="*/ 4264398 w 4572002"/>
              <a:gd name="connsiteY35" fmla="*/ 6508052 h 6858002"/>
              <a:gd name="connsiteX36" fmla="*/ 4275382 w 4572002"/>
              <a:gd name="connsiteY36" fmla="*/ 6463849 h 6858002"/>
              <a:gd name="connsiteX37" fmla="*/ 4275385 w 4572002"/>
              <a:gd name="connsiteY37" fmla="*/ 6463841 h 6858002"/>
              <a:gd name="connsiteX38" fmla="*/ 4295315 w 4572002"/>
              <a:gd name="connsiteY38" fmla="*/ 6438981 h 6858002"/>
              <a:gd name="connsiteX39" fmla="*/ 4381289 w 4572002"/>
              <a:gd name="connsiteY39" fmla="*/ 6365204 h 6858002"/>
              <a:gd name="connsiteX40" fmla="*/ 4380008 w 4572002"/>
              <a:gd name="connsiteY40" fmla="*/ 6387910 h 6858002"/>
              <a:gd name="connsiteX41" fmla="*/ 4378243 w 4572002"/>
              <a:gd name="connsiteY41" fmla="*/ 6391549 h 6858002"/>
              <a:gd name="connsiteX42" fmla="*/ 4370589 w 4572002"/>
              <a:gd name="connsiteY42" fmla="*/ 6407332 h 6858002"/>
              <a:gd name="connsiteX43" fmla="*/ 4370589 w 4572002"/>
              <a:gd name="connsiteY43" fmla="*/ 6407333 h 6858002"/>
              <a:gd name="connsiteX44" fmla="*/ 4378243 w 4572002"/>
              <a:gd name="connsiteY44" fmla="*/ 6391549 h 6858002"/>
              <a:gd name="connsiteX45" fmla="*/ 4380008 w 4572002"/>
              <a:gd name="connsiteY45" fmla="*/ 6387910 h 6858002"/>
              <a:gd name="connsiteX46" fmla="*/ 4142220 w 4572002"/>
              <a:gd name="connsiteY46" fmla="*/ 4221391 h 6858002"/>
              <a:gd name="connsiteX47" fmla="*/ 4142220 w 4572002"/>
              <a:gd name="connsiteY47" fmla="*/ 4221392 h 6858002"/>
              <a:gd name="connsiteX48" fmla="*/ 4147936 w 4572002"/>
              <a:gd name="connsiteY48" fmla="*/ 4253015 h 6858002"/>
              <a:gd name="connsiteX49" fmla="*/ 4187752 w 4572002"/>
              <a:gd name="connsiteY49" fmla="*/ 4324646 h 6858002"/>
              <a:gd name="connsiteX50" fmla="*/ 4196706 w 4572002"/>
              <a:gd name="connsiteY50" fmla="*/ 4363891 h 6858002"/>
              <a:gd name="connsiteX51" fmla="*/ 4195944 w 4572002"/>
              <a:gd name="connsiteY51" fmla="*/ 4482004 h 6858002"/>
              <a:gd name="connsiteX52" fmla="*/ 4135934 w 4572002"/>
              <a:gd name="connsiteY52" fmla="*/ 4659174 h 6858002"/>
              <a:gd name="connsiteX53" fmla="*/ 4127932 w 4572002"/>
              <a:gd name="connsiteY53" fmla="*/ 4677655 h 6858002"/>
              <a:gd name="connsiteX54" fmla="*/ 4118025 w 4572002"/>
              <a:gd name="connsiteY54" fmla="*/ 4767764 h 6858002"/>
              <a:gd name="connsiteX55" fmla="*/ 4116716 w 4572002"/>
              <a:gd name="connsiteY55" fmla="*/ 4800483 h 6858002"/>
              <a:gd name="connsiteX56" fmla="*/ 4116716 w 4572002"/>
              <a:gd name="connsiteY56" fmla="*/ 4800484 h 6858002"/>
              <a:gd name="connsiteX57" fmla="*/ 4131552 w 4572002"/>
              <a:gd name="connsiteY57" fmla="*/ 4828917 h 6858002"/>
              <a:gd name="connsiteX58" fmla="*/ 4153733 w 4572002"/>
              <a:gd name="connsiteY58" fmla="*/ 4863343 h 6858002"/>
              <a:gd name="connsiteX59" fmla="*/ 4161262 w 4572002"/>
              <a:gd name="connsiteY59" fmla="*/ 4889275 h 6858002"/>
              <a:gd name="connsiteX60" fmla="*/ 4159557 w 4572002"/>
              <a:gd name="connsiteY60" fmla="*/ 4912168 h 6858002"/>
              <a:gd name="connsiteX61" fmla="*/ 4158155 w 4572002"/>
              <a:gd name="connsiteY61" fmla="*/ 4933804 h 6858002"/>
              <a:gd name="connsiteX62" fmla="*/ 4158155 w 4572002"/>
              <a:gd name="connsiteY62" fmla="*/ 4933805 h 6858002"/>
              <a:gd name="connsiteX63" fmla="*/ 4162914 w 4572002"/>
              <a:gd name="connsiteY63" fmla="*/ 4952673 h 6858002"/>
              <a:gd name="connsiteX64" fmla="*/ 4165707 w 4572002"/>
              <a:gd name="connsiteY64" fmla="*/ 4957454 h 6858002"/>
              <a:gd name="connsiteX65" fmla="*/ 4166985 w 4572002"/>
              <a:gd name="connsiteY65" fmla="*/ 4961456 h 6858002"/>
              <a:gd name="connsiteX66" fmla="*/ 4182989 w 4572002"/>
              <a:gd name="connsiteY66" fmla="*/ 4987038 h 6858002"/>
              <a:gd name="connsiteX67" fmla="*/ 4209468 w 4572002"/>
              <a:gd name="connsiteY67" fmla="*/ 5041522 h 6858002"/>
              <a:gd name="connsiteX68" fmla="*/ 4216684 w 4572002"/>
              <a:gd name="connsiteY68" fmla="*/ 5072376 h 6858002"/>
              <a:gd name="connsiteX69" fmla="*/ 4222587 w 4572002"/>
              <a:gd name="connsiteY69" fmla="*/ 5087441 h 6858002"/>
              <a:gd name="connsiteX70" fmla="*/ 4235615 w 4572002"/>
              <a:gd name="connsiteY70" fmla="*/ 5133220 h 6858002"/>
              <a:gd name="connsiteX71" fmla="*/ 4235616 w 4572002"/>
              <a:gd name="connsiteY71" fmla="*/ 5133225 h 6858002"/>
              <a:gd name="connsiteX72" fmla="*/ 4228901 w 4572002"/>
              <a:gd name="connsiteY72" fmla="*/ 5166113 h 6858002"/>
              <a:gd name="connsiteX73" fmla="*/ 4228901 w 4572002"/>
              <a:gd name="connsiteY73" fmla="*/ 5166114 h 6858002"/>
              <a:gd name="connsiteX74" fmla="*/ 4229593 w 4572002"/>
              <a:gd name="connsiteY74" fmla="*/ 5172091 h 6858002"/>
              <a:gd name="connsiteX75" fmla="*/ 4232139 w 4572002"/>
              <a:gd name="connsiteY75" fmla="*/ 5179068 h 6858002"/>
              <a:gd name="connsiteX76" fmla="*/ 4231973 w 4572002"/>
              <a:gd name="connsiteY76" fmla="*/ 5229434 h 6858002"/>
              <a:gd name="connsiteX77" fmla="*/ 4225669 w 4572002"/>
              <a:gd name="connsiteY77" fmla="*/ 5241089 h 6858002"/>
              <a:gd name="connsiteX78" fmla="*/ 4208517 w 4572002"/>
              <a:gd name="connsiteY78" fmla="*/ 5272796 h 6858002"/>
              <a:gd name="connsiteX79" fmla="*/ 4184613 w 4572002"/>
              <a:gd name="connsiteY79" fmla="*/ 5312288 h 6858002"/>
              <a:gd name="connsiteX80" fmla="*/ 4183557 w 4572002"/>
              <a:gd name="connsiteY80" fmla="*/ 5321350 h 6858002"/>
              <a:gd name="connsiteX81" fmla="*/ 4181083 w 4572002"/>
              <a:gd name="connsiteY81" fmla="*/ 5326163 h 6858002"/>
              <a:gd name="connsiteX82" fmla="*/ 4179637 w 4572002"/>
              <a:gd name="connsiteY82" fmla="*/ 5355014 h 6858002"/>
              <a:gd name="connsiteX83" fmla="*/ 4179637 w 4572002"/>
              <a:gd name="connsiteY83" fmla="*/ 5355015 h 6858002"/>
              <a:gd name="connsiteX84" fmla="*/ 4184513 w 4572002"/>
              <a:gd name="connsiteY84" fmla="*/ 5385385 h 6858002"/>
              <a:gd name="connsiteX85" fmla="*/ 4192704 w 4572002"/>
              <a:gd name="connsiteY85" fmla="*/ 5425583 h 6858002"/>
              <a:gd name="connsiteX86" fmla="*/ 4204327 w 4572002"/>
              <a:gd name="connsiteY86" fmla="*/ 5480638 h 6858002"/>
              <a:gd name="connsiteX87" fmla="*/ 4208850 w 4572002"/>
              <a:gd name="connsiteY87" fmla="*/ 5507668 h 6858002"/>
              <a:gd name="connsiteX88" fmla="*/ 4198232 w 4572002"/>
              <a:gd name="connsiteY88" fmla="*/ 5531692 h 6858002"/>
              <a:gd name="connsiteX89" fmla="*/ 4198231 w 4572002"/>
              <a:gd name="connsiteY89" fmla="*/ 5531693 h 6858002"/>
              <a:gd name="connsiteX90" fmla="*/ 4188085 w 4572002"/>
              <a:gd name="connsiteY90" fmla="*/ 5547578 h 6858002"/>
              <a:gd name="connsiteX91" fmla="*/ 4188085 w 4572002"/>
              <a:gd name="connsiteY91" fmla="*/ 5547579 h 6858002"/>
              <a:gd name="connsiteX92" fmla="*/ 4197659 w 4572002"/>
              <a:gd name="connsiteY92" fmla="*/ 5562747 h 6858002"/>
              <a:gd name="connsiteX93" fmla="*/ 4268907 w 4572002"/>
              <a:gd name="connsiteY93" fmla="*/ 5704484 h 6858002"/>
              <a:gd name="connsiteX94" fmla="*/ 4274812 w 4572002"/>
              <a:gd name="connsiteY94" fmla="*/ 5740489 h 6858002"/>
              <a:gd name="connsiteX95" fmla="*/ 4283578 w 4572002"/>
              <a:gd name="connsiteY95" fmla="*/ 5760874 h 6858002"/>
              <a:gd name="connsiteX96" fmla="*/ 4371973 w 4572002"/>
              <a:gd name="connsiteY96" fmla="*/ 5883752 h 6858002"/>
              <a:gd name="connsiteX97" fmla="*/ 4371974 w 4572002"/>
              <a:gd name="connsiteY97" fmla="*/ 5883757 h 6858002"/>
              <a:gd name="connsiteX98" fmla="*/ 4389877 w 4572002"/>
              <a:gd name="connsiteY98" fmla="*/ 5935946 h 6858002"/>
              <a:gd name="connsiteX99" fmla="*/ 4389878 w 4572002"/>
              <a:gd name="connsiteY99" fmla="*/ 5935950 h 6858002"/>
              <a:gd name="connsiteX100" fmla="*/ 4386259 w 4572002"/>
              <a:gd name="connsiteY100" fmla="*/ 5993290 h 6858002"/>
              <a:gd name="connsiteX101" fmla="*/ 4386259 w 4572002"/>
              <a:gd name="connsiteY101" fmla="*/ 5993291 h 6858002"/>
              <a:gd name="connsiteX102" fmla="*/ 4379782 w 4572002"/>
              <a:gd name="connsiteY102" fmla="*/ 6026440 h 6858002"/>
              <a:gd name="connsiteX103" fmla="*/ 4323583 w 4572002"/>
              <a:gd name="connsiteY103" fmla="*/ 6108738 h 6858002"/>
              <a:gd name="connsiteX104" fmla="*/ 4309890 w 4572002"/>
              <a:gd name="connsiteY104" fmla="*/ 6133314 h 6858002"/>
              <a:gd name="connsiteX105" fmla="*/ 4309890 w 4572002"/>
              <a:gd name="connsiteY105" fmla="*/ 6133315 h 6858002"/>
              <a:gd name="connsiteX106" fmla="*/ 4313591 w 4572002"/>
              <a:gd name="connsiteY106" fmla="*/ 6143190 h 6858002"/>
              <a:gd name="connsiteX107" fmla="*/ 4325486 w 4572002"/>
              <a:gd name="connsiteY107" fmla="*/ 6155600 h 6858002"/>
              <a:gd name="connsiteX108" fmla="*/ 4325488 w 4572002"/>
              <a:gd name="connsiteY108" fmla="*/ 6155603 h 6858002"/>
              <a:gd name="connsiteX109" fmla="*/ 4364160 w 4572002"/>
              <a:gd name="connsiteY109" fmla="*/ 6228757 h 6858002"/>
              <a:gd name="connsiteX110" fmla="*/ 4381497 w 4572002"/>
              <a:gd name="connsiteY110" fmla="*/ 6361540 h 6858002"/>
              <a:gd name="connsiteX111" fmla="*/ 4381497 w 4572002"/>
              <a:gd name="connsiteY111" fmla="*/ 6361539 h 6858002"/>
              <a:gd name="connsiteX112" fmla="*/ 4364160 w 4572002"/>
              <a:gd name="connsiteY112" fmla="*/ 6228756 h 6858002"/>
              <a:gd name="connsiteX113" fmla="*/ 4325488 w 4572002"/>
              <a:gd name="connsiteY113" fmla="*/ 6155602 h 6858002"/>
              <a:gd name="connsiteX114" fmla="*/ 4325486 w 4572002"/>
              <a:gd name="connsiteY114" fmla="*/ 6155600 h 6858002"/>
              <a:gd name="connsiteX115" fmla="*/ 4309890 w 4572002"/>
              <a:gd name="connsiteY115" fmla="*/ 6133315 h 6858002"/>
              <a:gd name="connsiteX116" fmla="*/ 4323583 w 4572002"/>
              <a:gd name="connsiteY116" fmla="*/ 6108739 h 6858002"/>
              <a:gd name="connsiteX117" fmla="*/ 4379782 w 4572002"/>
              <a:gd name="connsiteY117" fmla="*/ 6026441 h 6858002"/>
              <a:gd name="connsiteX118" fmla="*/ 4386259 w 4572002"/>
              <a:gd name="connsiteY118" fmla="*/ 5993292 h 6858002"/>
              <a:gd name="connsiteX119" fmla="*/ 4386259 w 4572002"/>
              <a:gd name="connsiteY119" fmla="*/ 5993290 h 6858002"/>
              <a:gd name="connsiteX120" fmla="*/ 4389712 w 4572002"/>
              <a:gd name="connsiteY120" fmla="*/ 5964477 h 6858002"/>
              <a:gd name="connsiteX121" fmla="*/ 4389878 w 4572002"/>
              <a:gd name="connsiteY121" fmla="*/ 5935950 h 6858002"/>
              <a:gd name="connsiteX122" fmla="*/ 4389878 w 4572002"/>
              <a:gd name="connsiteY122" fmla="*/ 5935949 h 6858002"/>
              <a:gd name="connsiteX123" fmla="*/ 4389877 w 4572002"/>
              <a:gd name="connsiteY123" fmla="*/ 5935946 h 6858002"/>
              <a:gd name="connsiteX124" fmla="*/ 4382997 w 4572002"/>
              <a:gd name="connsiteY124" fmla="*/ 5909351 h 6858002"/>
              <a:gd name="connsiteX125" fmla="*/ 4371974 w 4572002"/>
              <a:gd name="connsiteY125" fmla="*/ 5883757 h 6858002"/>
              <a:gd name="connsiteX126" fmla="*/ 4371973 w 4572002"/>
              <a:gd name="connsiteY126" fmla="*/ 5883751 h 6858002"/>
              <a:gd name="connsiteX127" fmla="*/ 4283578 w 4572002"/>
              <a:gd name="connsiteY127" fmla="*/ 5760873 h 6858002"/>
              <a:gd name="connsiteX128" fmla="*/ 4274812 w 4572002"/>
              <a:gd name="connsiteY128" fmla="*/ 5740488 h 6858002"/>
              <a:gd name="connsiteX129" fmla="*/ 4268907 w 4572002"/>
              <a:gd name="connsiteY129" fmla="*/ 5704483 h 6858002"/>
              <a:gd name="connsiteX130" fmla="*/ 4197659 w 4572002"/>
              <a:gd name="connsiteY130" fmla="*/ 5562746 h 6858002"/>
              <a:gd name="connsiteX131" fmla="*/ 4188085 w 4572002"/>
              <a:gd name="connsiteY131" fmla="*/ 5547578 h 6858002"/>
              <a:gd name="connsiteX132" fmla="*/ 4198231 w 4572002"/>
              <a:gd name="connsiteY132" fmla="*/ 5531694 h 6858002"/>
              <a:gd name="connsiteX133" fmla="*/ 4198232 w 4572002"/>
              <a:gd name="connsiteY133" fmla="*/ 5531692 h 6858002"/>
              <a:gd name="connsiteX134" fmla="*/ 4206630 w 4572002"/>
              <a:gd name="connsiteY134" fmla="*/ 5520422 h 6858002"/>
              <a:gd name="connsiteX135" fmla="*/ 4208850 w 4572002"/>
              <a:gd name="connsiteY135" fmla="*/ 5507668 h 6858002"/>
              <a:gd name="connsiteX136" fmla="*/ 4208850 w 4572002"/>
              <a:gd name="connsiteY136" fmla="*/ 5507667 h 6858002"/>
              <a:gd name="connsiteX137" fmla="*/ 4204327 w 4572002"/>
              <a:gd name="connsiteY137" fmla="*/ 5480637 h 6858002"/>
              <a:gd name="connsiteX138" fmla="*/ 4192704 w 4572002"/>
              <a:gd name="connsiteY138" fmla="*/ 5425582 h 6858002"/>
              <a:gd name="connsiteX139" fmla="*/ 4184513 w 4572002"/>
              <a:gd name="connsiteY139" fmla="*/ 5385384 h 6858002"/>
              <a:gd name="connsiteX140" fmla="*/ 4179637 w 4572002"/>
              <a:gd name="connsiteY140" fmla="*/ 5355014 h 6858002"/>
              <a:gd name="connsiteX141" fmla="*/ 4183557 w 4572002"/>
              <a:gd name="connsiteY141" fmla="*/ 5321350 h 6858002"/>
              <a:gd name="connsiteX142" fmla="*/ 4208517 w 4572002"/>
              <a:gd name="connsiteY142" fmla="*/ 5272797 h 6858002"/>
              <a:gd name="connsiteX143" fmla="*/ 4225669 w 4572002"/>
              <a:gd name="connsiteY143" fmla="*/ 5241089 h 6858002"/>
              <a:gd name="connsiteX144" fmla="*/ 4231973 w 4572002"/>
              <a:gd name="connsiteY144" fmla="*/ 5229433 h 6858002"/>
              <a:gd name="connsiteX145" fmla="*/ 4232139 w 4572002"/>
              <a:gd name="connsiteY145" fmla="*/ 5179068 h 6858002"/>
              <a:gd name="connsiteX146" fmla="*/ 4232139 w 4572002"/>
              <a:gd name="connsiteY146" fmla="*/ 5179067 h 6858002"/>
              <a:gd name="connsiteX147" fmla="*/ 4229593 w 4572002"/>
              <a:gd name="connsiteY147" fmla="*/ 5172090 h 6858002"/>
              <a:gd name="connsiteX148" fmla="*/ 4228901 w 4572002"/>
              <a:gd name="connsiteY148" fmla="*/ 5166114 h 6858002"/>
              <a:gd name="connsiteX149" fmla="*/ 4235616 w 4572002"/>
              <a:gd name="connsiteY149" fmla="*/ 5133225 h 6858002"/>
              <a:gd name="connsiteX150" fmla="*/ 4235616 w 4572002"/>
              <a:gd name="connsiteY150" fmla="*/ 5133224 h 6858002"/>
              <a:gd name="connsiteX151" fmla="*/ 4235615 w 4572002"/>
              <a:gd name="connsiteY151" fmla="*/ 5133220 h 6858002"/>
              <a:gd name="connsiteX152" fmla="*/ 4228473 w 4572002"/>
              <a:gd name="connsiteY152" fmla="*/ 5102461 h 6858002"/>
              <a:gd name="connsiteX153" fmla="*/ 4222587 w 4572002"/>
              <a:gd name="connsiteY153" fmla="*/ 5087441 h 6858002"/>
              <a:gd name="connsiteX154" fmla="*/ 4222582 w 4572002"/>
              <a:gd name="connsiteY154" fmla="*/ 5087423 h 6858002"/>
              <a:gd name="connsiteX155" fmla="*/ 4209468 w 4572002"/>
              <a:gd name="connsiteY155" fmla="*/ 5041521 h 6858002"/>
              <a:gd name="connsiteX156" fmla="*/ 4182989 w 4572002"/>
              <a:gd name="connsiteY156" fmla="*/ 4987037 h 6858002"/>
              <a:gd name="connsiteX157" fmla="*/ 4165707 w 4572002"/>
              <a:gd name="connsiteY157" fmla="*/ 4957454 h 6858002"/>
              <a:gd name="connsiteX158" fmla="*/ 4158155 w 4572002"/>
              <a:gd name="connsiteY158" fmla="*/ 4933805 h 6858002"/>
              <a:gd name="connsiteX159" fmla="*/ 4159557 w 4572002"/>
              <a:gd name="connsiteY159" fmla="*/ 4912169 h 6858002"/>
              <a:gd name="connsiteX160" fmla="*/ 4161262 w 4572002"/>
              <a:gd name="connsiteY160" fmla="*/ 4889276 h 6858002"/>
              <a:gd name="connsiteX161" fmla="*/ 4161262 w 4572002"/>
              <a:gd name="connsiteY161" fmla="*/ 4889275 h 6858002"/>
              <a:gd name="connsiteX162" fmla="*/ 4156484 w 4572002"/>
              <a:gd name="connsiteY162" fmla="*/ 4867614 h 6858002"/>
              <a:gd name="connsiteX163" fmla="*/ 4153733 w 4572002"/>
              <a:gd name="connsiteY163" fmla="*/ 4863343 h 6858002"/>
              <a:gd name="connsiteX164" fmla="*/ 4151983 w 4572002"/>
              <a:gd name="connsiteY164" fmla="*/ 4857317 h 6858002"/>
              <a:gd name="connsiteX165" fmla="*/ 4131552 w 4572002"/>
              <a:gd name="connsiteY165" fmla="*/ 4828916 h 6858002"/>
              <a:gd name="connsiteX166" fmla="*/ 4116716 w 4572002"/>
              <a:gd name="connsiteY166" fmla="*/ 4800483 h 6858002"/>
              <a:gd name="connsiteX167" fmla="*/ 4118025 w 4572002"/>
              <a:gd name="connsiteY167" fmla="*/ 4767765 h 6858002"/>
              <a:gd name="connsiteX168" fmla="*/ 4127932 w 4572002"/>
              <a:gd name="connsiteY168" fmla="*/ 4677656 h 6858002"/>
              <a:gd name="connsiteX169" fmla="*/ 4135934 w 4572002"/>
              <a:gd name="connsiteY169" fmla="*/ 4659175 h 6858002"/>
              <a:gd name="connsiteX170" fmla="*/ 4195944 w 4572002"/>
              <a:gd name="connsiteY170" fmla="*/ 4482005 h 6858002"/>
              <a:gd name="connsiteX171" fmla="*/ 4196706 w 4572002"/>
              <a:gd name="connsiteY171" fmla="*/ 4363891 h 6858002"/>
              <a:gd name="connsiteX172" fmla="*/ 4196706 w 4572002"/>
              <a:gd name="connsiteY172" fmla="*/ 4363890 h 6858002"/>
              <a:gd name="connsiteX173" fmla="*/ 4187752 w 4572002"/>
              <a:gd name="connsiteY173" fmla="*/ 4324645 h 6858002"/>
              <a:gd name="connsiteX174" fmla="*/ 4147936 w 4572002"/>
              <a:gd name="connsiteY174" fmla="*/ 4253014 h 6858002"/>
              <a:gd name="connsiteX175" fmla="*/ 4211111 w 4572002"/>
              <a:gd name="connsiteY175" fmla="*/ 2836172 h 6858002"/>
              <a:gd name="connsiteX176" fmla="*/ 4202421 w 4572002"/>
              <a:gd name="connsiteY176" fmla="*/ 2848793 h 6858002"/>
              <a:gd name="connsiteX177" fmla="*/ 4186816 w 4572002"/>
              <a:gd name="connsiteY177" fmla="*/ 2897785 h 6858002"/>
              <a:gd name="connsiteX178" fmla="*/ 4185787 w 4572002"/>
              <a:gd name="connsiteY178" fmla="*/ 2903551 h 6858002"/>
              <a:gd name="connsiteX179" fmla="*/ 4182513 w 4572002"/>
              <a:gd name="connsiteY179" fmla="*/ 2914328 h 6858002"/>
              <a:gd name="connsiteX180" fmla="*/ 4177882 w 4572002"/>
              <a:gd name="connsiteY180" fmla="*/ 2947858 h 6858002"/>
              <a:gd name="connsiteX181" fmla="*/ 4177881 w 4572002"/>
              <a:gd name="connsiteY181" fmla="*/ 2947862 h 6858002"/>
              <a:gd name="connsiteX182" fmla="*/ 4177881 w 4572002"/>
              <a:gd name="connsiteY182" fmla="*/ 2947863 h 6858002"/>
              <a:gd name="connsiteX183" fmla="*/ 4181465 w 4572002"/>
              <a:gd name="connsiteY183" fmla="*/ 2982149 h 6858002"/>
              <a:gd name="connsiteX184" fmla="*/ 4193158 w 4572002"/>
              <a:gd name="connsiteY184" fmla="*/ 3077402 h 6858002"/>
              <a:gd name="connsiteX185" fmla="*/ 4180703 w 4572002"/>
              <a:gd name="connsiteY185" fmla="*/ 3172654 h 6858002"/>
              <a:gd name="connsiteX186" fmla="*/ 4133076 w 4572002"/>
              <a:gd name="connsiteY186" fmla="*/ 3489467 h 6858002"/>
              <a:gd name="connsiteX187" fmla="*/ 4110977 w 4572002"/>
              <a:gd name="connsiteY187" fmla="*/ 3544713 h 6858002"/>
              <a:gd name="connsiteX188" fmla="*/ 4093355 w 4572002"/>
              <a:gd name="connsiteY188" fmla="*/ 3574408 h 6858002"/>
              <a:gd name="connsiteX189" fmla="*/ 4093355 w 4572002"/>
              <a:gd name="connsiteY189" fmla="*/ 3574409 h 6858002"/>
              <a:gd name="connsiteX190" fmla="*/ 4105453 w 4572002"/>
              <a:gd name="connsiteY190" fmla="*/ 3606818 h 6858002"/>
              <a:gd name="connsiteX191" fmla="*/ 4118979 w 4572002"/>
              <a:gd name="connsiteY191" fmla="*/ 3630633 h 6858002"/>
              <a:gd name="connsiteX192" fmla="*/ 4136708 w 4572002"/>
              <a:gd name="connsiteY192" fmla="*/ 3654416 h 6858002"/>
              <a:gd name="connsiteX193" fmla="*/ 4140382 w 4572002"/>
              <a:gd name="connsiteY193" fmla="*/ 3668940 h 6858002"/>
              <a:gd name="connsiteX194" fmla="*/ 4143220 w 4572002"/>
              <a:gd name="connsiteY194" fmla="*/ 3680164 h 6858002"/>
              <a:gd name="connsiteX195" fmla="*/ 4139172 w 4572002"/>
              <a:gd name="connsiteY195" fmla="*/ 3734837 h 6858002"/>
              <a:gd name="connsiteX196" fmla="*/ 4139172 w 4572002"/>
              <a:gd name="connsiteY196" fmla="*/ 3734838 h 6858002"/>
              <a:gd name="connsiteX197" fmla="*/ 4139554 w 4572002"/>
              <a:gd name="connsiteY197" fmla="*/ 3754653 h 6858002"/>
              <a:gd name="connsiteX198" fmla="*/ 4145911 w 4572002"/>
              <a:gd name="connsiteY198" fmla="*/ 3789776 h 6858002"/>
              <a:gd name="connsiteX199" fmla="*/ 4130980 w 4572002"/>
              <a:gd name="connsiteY199" fmla="*/ 3822472 h 6858002"/>
              <a:gd name="connsiteX200" fmla="*/ 4116645 w 4572002"/>
              <a:gd name="connsiteY200" fmla="*/ 3852619 h 6858002"/>
              <a:gd name="connsiteX201" fmla="*/ 4116645 w 4572002"/>
              <a:gd name="connsiteY201" fmla="*/ 3852620 h 6858002"/>
              <a:gd name="connsiteX202" fmla="*/ 4117425 w 4572002"/>
              <a:gd name="connsiteY202" fmla="*/ 3868764 h 6858002"/>
              <a:gd name="connsiteX203" fmla="*/ 4126028 w 4572002"/>
              <a:gd name="connsiteY203" fmla="*/ 3885337 h 6858002"/>
              <a:gd name="connsiteX204" fmla="*/ 4126028 w 4572002"/>
              <a:gd name="connsiteY204" fmla="*/ 3885339 h 6858002"/>
              <a:gd name="connsiteX205" fmla="*/ 4148409 w 4572002"/>
              <a:gd name="connsiteY205" fmla="*/ 3923125 h 6858002"/>
              <a:gd name="connsiteX206" fmla="*/ 4157913 w 4572002"/>
              <a:gd name="connsiteY206" fmla="*/ 3962160 h 6858002"/>
              <a:gd name="connsiteX207" fmla="*/ 4142221 w 4572002"/>
              <a:gd name="connsiteY207" fmla="*/ 4043838 h 6858002"/>
              <a:gd name="connsiteX208" fmla="*/ 4142220 w 4572002"/>
              <a:gd name="connsiteY208" fmla="*/ 4043839 h 6858002"/>
              <a:gd name="connsiteX209" fmla="*/ 4127099 w 4572002"/>
              <a:gd name="connsiteY209" fmla="*/ 4103825 h 6858002"/>
              <a:gd name="connsiteX210" fmla="*/ 4127099 w 4572002"/>
              <a:gd name="connsiteY210" fmla="*/ 4103826 h 6858002"/>
              <a:gd name="connsiteX211" fmla="*/ 4129066 w 4572002"/>
              <a:gd name="connsiteY211" fmla="*/ 4134256 h 6858002"/>
              <a:gd name="connsiteX212" fmla="*/ 4138410 w 4572002"/>
              <a:gd name="connsiteY212" fmla="*/ 4165382 h 6858002"/>
              <a:gd name="connsiteX213" fmla="*/ 4138410 w 4572002"/>
              <a:gd name="connsiteY213" fmla="*/ 4165384 h 6858002"/>
              <a:gd name="connsiteX214" fmla="*/ 4142315 w 4572002"/>
              <a:gd name="connsiteY214" fmla="*/ 4192388 h 6858002"/>
              <a:gd name="connsiteX215" fmla="*/ 4142315 w 4572002"/>
              <a:gd name="connsiteY215" fmla="*/ 4192387 h 6858002"/>
              <a:gd name="connsiteX216" fmla="*/ 4138410 w 4572002"/>
              <a:gd name="connsiteY216" fmla="*/ 4165383 h 6858002"/>
              <a:gd name="connsiteX217" fmla="*/ 4138410 w 4572002"/>
              <a:gd name="connsiteY217" fmla="*/ 4165382 h 6858002"/>
              <a:gd name="connsiteX218" fmla="*/ 4127099 w 4572002"/>
              <a:gd name="connsiteY218" fmla="*/ 4103826 h 6858002"/>
              <a:gd name="connsiteX219" fmla="*/ 4142220 w 4572002"/>
              <a:gd name="connsiteY219" fmla="*/ 4043840 h 6858002"/>
              <a:gd name="connsiteX220" fmla="*/ 4142221 w 4572002"/>
              <a:gd name="connsiteY220" fmla="*/ 4043838 h 6858002"/>
              <a:gd name="connsiteX221" fmla="*/ 4155523 w 4572002"/>
              <a:gd name="connsiteY221" fmla="*/ 4002410 h 6858002"/>
              <a:gd name="connsiteX222" fmla="*/ 4157913 w 4572002"/>
              <a:gd name="connsiteY222" fmla="*/ 3962160 h 6858002"/>
              <a:gd name="connsiteX223" fmla="*/ 4157913 w 4572002"/>
              <a:gd name="connsiteY223" fmla="*/ 3962159 h 6858002"/>
              <a:gd name="connsiteX224" fmla="*/ 4126028 w 4572002"/>
              <a:gd name="connsiteY224" fmla="*/ 3885338 h 6858002"/>
              <a:gd name="connsiteX225" fmla="*/ 4126028 w 4572002"/>
              <a:gd name="connsiteY225" fmla="*/ 3885337 h 6858002"/>
              <a:gd name="connsiteX226" fmla="*/ 4116645 w 4572002"/>
              <a:gd name="connsiteY226" fmla="*/ 3852620 h 6858002"/>
              <a:gd name="connsiteX227" fmla="*/ 4130980 w 4572002"/>
              <a:gd name="connsiteY227" fmla="*/ 3822473 h 6858002"/>
              <a:gd name="connsiteX228" fmla="*/ 4145911 w 4572002"/>
              <a:gd name="connsiteY228" fmla="*/ 3789777 h 6858002"/>
              <a:gd name="connsiteX229" fmla="*/ 4145911 w 4572002"/>
              <a:gd name="connsiteY229" fmla="*/ 3789776 h 6858002"/>
              <a:gd name="connsiteX230" fmla="*/ 4139554 w 4572002"/>
              <a:gd name="connsiteY230" fmla="*/ 3754652 h 6858002"/>
              <a:gd name="connsiteX231" fmla="*/ 4139172 w 4572002"/>
              <a:gd name="connsiteY231" fmla="*/ 3734838 h 6858002"/>
              <a:gd name="connsiteX232" fmla="*/ 4143220 w 4572002"/>
              <a:gd name="connsiteY232" fmla="*/ 3680164 h 6858002"/>
              <a:gd name="connsiteX233" fmla="*/ 4143220 w 4572002"/>
              <a:gd name="connsiteY233" fmla="*/ 3680163 h 6858002"/>
              <a:gd name="connsiteX234" fmla="*/ 4140382 w 4572002"/>
              <a:gd name="connsiteY234" fmla="*/ 3668940 h 6858002"/>
              <a:gd name="connsiteX235" fmla="*/ 4136708 w 4572002"/>
              <a:gd name="connsiteY235" fmla="*/ 3654416 h 6858002"/>
              <a:gd name="connsiteX236" fmla="*/ 4136708 w 4572002"/>
              <a:gd name="connsiteY236" fmla="*/ 3654416 h 6858002"/>
              <a:gd name="connsiteX237" fmla="*/ 4136708 w 4572002"/>
              <a:gd name="connsiteY237" fmla="*/ 3654415 h 6858002"/>
              <a:gd name="connsiteX238" fmla="*/ 4118979 w 4572002"/>
              <a:gd name="connsiteY238" fmla="*/ 3630632 h 6858002"/>
              <a:gd name="connsiteX239" fmla="*/ 4105453 w 4572002"/>
              <a:gd name="connsiteY239" fmla="*/ 3606817 h 6858002"/>
              <a:gd name="connsiteX240" fmla="*/ 4095707 w 4572002"/>
              <a:gd name="connsiteY240" fmla="*/ 3587174 h 6858002"/>
              <a:gd name="connsiteX241" fmla="*/ 4093355 w 4572002"/>
              <a:gd name="connsiteY241" fmla="*/ 3574408 h 6858002"/>
              <a:gd name="connsiteX242" fmla="*/ 4098434 w 4572002"/>
              <a:gd name="connsiteY242" fmla="*/ 3562321 h 6858002"/>
              <a:gd name="connsiteX243" fmla="*/ 4110977 w 4572002"/>
              <a:gd name="connsiteY243" fmla="*/ 3544714 h 6858002"/>
              <a:gd name="connsiteX244" fmla="*/ 4133076 w 4572002"/>
              <a:gd name="connsiteY244" fmla="*/ 3489468 h 6858002"/>
              <a:gd name="connsiteX245" fmla="*/ 4180703 w 4572002"/>
              <a:gd name="connsiteY245" fmla="*/ 3172655 h 6858002"/>
              <a:gd name="connsiteX246" fmla="*/ 4193158 w 4572002"/>
              <a:gd name="connsiteY246" fmla="*/ 3077402 h 6858002"/>
              <a:gd name="connsiteX247" fmla="*/ 4193158 w 4572002"/>
              <a:gd name="connsiteY247" fmla="*/ 3077401 h 6858002"/>
              <a:gd name="connsiteX248" fmla="*/ 4181465 w 4572002"/>
              <a:gd name="connsiteY248" fmla="*/ 2982148 h 6858002"/>
              <a:gd name="connsiteX249" fmla="*/ 4177881 w 4572002"/>
              <a:gd name="connsiteY249" fmla="*/ 2947863 h 6858002"/>
              <a:gd name="connsiteX250" fmla="*/ 4177882 w 4572002"/>
              <a:gd name="connsiteY250" fmla="*/ 2947858 h 6858002"/>
              <a:gd name="connsiteX251" fmla="*/ 4185787 w 4572002"/>
              <a:gd name="connsiteY251" fmla="*/ 2903551 h 6858002"/>
              <a:gd name="connsiteX252" fmla="*/ 4202421 w 4572002"/>
              <a:gd name="connsiteY252" fmla="*/ 2848794 h 6858002"/>
              <a:gd name="connsiteX253" fmla="*/ 4211111 w 4572002"/>
              <a:gd name="connsiteY253" fmla="*/ 2836173 h 6858002"/>
              <a:gd name="connsiteX254" fmla="*/ 3726625 w 4572002"/>
              <a:gd name="connsiteY254" fmla="*/ 1508458 h 6858002"/>
              <a:gd name="connsiteX255" fmla="*/ 3698531 w 4572002"/>
              <a:gd name="connsiteY255" fmla="*/ 1596214 h 6858002"/>
              <a:gd name="connsiteX256" fmla="*/ 3700436 w 4572002"/>
              <a:gd name="connsiteY256" fmla="*/ 1624981 h 6858002"/>
              <a:gd name="connsiteX257" fmla="*/ 3757017 w 4572002"/>
              <a:gd name="connsiteY257" fmla="*/ 1697754 h 6858002"/>
              <a:gd name="connsiteX258" fmla="*/ 3779686 w 4572002"/>
              <a:gd name="connsiteY258" fmla="*/ 1733189 h 6858002"/>
              <a:gd name="connsiteX259" fmla="*/ 3821407 w 4572002"/>
              <a:gd name="connsiteY259" fmla="*/ 1833776 h 6858002"/>
              <a:gd name="connsiteX260" fmla="*/ 3829028 w 4572002"/>
              <a:gd name="connsiteY260" fmla="*/ 1842159 h 6858002"/>
              <a:gd name="connsiteX261" fmla="*/ 3919519 w 4572002"/>
              <a:gd name="connsiteY261" fmla="*/ 1916455 h 6858002"/>
              <a:gd name="connsiteX262" fmla="*/ 3934949 w 4572002"/>
              <a:gd name="connsiteY262" fmla="*/ 1933220 h 6858002"/>
              <a:gd name="connsiteX263" fmla="*/ 3958954 w 4572002"/>
              <a:gd name="connsiteY263" fmla="*/ 1953414 h 6858002"/>
              <a:gd name="connsiteX264" fmla="*/ 4005437 w 4572002"/>
              <a:gd name="connsiteY264" fmla="*/ 2016470 h 6858002"/>
              <a:gd name="connsiteX265" fmla="*/ 4020296 w 4572002"/>
              <a:gd name="connsiteY265" fmla="*/ 2094579 h 6858002"/>
              <a:gd name="connsiteX266" fmla="*/ 4042967 w 4572002"/>
              <a:gd name="connsiteY266" fmla="*/ 2188880 h 6858002"/>
              <a:gd name="connsiteX267" fmla="*/ 4058207 w 4572002"/>
              <a:gd name="connsiteY267" fmla="*/ 2228315 h 6858002"/>
              <a:gd name="connsiteX268" fmla="*/ 4087164 w 4572002"/>
              <a:gd name="connsiteY268" fmla="*/ 2334045 h 6858002"/>
              <a:gd name="connsiteX269" fmla="*/ 4111549 w 4572002"/>
              <a:gd name="connsiteY269" fmla="*/ 2409486 h 6858002"/>
              <a:gd name="connsiteX270" fmla="*/ 4128650 w 4572002"/>
              <a:gd name="connsiteY270" fmla="*/ 2435913 h 6858002"/>
              <a:gd name="connsiteX271" fmla="*/ 4134481 w 4572002"/>
              <a:gd name="connsiteY271" fmla="*/ 2463018 h 6858002"/>
              <a:gd name="connsiteX272" fmla="*/ 4125839 w 4572002"/>
              <a:gd name="connsiteY272" fmla="*/ 2518262 h 6858002"/>
              <a:gd name="connsiteX273" fmla="*/ 4125838 w 4572002"/>
              <a:gd name="connsiteY273" fmla="*/ 2518264 h 6858002"/>
              <a:gd name="connsiteX274" fmla="*/ 4122194 w 4572002"/>
              <a:gd name="connsiteY274" fmla="*/ 2545006 h 6858002"/>
              <a:gd name="connsiteX275" fmla="*/ 4122194 w 4572002"/>
              <a:gd name="connsiteY275" fmla="*/ 2545007 h 6858002"/>
              <a:gd name="connsiteX276" fmla="*/ 4126408 w 4572002"/>
              <a:gd name="connsiteY276" fmla="*/ 2571035 h 6858002"/>
              <a:gd name="connsiteX277" fmla="*/ 4199563 w 4572002"/>
              <a:gd name="connsiteY277" fmla="*/ 2668002 h 6858002"/>
              <a:gd name="connsiteX278" fmla="*/ 4247953 w 4572002"/>
              <a:gd name="connsiteY278" fmla="*/ 2745349 h 6858002"/>
              <a:gd name="connsiteX279" fmla="*/ 4247954 w 4572002"/>
              <a:gd name="connsiteY279" fmla="*/ 2745352 h 6858002"/>
              <a:gd name="connsiteX280" fmla="*/ 4253873 w 4572002"/>
              <a:gd name="connsiteY280" fmla="*/ 2778006 h 6858002"/>
              <a:gd name="connsiteX281" fmla="*/ 4253453 w 4572002"/>
              <a:gd name="connsiteY281" fmla="*/ 2785440 h 6858002"/>
              <a:gd name="connsiteX282" fmla="*/ 4243374 w 4572002"/>
              <a:gd name="connsiteY282" fmla="*/ 2811780 h 6858002"/>
              <a:gd name="connsiteX283" fmla="*/ 4243371 w 4572002"/>
              <a:gd name="connsiteY283" fmla="*/ 2811787 h 6858002"/>
              <a:gd name="connsiteX284" fmla="*/ 4243372 w 4572002"/>
              <a:gd name="connsiteY284" fmla="*/ 2811787 h 6858002"/>
              <a:gd name="connsiteX285" fmla="*/ 4243374 w 4572002"/>
              <a:gd name="connsiteY285" fmla="*/ 2811780 h 6858002"/>
              <a:gd name="connsiteX286" fmla="*/ 4253025 w 4572002"/>
              <a:gd name="connsiteY286" fmla="*/ 2793023 h 6858002"/>
              <a:gd name="connsiteX287" fmla="*/ 4253453 w 4572002"/>
              <a:gd name="connsiteY287" fmla="*/ 2785440 h 6858002"/>
              <a:gd name="connsiteX288" fmla="*/ 4254654 w 4572002"/>
              <a:gd name="connsiteY288" fmla="*/ 2782305 h 6858002"/>
              <a:gd name="connsiteX289" fmla="*/ 4253873 w 4572002"/>
              <a:gd name="connsiteY289" fmla="*/ 2778006 h 6858002"/>
              <a:gd name="connsiteX290" fmla="*/ 4254284 w 4572002"/>
              <a:gd name="connsiteY290" fmla="*/ 2770758 h 6858002"/>
              <a:gd name="connsiteX291" fmla="*/ 4247954 w 4572002"/>
              <a:gd name="connsiteY291" fmla="*/ 2745352 h 6858002"/>
              <a:gd name="connsiteX292" fmla="*/ 4247953 w 4572002"/>
              <a:gd name="connsiteY292" fmla="*/ 2745348 h 6858002"/>
              <a:gd name="connsiteX293" fmla="*/ 4199563 w 4572002"/>
              <a:gd name="connsiteY293" fmla="*/ 2668001 h 6858002"/>
              <a:gd name="connsiteX294" fmla="*/ 4126408 w 4572002"/>
              <a:gd name="connsiteY294" fmla="*/ 2571034 h 6858002"/>
              <a:gd name="connsiteX295" fmla="*/ 4122194 w 4572002"/>
              <a:gd name="connsiteY295" fmla="*/ 2545007 h 6858002"/>
              <a:gd name="connsiteX296" fmla="*/ 4125838 w 4572002"/>
              <a:gd name="connsiteY296" fmla="*/ 2518265 h 6858002"/>
              <a:gd name="connsiteX297" fmla="*/ 4125839 w 4572002"/>
              <a:gd name="connsiteY297" fmla="*/ 2518262 h 6858002"/>
              <a:gd name="connsiteX298" fmla="*/ 4132419 w 4572002"/>
              <a:gd name="connsiteY298" fmla="*/ 2490551 h 6858002"/>
              <a:gd name="connsiteX299" fmla="*/ 4134481 w 4572002"/>
              <a:gd name="connsiteY299" fmla="*/ 2463018 h 6858002"/>
              <a:gd name="connsiteX300" fmla="*/ 4134481 w 4572002"/>
              <a:gd name="connsiteY300" fmla="*/ 2463017 h 6858002"/>
              <a:gd name="connsiteX301" fmla="*/ 4111549 w 4572002"/>
              <a:gd name="connsiteY301" fmla="*/ 2409485 h 6858002"/>
              <a:gd name="connsiteX302" fmla="*/ 4087164 w 4572002"/>
              <a:gd name="connsiteY302" fmla="*/ 2334044 h 6858002"/>
              <a:gd name="connsiteX303" fmla="*/ 4058207 w 4572002"/>
              <a:gd name="connsiteY303" fmla="*/ 2228314 h 6858002"/>
              <a:gd name="connsiteX304" fmla="*/ 4042967 w 4572002"/>
              <a:gd name="connsiteY304" fmla="*/ 2188879 h 6858002"/>
              <a:gd name="connsiteX305" fmla="*/ 4020296 w 4572002"/>
              <a:gd name="connsiteY305" fmla="*/ 2094578 h 6858002"/>
              <a:gd name="connsiteX306" fmla="*/ 4005437 w 4572002"/>
              <a:gd name="connsiteY306" fmla="*/ 2016469 h 6858002"/>
              <a:gd name="connsiteX307" fmla="*/ 3958954 w 4572002"/>
              <a:gd name="connsiteY307" fmla="*/ 1953413 h 6858002"/>
              <a:gd name="connsiteX308" fmla="*/ 3934949 w 4572002"/>
              <a:gd name="connsiteY308" fmla="*/ 1933219 h 6858002"/>
              <a:gd name="connsiteX309" fmla="*/ 3919519 w 4572002"/>
              <a:gd name="connsiteY309" fmla="*/ 1916454 h 6858002"/>
              <a:gd name="connsiteX310" fmla="*/ 3829028 w 4572002"/>
              <a:gd name="connsiteY310" fmla="*/ 1842158 h 6858002"/>
              <a:gd name="connsiteX311" fmla="*/ 3821407 w 4572002"/>
              <a:gd name="connsiteY311" fmla="*/ 1833775 h 6858002"/>
              <a:gd name="connsiteX312" fmla="*/ 3779686 w 4572002"/>
              <a:gd name="connsiteY312" fmla="*/ 1733188 h 6858002"/>
              <a:gd name="connsiteX313" fmla="*/ 3757018 w 4572002"/>
              <a:gd name="connsiteY313" fmla="*/ 1697753 h 6858002"/>
              <a:gd name="connsiteX314" fmla="*/ 3700436 w 4572002"/>
              <a:gd name="connsiteY314" fmla="*/ 1624980 h 6858002"/>
              <a:gd name="connsiteX315" fmla="*/ 3698532 w 4572002"/>
              <a:gd name="connsiteY315" fmla="*/ 1596213 h 6858002"/>
              <a:gd name="connsiteX316" fmla="*/ 3745230 w 4572002"/>
              <a:gd name="connsiteY316" fmla="*/ 1459073 h 6858002"/>
              <a:gd name="connsiteX317" fmla="*/ 3745229 w 4572002"/>
              <a:gd name="connsiteY317" fmla="*/ 1459074 h 6858002"/>
              <a:gd name="connsiteX318" fmla="*/ 3736012 w 4572002"/>
              <a:gd name="connsiteY318" fmla="*/ 1481572 h 6858002"/>
              <a:gd name="connsiteX319" fmla="*/ 3764423 w 4572002"/>
              <a:gd name="connsiteY319" fmla="*/ 1268758 h 6858002"/>
              <a:gd name="connsiteX320" fmla="*/ 3769590 w 4572002"/>
              <a:gd name="connsiteY320" fmla="*/ 1286070 h 6858002"/>
              <a:gd name="connsiteX321" fmla="*/ 3791927 w 4572002"/>
              <a:gd name="connsiteY321" fmla="*/ 1350628 h 6858002"/>
              <a:gd name="connsiteX322" fmla="*/ 3786333 w 4572002"/>
              <a:gd name="connsiteY322" fmla="*/ 1413840 h 6858002"/>
              <a:gd name="connsiteX323" fmla="*/ 3791928 w 4572002"/>
              <a:gd name="connsiteY323" fmla="*/ 1350627 h 6858002"/>
              <a:gd name="connsiteX324" fmla="*/ 3769590 w 4572002"/>
              <a:gd name="connsiteY324" fmla="*/ 1286069 h 6858002"/>
              <a:gd name="connsiteX325" fmla="*/ 3706152 w 4572002"/>
              <a:gd name="connsiteY325" fmla="*/ 773035 h 6858002"/>
              <a:gd name="connsiteX326" fmla="*/ 3706152 w 4572002"/>
              <a:gd name="connsiteY326" fmla="*/ 773036 h 6858002"/>
              <a:gd name="connsiteX327" fmla="*/ 3714152 w 4572002"/>
              <a:gd name="connsiteY327" fmla="*/ 854380 h 6858002"/>
              <a:gd name="connsiteX328" fmla="*/ 3745205 w 4572002"/>
              <a:gd name="connsiteY328" fmla="*/ 915344 h 6858002"/>
              <a:gd name="connsiteX329" fmla="*/ 3755683 w 4572002"/>
              <a:gd name="connsiteY329" fmla="*/ 927156 h 6858002"/>
              <a:gd name="connsiteX330" fmla="*/ 3752063 w 4572002"/>
              <a:gd name="connsiteY330" fmla="*/ 1097088 h 6858002"/>
              <a:gd name="connsiteX331" fmla="*/ 3747681 w 4572002"/>
              <a:gd name="connsiteY331" fmla="*/ 1123186 h 6858002"/>
              <a:gd name="connsiteX332" fmla="*/ 3772400 w 4572002"/>
              <a:gd name="connsiteY332" fmla="*/ 1184029 h 6858002"/>
              <a:gd name="connsiteX333" fmla="*/ 3747682 w 4572002"/>
              <a:gd name="connsiteY333" fmla="*/ 1123185 h 6858002"/>
              <a:gd name="connsiteX334" fmla="*/ 3752064 w 4572002"/>
              <a:gd name="connsiteY334" fmla="*/ 1097087 h 6858002"/>
              <a:gd name="connsiteX335" fmla="*/ 3755684 w 4572002"/>
              <a:gd name="connsiteY335" fmla="*/ 927155 h 6858002"/>
              <a:gd name="connsiteX336" fmla="*/ 3745206 w 4572002"/>
              <a:gd name="connsiteY336" fmla="*/ 915343 h 6858002"/>
              <a:gd name="connsiteX337" fmla="*/ 3714152 w 4572002"/>
              <a:gd name="connsiteY337" fmla="*/ 854379 h 6858002"/>
              <a:gd name="connsiteX338" fmla="*/ 3761553 w 4572002"/>
              <a:gd name="connsiteY338" fmla="*/ 517851 h 6858002"/>
              <a:gd name="connsiteX339" fmla="*/ 3752635 w 4572002"/>
              <a:gd name="connsiteY339" fmla="*/ 556048 h 6858002"/>
              <a:gd name="connsiteX340" fmla="*/ 3746157 w 4572002"/>
              <a:gd name="connsiteY340" fmla="*/ 580051 h 6858002"/>
              <a:gd name="connsiteX341" fmla="*/ 3742776 w 4572002"/>
              <a:gd name="connsiteY341" fmla="*/ 642538 h 6858002"/>
              <a:gd name="connsiteX342" fmla="*/ 3730253 w 4572002"/>
              <a:gd name="connsiteY342" fmla="*/ 694928 h 6858002"/>
              <a:gd name="connsiteX343" fmla="*/ 3742777 w 4572002"/>
              <a:gd name="connsiteY343" fmla="*/ 642537 h 6858002"/>
              <a:gd name="connsiteX344" fmla="*/ 3746158 w 4572002"/>
              <a:gd name="connsiteY344" fmla="*/ 580050 h 6858002"/>
              <a:gd name="connsiteX345" fmla="*/ 3752636 w 4572002"/>
              <a:gd name="connsiteY345" fmla="*/ 556047 h 6858002"/>
              <a:gd name="connsiteX346" fmla="*/ 3774848 w 4572002"/>
              <a:gd name="connsiteY346" fmla="*/ 298169 h 6858002"/>
              <a:gd name="connsiteX347" fmla="*/ 3760065 w 4572002"/>
              <a:gd name="connsiteY347" fmla="*/ 313534 h 6858002"/>
              <a:gd name="connsiteX348" fmla="*/ 3759493 w 4572002"/>
              <a:gd name="connsiteY348" fmla="*/ 338871 h 6858002"/>
              <a:gd name="connsiteX349" fmla="*/ 3759500 w 4572002"/>
              <a:gd name="connsiteY349" fmla="*/ 338900 h 6858002"/>
              <a:gd name="connsiteX350" fmla="*/ 3769400 w 4572002"/>
              <a:gd name="connsiteY350" fmla="*/ 395640 h 6858002"/>
              <a:gd name="connsiteX351" fmla="*/ 3765590 w 4572002"/>
              <a:gd name="connsiteY351" fmla="*/ 367328 h 6858002"/>
              <a:gd name="connsiteX352" fmla="*/ 3759500 w 4572002"/>
              <a:gd name="connsiteY352" fmla="*/ 338900 h 6858002"/>
              <a:gd name="connsiteX353" fmla="*/ 3759494 w 4572002"/>
              <a:gd name="connsiteY353" fmla="*/ 338870 h 6858002"/>
              <a:gd name="connsiteX354" fmla="*/ 3760066 w 4572002"/>
              <a:gd name="connsiteY354" fmla="*/ 313533 h 6858002"/>
              <a:gd name="connsiteX355" fmla="*/ 3782393 w 4572002"/>
              <a:gd name="connsiteY355" fmla="*/ 281568 h 6858002"/>
              <a:gd name="connsiteX356" fmla="*/ 3777498 w 4572002"/>
              <a:gd name="connsiteY356" fmla="*/ 295415 h 6858002"/>
              <a:gd name="connsiteX357" fmla="*/ 3777499 w 4572002"/>
              <a:gd name="connsiteY357" fmla="*/ 295415 h 6858002"/>
              <a:gd name="connsiteX358" fmla="*/ 3769073 w 4572002"/>
              <a:gd name="connsiteY358" fmla="*/ 24486 h 6858002"/>
              <a:gd name="connsiteX359" fmla="*/ 3766810 w 4572002"/>
              <a:gd name="connsiteY359" fmla="*/ 74129 h 6858002"/>
              <a:gd name="connsiteX360" fmla="*/ 3772734 w 4572002"/>
              <a:gd name="connsiteY360" fmla="*/ 125861 h 6858002"/>
              <a:gd name="connsiteX361" fmla="*/ 3777129 w 4572002"/>
              <a:gd name="connsiteY361" fmla="*/ 153387 h 6858002"/>
              <a:gd name="connsiteX362" fmla="*/ 3785402 w 4572002"/>
              <a:gd name="connsiteY362" fmla="*/ 228944 h 6858002"/>
              <a:gd name="connsiteX363" fmla="*/ 3780943 w 4572002"/>
              <a:gd name="connsiteY363" fmla="*/ 177271 h 6858002"/>
              <a:gd name="connsiteX364" fmla="*/ 3777129 w 4572002"/>
              <a:gd name="connsiteY364" fmla="*/ 153387 h 6858002"/>
              <a:gd name="connsiteX365" fmla="*/ 3776930 w 4572002"/>
              <a:gd name="connsiteY365" fmla="*/ 151569 h 6858002"/>
              <a:gd name="connsiteX366" fmla="*/ 3766811 w 4572002"/>
              <a:gd name="connsiteY366" fmla="*/ 74129 h 6858002"/>
              <a:gd name="connsiteX367" fmla="*/ 3766492 w 4572002"/>
              <a:gd name="connsiteY367" fmla="*/ 0 h 6858002"/>
              <a:gd name="connsiteX368" fmla="*/ 4230600 w 4572002"/>
              <a:gd name="connsiteY368" fmla="*/ 0 h 6858002"/>
              <a:gd name="connsiteX369" fmla="*/ 4229473 w 4572002"/>
              <a:gd name="connsiteY369" fmla="*/ 2817 h 6858002"/>
              <a:gd name="connsiteX370" fmla="*/ 4215375 w 4572002"/>
              <a:gd name="connsiteY370" fmla="*/ 63587 h 6858002"/>
              <a:gd name="connsiteX371" fmla="*/ 4201468 w 4572002"/>
              <a:gd name="connsiteY371" fmla="*/ 176939 h 6858002"/>
              <a:gd name="connsiteX372" fmla="*/ 4193466 w 4572002"/>
              <a:gd name="connsiteY372" fmla="*/ 200182 h 6858002"/>
              <a:gd name="connsiteX373" fmla="*/ 4155554 w 4572002"/>
              <a:gd name="connsiteY373" fmla="*/ 340774 h 6858002"/>
              <a:gd name="connsiteX374" fmla="*/ 4156319 w 4572002"/>
              <a:gd name="connsiteY374" fmla="*/ 453364 h 6858002"/>
              <a:gd name="connsiteX375" fmla="*/ 4158033 w 4572002"/>
              <a:gd name="connsiteY375" fmla="*/ 462126 h 6858002"/>
              <a:gd name="connsiteX376" fmla="*/ 4170605 w 4572002"/>
              <a:gd name="connsiteY376" fmla="*/ 505182 h 6858002"/>
              <a:gd name="connsiteX377" fmla="*/ 4167177 w 4572002"/>
              <a:gd name="connsiteY377" fmla="*/ 571860 h 6858002"/>
              <a:gd name="connsiteX378" fmla="*/ 4149840 w 4572002"/>
              <a:gd name="connsiteY378" fmla="*/ 617772 h 6858002"/>
              <a:gd name="connsiteX379" fmla="*/ 4149078 w 4572002"/>
              <a:gd name="connsiteY379" fmla="*/ 674923 h 6858002"/>
              <a:gd name="connsiteX380" fmla="*/ 4159937 w 4572002"/>
              <a:gd name="connsiteY380" fmla="*/ 740268 h 6858002"/>
              <a:gd name="connsiteX381" fmla="*/ 4162223 w 4572002"/>
              <a:gd name="connsiteY381" fmla="*/ 769605 h 6858002"/>
              <a:gd name="connsiteX382" fmla="*/ 4184703 w 4572002"/>
              <a:gd name="connsiteY382" fmla="*/ 850189 h 6858002"/>
              <a:gd name="connsiteX383" fmla="*/ 4179179 w 4572002"/>
              <a:gd name="connsiteY383" fmla="*/ 898198 h 6858002"/>
              <a:gd name="connsiteX384" fmla="*/ 4164319 w 4572002"/>
              <a:gd name="connsiteY384" fmla="*/ 945444 h 6858002"/>
              <a:gd name="connsiteX385" fmla="*/ 4150030 w 4572002"/>
              <a:gd name="connsiteY385" fmla="*/ 975733 h 6858002"/>
              <a:gd name="connsiteX386" fmla="*/ 4139934 w 4572002"/>
              <a:gd name="connsiteY386" fmla="*/ 1036887 h 6858002"/>
              <a:gd name="connsiteX387" fmla="*/ 4141458 w 4572002"/>
              <a:gd name="connsiteY387" fmla="*/ 1048125 h 6858002"/>
              <a:gd name="connsiteX388" fmla="*/ 4154032 w 4572002"/>
              <a:gd name="connsiteY388" fmla="*/ 1230633 h 6858002"/>
              <a:gd name="connsiteX389" fmla="*/ 4174225 w 4572002"/>
              <a:gd name="connsiteY389" fmla="*/ 1303024 h 6858002"/>
              <a:gd name="connsiteX390" fmla="*/ 4176701 w 4572002"/>
              <a:gd name="connsiteY390" fmla="*/ 1318456 h 6858002"/>
              <a:gd name="connsiteX391" fmla="*/ 4199372 w 4572002"/>
              <a:gd name="connsiteY391" fmla="*/ 1472575 h 6858002"/>
              <a:gd name="connsiteX392" fmla="*/ 4200325 w 4572002"/>
              <a:gd name="connsiteY392" fmla="*/ 1489720 h 6858002"/>
              <a:gd name="connsiteX393" fmla="*/ 4196324 w 4572002"/>
              <a:gd name="connsiteY393" fmla="*/ 1537537 h 6858002"/>
              <a:gd name="connsiteX394" fmla="*/ 4237474 w 4572002"/>
              <a:gd name="connsiteY394" fmla="*/ 1650317 h 6858002"/>
              <a:gd name="connsiteX395" fmla="*/ 4251572 w 4572002"/>
              <a:gd name="connsiteY395" fmla="*/ 1763287 h 6858002"/>
              <a:gd name="connsiteX396" fmla="*/ 4251380 w 4572002"/>
              <a:gd name="connsiteY396" fmla="*/ 1825393 h 6858002"/>
              <a:gd name="connsiteX397" fmla="*/ 4261478 w 4572002"/>
              <a:gd name="connsiteY397" fmla="*/ 1869780 h 6858002"/>
              <a:gd name="connsiteX398" fmla="*/ 4292149 w 4572002"/>
              <a:gd name="connsiteY398" fmla="*/ 1978940 h 6858002"/>
              <a:gd name="connsiteX399" fmla="*/ 4296911 w 4572002"/>
              <a:gd name="connsiteY399" fmla="*/ 2030378 h 6858002"/>
              <a:gd name="connsiteX400" fmla="*/ 4307201 w 4572002"/>
              <a:gd name="connsiteY400" fmla="*/ 2085054 h 6858002"/>
              <a:gd name="connsiteX401" fmla="*/ 4353302 w 4572002"/>
              <a:gd name="connsiteY401" fmla="*/ 2220312 h 6858002"/>
              <a:gd name="connsiteX402" fmla="*/ 4350636 w 4572002"/>
              <a:gd name="connsiteY402" fmla="*/ 2330806 h 6858002"/>
              <a:gd name="connsiteX403" fmla="*/ 4351206 w 4572002"/>
              <a:gd name="connsiteY403" fmla="*/ 2401292 h 6858002"/>
              <a:gd name="connsiteX404" fmla="*/ 4366446 w 4572002"/>
              <a:gd name="connsiteY404" fmla="*/ 2485307 h 6858002"/>
              <a:gd name="connsiteX405" fmla="*/ 4388736 w 4572002"/>
              <a:gd name="connsiteY405" fmla="*/ 2554079 h 6858002"/>
              <a:gd name="connsiteX406" fmla="*/ 4406453 w 4572002"/>
              <a:gd name="connsiteY406" fmla="*/ 2649143 h 6858002"/>
              <a:gd name="connsiteX407" fmla="*/ 4440554 w 4572002"/>
              <a:gd name="connsiteY407" fmla="*/ 2743826 h 6858002"/>
              <a:gd name="connsiteX408" fmla="*/ 4466653 w 4572002"/>
              <a:gd name="connsiteY408" fmla="*/ 2809930 h 6858002"/>
              <a:gd name="connsiteX409" fmla="*/ 4489705 w 4572002"/>
              <a:gd name="connsiteY409" fmla="*/ 2901943 h 6858002"/>
              <a:gd name="connsiteX410" fmla="*/ 4505897 w 4572002"/>
              <a:gd name="connsiteY410" fmla="*/ 3042728 h 6858002"/>
              <a:gd name="connsiteX411" fmla="*/ 4507613 w 4572002"/>
              <a:gd name="connsiteY411" fmla="*/ 3107500 h 6858002"/>
              <a:gd name="connsiteX412" fmla="*/ 4545521 w 4572002"/>
              <a:gd name="connsiteY412" fmla="*/ 3209993 h 6858002"/>
              <a:gd name="connsiteX413" fmla="*/ 4563811 w 4572002"/>
              <a:gd name="connsiteY413" fmla="*/ 3253809 h 6858002"/>
              <a:gd name="connsiteX414" fmla="*/ 4548570 w 4572002"/>
              <a:gd name="connsiteY414" fmla="*/ 3293244 h 6858002"/>
              <a:gd name="connsiteX415" fmla="*/ 4531043 w 4572002"/>
              <a:gd name="connsiteY415" fmla="*/ 3318771 h 6858002"/>
              <a:gd name="connsiteX416" fmla="*/ 4545904 w 4572002"/>
              <a:gd name="connsiteY416" fmla="*/ 3399546 h 6858002"/>
              <a:gd name="connsiteX417" fmla="*/ 4561524 w 4572002"/>
              <a:gd name="connsiteY417" fmla="*/ 3485275 h 6858002"/>
              <a:gd name="connsiteX418" fmla="*/ 4572002 w 4572002"/>
              <a:gd name="connsiteY418" fmla="*/ 3546617 h 6858002"/>
              <a:gd name="connsiteX419" fmla="*/ 4563620 w 4572002"/>
              <a:gd name="connsiteY419" fmla="*/ 3623201 h 6858002"/>
              <a:gd name="connsiteX420" fmla="*/ 4560192 w 4572002"/>
              <a:gd name="connsiteY420" fmla="*/ 3683591 h 6858002"/>
              <a:gd name="connsiteX421" fmla="*/ 4550476 w 4572002"/>
              <a:gd name="connsiteY421" fmla="*/ 3732361 h 6858002"/>
              <a:gd name="connsiteX422" fmla="*/ 4544759 w 4572002"/>
              <a:gd name="connsiteY422" fmla="*/ 3749506 h 6858002"/>
              <a:gd name="connsiteX423" fmla="*/ 4500182 w 4572002"/>
              <a:gd name="connsiteY423" fmla="*/ 3885338 h 6858002"/>
              <a:gd name="connsiteX424" fmla="*/ 4464557 w 4572002"/>
              <a:gd name="connsiteY424" fmla="*/ 4030503 h 6858002"/>
              <a:gd name="connsiteX425" fmla="*/ 4487039 w 4572002"/>
              <a:gd name="connsiteY425" fmla="*/ 4124614 h 6858002"/>
              <a:gd name="connsiteX426" fmla="*/ 4486656 w 4572002"/>
              <a:gd name="connsiteY426" fmla="*/ 4159667 h 6858002"/>
              <a:gd name="connsiteX427" fmla="*/ 4491801 w 4572002"/>
              <a:gd name="connsiteY427" fmla="*/ 4320837 h 6858002"/>
              <a:gd name="connsiteX428" fmla="*/ 4497325 w 4572002"/>
              <a:gd name="connsiteY428" fmla="*/ 4349222 h 6858002"/>
              <a:gd name="connsiteX429" fmla="*/ 4474653 w 4572002"/>
              <a:gd name="connsiteY429" fmla="*/ 4502579 h 6858002"/>
              <a:gd name="connsiteX430" fmla="*/ 4470844 w 4572002"/>
              <a:gd name="connsiteY430" fmla="*/ 4558207 h 6858002"/>
              <a:gd name="connsiteX431" fmla="*/ 4464557 w 4572002"/>
              <a:gd name="connsiteY431" fmla="*/ 4609452 h 6858002"/>
              <a:gd name="connsiteX432" fmla="*/ 4463033 w 4572002"/>
              <a:gd name="connsiteY432" fmla="*/ 4681083 h 6858002"/>
              <a:gd name="connsiteX433" fmla="*/ 4465891 w 4572002"/>
              <a:gd name="connsiteY433" fmla="*/ 4755381 h 6858002"/>
              <a:gd name="connsiteX434" fmla="*/ 4465319 w 4572002"/>
              <a:gd name="connsiteY434" fmla="*/ 4838250 h 6858002"/>
              <a:gd name="connsiteX435" fmla="*/ 4460367 w 4572002"/>
              <a:gd name="connsiteY435" fmla="*/ 4871019 h 6858002"/>
              <a:gd name="connsiteX436" fmla="*/ 4463795 w 4572002"/>
              <a:gd name="connsiteY436" fmla="*/ 4959602 h 6858002"/>
              <a:gd name="connsiteX437" fmla="*/ 4458082 w 4572002"/>
              <a:gd name="connsiteY437" fmla="*/ 5006086 h 6858002"/>
              <a:gd name="connsiteX438" fmla="*/ 4456937 w 4572002"/>
              <a:gd name="connsiteY438" fmla="*/ 5082670 h 6858002"/>
              <a:gd name="connsiteX439" fmla="*/ 4455603 w 4572002"/>
              <a:gd name="connsiteY439" fmla="*/ 5107627 h 6858002"/>
              <a:gd name="connsiteX440" fmla="*/ 4454840 w 4572002"/>
              <a:gd name="connsiteY440" fmla="*/ 5129916 h 6858002"/>
              <a:gd name="connsiteX441" fmla="*/ 4470464 w 4572002"/>
              <a:gd name="connsiteY441" fmla="*/ 5206308 h 6858002"/>
              <a:gd name="connsiteX442" fmla="*/ 4471415 w 4572002"/>
              <a:gd name="connsiteY442" fmla="*/ 5274129 h 6858002"/>
              <a:gd name="connsiteX443" fmla="*/ 4483990 w 4572002"/>
              <a:gd name="connsiteY443" fmla="*/ 5393005 h 6858002"/>
              <a:gd name="connsiteX444" fmla="*/ 4479607 w 4572002"/>
              <a:gd name="connsiteY444" fmla="*/ 5419295 h 6858002"/>
              <a:gd name="connsiteX445" fmla="*/ 4477894 w 4572002"/>
              <a:gd name="connsiteY445" fmla="*/ 5501594 h 6858002"/>
              <a:gd name="connsiteX446" fmla="*/ 4476560 w 4572002"/>
              <a:gd name="connsiteY446" fmla="*/ 5548460 h 6858002"/>
              <a:gd name="connsiteX447" fmla="*/ 4485703 w 4572002"/>
              <a:gd name="connsiteY447" fmla="*/ 5606372 h 6858002"/>
              <a:gd name="connsiteX448" fmla="*/ 4505134 w 4572002"/>
              <a:gd name="connsiteY448" fmla="*/ 5706959 h 6858002"/>
              <a:gd name="connsiteX449" fmla="*/ 4508183 w 4572002"/>
              <a:gd name="connsiteY449" fmla="*/ 5733440 h 6858002"/>
              <a:gd name="connsiteX450" fmla="*/ 4517519 w 4572002"/>
              <a:gd name="connsiteY450" fmla="*/ 5781830 h 6858002"/>
              <a:gd name="connsiteX451" fmla="*/ 4519234 w 4572002"/>
              <a:gd name="connsiteY451" fmla="*/ 5790592 h 6858002"/>
              <a:gd name="connsiteX452" fmla="*/ 4542855 w 4572002"/>
              <a:gd name="connsiteY452" fmla="*/ 5864318 h 6858002"/>
              <a:gd name="connsiteX453" fmla="*/ 4544759 w 4572002"/>
              <a:gd name="connsiteY453" fmla="*/ 5902610 h 6858002"/>
              <a:gd name="connsiteX454" fmla="*/ 4544951 w 4572002"/>
              <a:gd name="connsiteY454" fmla="*/ 6012723 h 6858002"/>
              <a:gd name="connsiteX455" fmla="*/ 4541332 w 4572002"/>
              <a:gd name="connsiteY455" fmla="*/ 6059397 h 6858002"/>
              <a:gd name="connsiteX456" fmla="*/ 4527426 w 4572002"/>
              <a:gd name="connsiteY456" fmla="*/ 6171605 h 6858002"/>
              <a:gd name="connsiteX457" fmla="*/ 4520568 w 4572002"/>
              <a:gd name="connsiteY457" fmla="*/ 6242093 h 6858002"/>
              <a:gd name="connsiteX458" fmla="*/ 4509706 w 4572002"/>
              <a:gd name="connsiteY458" fmla="*/ 6323058 h 6858002"/>
              <a:gd name="connsiteX459" fmla="*/ 4502848 w 4572002"/>
              <a:gd name="connsiteY459" fmla="*/ 6415833 h 6858002"/>
              <a:gd name="connsiteX460" fmla="*/ 4482084 w 4572002"/>
              <a:gd name="connsiteY460" fmla="*/ 6584812 h 6858002"/>
              <a:gd name="connsiteX461" fmla="*/ 4460557 w 4572002"/>
              <a:gd name="connsiteY461" fmla="*/ 6748458 h 6858002"/>
              <a:gd name="connsiteX462" fmla="*/ 4441507 w 4572002"/>
              <a:gd name="connsiteY462" fmla="*/ 6815516 h 6858002"/>
              <a:gd name="connsiteX463" fmla="*/ 4431806 w 4572002"/>
              <a:gd name="connsiteY463" fmla="*/ 6858001 h 6858002"/>
              <a:gd name="connsiteX464" fmla="*/ 4259554 w 4572002"/>
              <a:gd name="connsiteY464" fmla="*/ 6858001 h 6858002"/>
              <a:gd name="connsiteX465" fmla="*/ 4259554 w 4572002"/>
              <a:gd name="connsiteY465" fmla="*/ 6858002 h 6858002"/>
              <a:gd name="connsiteX466" fmla="*/ 0 w 4572002"/>
              <a:gd name="connsiteY466" fmla="*/ 6858002 h 6858002"/>
              <a:gd name="connsiteX467" fmla="*/ 0 w 4572002"/>
              <a:gd name="connsiteY467" fmla="*/ 2 h 6858002"/>
              <a:gd name="connsiteX468" fmla="*/ 3766492 w 4572002"/>
              <a:gd name="connsiteY468" fmla="*/ 1 h 6858002"/>
              <a:gd name="connsiteX469" fmla="*/ 3769210 w 4572002"/>
              <a:gd name="connsiteY469" fmla="*/ 21486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Lst>
            <a:rect l="l" t="t" r="r" b="b"/>
            <a:pathLst>
              <a:path w="4572002" h="6858002">
                <a:moveTo>
                  <a:pt x="4214994" y="6564620"/>
                </a:moveTo>
                <a:lnTo>
                  <a:pt x="4214994" y="6564621"/>
                </a:lnTo>
                <a:cubicBezTo>
                  <a:pt x="4225281" y="6575479"/>
                  <a:pt x="4231378" y="6582147"/>
                  <a:pt x="4237474" y="6588626"/>
                </a:cubicBezTo>
                <a:lnTo>
                  <a:pt x="4254096" y="6625225"/>
                </a:lnTo>
                <a:lnTo>
                  <a:pt x="4247001" y="6662540"/>
                </a:lnTo>
                <a:lnTo>
                  <a:pt x="4247000" y="6662541"/>
                </a:lnTo>
                <a:lnTo>
                  <a:pt x="4246999" y="6662544"/>
                </a:lnTo>
                <a:lnTo>
                  <a:pt x="4235550" y="6683027"/>
                </a:lnTo>
                <a:lnTo>
                  <a:pt x="4232403" y="6702976"/>
                </a:lnTo>
                <a:lnTo>
                  <a:pt x="4232403" y="6702977"/>
                </a:lnTo>
                <a:cubicBezTo>
                  <a:pt x="4232808" y="6716169"/>
                  <a:pt x="4237951" y="6729219"/>
                  <a:pt x="4246238" y="6742553"/>
                </a:cubicBezTo>
                <a:lnTo>
                  <a:pt x="4246239" y="6742555"/>
                </a:lnTo>
                <a:lnTo>
                  <a:pt x="4265716" y="6812062"/>
                </a:lnTo>
                <a:lnTo>
                  <a:pt x="4265717" y="6812064"/>
                </a:lnTo>
                <a:lnTo>
                  <a:pt x="4265717" y="6812063"/>
                </a:lnTo>
                <a:lnTo>
                  <a:pt x="4265716" y="6812062"/>
                </a:lnTo>
                <a:lnTo>
                  <a:pt x="4260942" y="6776800"/>
                </a:lnTo>
                <a:lnTo>
                  <a:pt x="4246239" y="6742555"/>
                </a:lnTo>
                <a:lnTo>
                  <a:pt x="4246238" y="6742552"/>
                </a:lnTo>
                <a:lnTo>
                  <a:pt x="4232403" y="6702976"/>
                </a:lnTo>
                <a:lnTo>
                  <a:pt x="4246999" y="6662544"/>
                </a:lnTo>
                <a:lnTo>
                  <a:pt x="4247000" y="6662542"/>
                </a:lnTo>
                <a:lnTo>
                  <a:pt x="4247001" y="6662540"/>
                </a:lnTo>
                <a:lnTo>
                  <a:pt x="4254084" y="6645552"/>
                </a:lnTo>
                <a:lnTo>
                  <a:pt x="4254096" y="6625225"/>
                </a:lnTo>
                <a:lnTo>
                  <a:pt x="4254096" y="6625224"/>
                </a:lnTo>
                <a:cubicBezTo>
                  <a:pt x="4252000" y="6611341"/>
                  <a:pt x="4245951" y="6597578"/>
                  <a:pt x="4237474" y="6588625"/>
                </a:cubicBezTo>
                <a:close/>
                <a:moveTo>
                  <a:pt x="4295315" y="6438981"/>
                </a:moveTo>
                <a:lnTo>
                  <a:pt x="4275385" y="6463840"/>
                </a:lnTo>
                <a:lnTo>
                  <a:pt x="4275382" y="6463849"/>
                </a:lnTo>
                <a:lnTo>
                  <a:pt x="4261587" y="6513012"/>
                </a:lnTo>
                <a:lnTo>
                  <a:pt x="4242781" y="6546194"/>
                </a:lnTo>
                <a:lnTo>
                  <a:pt x="4242781" y="6546195"/>
                </a:lnTo>
                <a:lnTo>
                  <a:pt x="4259120" y="6521804"/>
                </a:lnTo>
                <a:lnTo>
                  <a:pt x="4261587" y="6513012"/>
                </a:lnTo>
                <a:lnTo>
                  <a:pt x="4264398" y="6508052"/>
                </a:lnTo>
                <a:lnTo>
                  <a:pt x="4275382" y="6463849"/>
                </a:lnTo>
                <a:lnTo>
                  <a:pt x="4275385" y="6463841"/>
                </a:lnTo>
                <a:cubicBezTo>
                  <a:pt x="4278336" y="6451650"/>
                  <a:pt x="4285813" y="6444077"/>
                  <a:pt x="4295315" y="6438981"/>
                </a:cubicBezTo>
                <a:close/>
                <a:moveTo>
                  <a:pt x="4381289" y="6365204"/>
                </a:moveTo>
                <a:lnTo>
                  <a:pt x="4380008" y="6387910"/>
                </a:lnTo>
                <a:lnTo>
                  <a:pt x="4378243" y="6391549"/>
                </a:lnTo>
                <a:lnTo>
                  <a:pt x="4370589" y="6407332"/>
                </a:lnTo>
                <a:lnTo>
                  <a:pt x="4370589" y="6407333"/>
                </a:lnTo>
                <a:lnTo>
                  <a:pt x="4378243" y="6391549"/>
                </a:lnTo>
                <a:lnTo>
                  <a:pt x="4380008" y="6387910"/>
                </a:lnTo>
                <a:close/>
                <a:moveTo>
                  <a:pt x="4142220" y="4221391"/>
                </a:moveTo>
                <a:lnTo>
                  <a:pt x="4142220" y="4221392"/>
                </a:lnTo>
                <a:cubicBezTo>
                  <a:pt x="4142982" y="4232061"/>
                  <a:pt x="4143172" y="4243873"/>
                  <a:pt x="4147936" y="4253015"/>
                </a:cubicBezTo>
                <a:cubicBezTo>
                  <a:pt x="4160129" y="4277402"/>
                  <a:pt x="4175749" y="4300071"/>
                  <a:pt x="4187752" y="4324646"/>
                </a:cubicBezTo>
                <a:lnTo>
                  <a:pt x="4196706" y="4363891"/>
                </a:lnTo>
                <a:lnTo>
                  <a:pt x="4195944" y="4482004"/>
                </a:lnTo>
                <a:cubicBezTo>
                  <a:pt x="4193276" y="4546776"/>
                  <a:pt x="4192704" y="4612500"/>
                  <a:pt x="4135934" y="4659174"/>
                </a:cubicBezTo>
                <a:cubicBezTo>
                  <a:pt x="4131362" y="4662986"/>
                  <a:pt x="4128694" y="4671176"/>
                  <a:pt x="4127932" y="4677655"/>
                </a:cubicBezTo>
                <a:cubicBezTo>
                  <a:pt x="4124313" y="4707564"/>
                  <a:pt x="4123931" y="4738235"/>
                  <a:pt x="4118025" y="4767764"/>
                </a:cubicBezTo>
                <a:cubicBezTo>
                  <a:pt x="4115644" y="4779575"/>
                  <a:pt x="4114835" y="4790387"/>
                  <a:pt x="4116716" y="4800483"/>
                </a:cubicBezTo>
                <a:lnTo>
                  <a:pt x="4116716" y="4800484"/>
                </a:lnTo>
                <a:cubicBezTo>
                  <a:pt x="4118597" y="4810581"/>
                  <a:pt x="4123170" y="4819964"/>
                  <a:pt x="4131552" y="4828917"/>
                </a:cubicBezTo>
                <a:lnTo>
                  <a:pt x="4153733" y="4863343"/>
                </a:lnTo>
                <a:lnTo>
                  <a:pt x="4161262" y="4889275"/>
                </a:lnTo>
                <a:lnTo>
                  <a:pt x="4159557" y="4912168"/>
                </a:lnTo>
                <a:cubicBezTo>
                  <a:pt x="4157842" y="4919978"/>
                  <a:pt x="4157485" y="4927122"/>
                  <a:pt x="4158155" y="4933804"/>
                </a:cubicBezTo>
                <a:lnTo>
                  <a:pt x="4158155" y="4933805"/>
                </a:lnTo>
                <a:lnTo>
                  <a:pt x="4162914" y="4952673"/>
                </a:lnTo>
                <a:lnTo>
                  <a:pt x="4165707" y="4957454"/>
                </a:lnTo>
                <a:lnTo>
                  <a:pt x="4166985" y="4961456"/>
                </a:lnTo>
                <a:cubicBezTo>
                  <a:pt x="4171496" y="4970097"/>
                  <a:pt x="4177202" y="4978394"/>
                  <a:pt x="4182989" y="4987038"/>
                </a:cubicBezTo>
                <a:cubicBezTo>
                  <a:pt x="4194228" y="5003802"/>
                  <a:pt x="4208326" y="5022853"/>
                  <a:pt x="4209468" y="5041522"/>
                </a:cubicBezTo>
                <a:cubicBezTo>
                  <a:pt x="4210087" y="5052096"/>
                  <a:pt x="4213005" y="5062300"/>
                  <a:pt x="4216684" y="5072376"/>
                </a:cubicBezTo>
                <a:lnTo>
                  <a:pt x="4222587" y="5087441"/>
                </a:lnTo>
                <a:lnTo>
                  <a:pt x="4235615" y="5133220"/>
                </a:lnTo>
                <a:lnTo>
                  <a:pt x="4235616" y="5133225"/>
                </a:lnTo>
                <a:lnTo>
                  <a:pt x="4228901" y="5166113"/>
                </a:lnTo>
                <a:lnTo>
                  <a:pt x="4228901" y="5166114"/>
                </a:lnTo>
                <a:cubicBezTo>
                  <a:pt x="4228139" y="5167638"/>
                  <a:pt x="4228712" y="5169781"/>
                  <a:pt x="4229593" y="5172091"/>
                </a:cubicBezTo>
                <a:lnTo>
                  <a:pt x="4232139" y="5179068"/>
                </a:lnTo>
                <a:cubicBezTo>
                  <a:pt x="4235759" y="5196595"/>
                  <a:pt x="4235807" y="5213598"/>
                  <a:pt x="4231973" y="5229434"/>
                </a:cubicBezTo>
                <a:lnTo>
                  <a:pt x="4225669" y="5241089"/>
                </a:lnTo>
                <a:lnTo>
                  <a:pt x="4208517" y="5272796"/>
                </a:lnTo>
                <a:cubicBezTo>
                  <a:pt x="4196871" y="5285441"/>
                  <a:pt x="4189165" y="5298595"/>
                  <a:pt x="4184613" y="5312288"/>
                </a:cubicBezTo>
                <a:lnTo>
                  <a:pt x="4183557" y="5321350"/>
                </a:lnTo>
                <a:lnTo>
                  <a:pt x="4181083" y="5326163"/>
                </a:lnTo>
                <a:lnTo>
                  <a:pt x="4179637" y="5355014"/>
                </a:lnTo>
                <a:lnTo>
                  <a:pt x="4179637" y="5355015"/>
                </a:lnTo>
                <a:cubicBezTo>
                  <a:pt x="4180286" y="5364883"/>
                  <a:pt x="4181989" y="5375003"/>
                  <a:pt x="4184513" y="5385385"/>
                </a:cubicBezTo>
                <a:cubicBezTo>
                  <a:pt x="4187752" y="5398722"/>
                  <a:pt x="4190038" y="5412058"/>
                  <a:pt x="4192704" y="5425583"/>
                </a:cubicBezTo>
                <a:cubicBezTo>
                  <a:pt x="4196514" y="5443871"/>
                  <a:pt x="4200516" y="5462352"/>
                  <a:pt x="4204327" y="5480638"/>
                </a:cubicBezTo>
                <a:lnTo>
                  <a:pt x="4208850" y="5507668"/>
                </a:lnTo>
                <a:lnTo>
                  <a:pt x="4198232" y="5531692"/>
                </a:lnTo>
                <a:lnTo>
                  <a:pt x="4198231" y="5531693"/>
                </a:lnTo>
                <a:cubicBezTo>
                  <a:pt x="4191181" y="5537600"/>
                  <a:pt x="4187989" y="5542649"/>
                  <a:pt x="4188085" y="5547578"/>
                </a:cubicBezTo>
                <a:lnTo>
                  <a:pt x="4188085" y="5547579"/>
                </a:lnTo>
                <a:cubicBezTo>
                  <a:pt x="4188180" y="5552508"/>
                  <a:pt x="4191562" y="5557318"/>
                  <a:pt x="4197659" y="5562747"/>
                </a:cubicBezTo>
                <a:cubicBezTo>
                  <a:pt x="4240332" y="5600468"/>
                  <a:pt x="4267003" y="5646190"/>
                  <a:pt x="4268907" y="5704484"/>
                </a:cubicBezTo>
                <a:cubicBezTo>
                  <a:pt x="4269289" y="5716486"/>
                  <a:pt x="4271954" y="5728679"/>
                  <a:pt x="4274812" y="5740489"/>
                </a:cubicBezTo>
                <a:cubicBezTo>
                  <a:pt x="4276527" y="5747729"/>
                  <a:pt x="4278433" y="5756494"/>
                  <a:pt x="4283578" y="5760874"/>
                </a:cubicBezTo>
                <a:cubicBezTo>
                  <a:pt x="4322821" y="5794975"/>
                  <a:pt x="4350063" y="5837458"/>
                  <a:pt x="4371973" y="5883752"/>
                </a:cubicBezTo>
                <a:lnTo>
                  <a:pt x="4371974" y="5883757"/>
                </a:lnTo>
                <a:lnTo>
                  <a:pt x="4389877" y="5935946"/>
                </a:lnTo>
                <a:lnTo>
                  <a:pt x="4389878" y="5935950"/>
                </a:lnTo>
                <a:lnTo>
                  <a:pt x="4386259" y="5993290"/>
                </a:lnTo>
                <a:lnTo>
                  <a:pt x="4386259" y="5993291"/>
                </a:lnTo>
                <a:cubicBezTo>
                  <a:pt x="4385116" y="6004531"/>
                  <a:pt x="4385306" y="6017485"/>
                  <a:pt x="4379782" y="6026440"/>
                </a:cubicBezTo>
                <a:cubicBezTo>
                  <a:pt x="4362445" y="6054825"/>
                  <a:pt x="4343778" y="6082258"/>
                  <a:pt x="4323583" y="6108738"/>
                </a:cubicBezTo>
                <a:cubicBezTo>
                  <a:pt x="4314914" y="6120074"/>
                  <a:pt x="4309961" y="6126884"/>
                  <a:pt x="4309890" y="6133314"/>
                </a:cubicBezTo>
                <a:lnTo>
                  <a:pt x="4309890" y="6133315"/>
                </a:lnTo>
                <a:lnTo>
                  <a:pt x="4313591" y="6143190"/>
                </a:lnTo>
                <a:lnTo>
                  <a:pt x="4325486" y="6155600"/>
                </a:lnTo>
                <a:lnTo>
                  <a:pt x="4325488" y="6155603"/>
                </a:lnTo>
                <a:cubicBezTo>
                  <a:pt x="4347778" y="6175798"/>
                  <a:pt x="4359398" y="6200945"/>
                  <a:pt x="4364160" y="6228757"/>
                </a:cubicBezTo>
                <a:lnTo>
                  <a:pt x="4381497" y="6361540"/>
                </a:lnTo>
                <a:lnTo>
                  <a:pt x="4381497" y="6361539"/>
                </a:lnTo>
                <a:cubicBezTo>
                  <a:pt x="4377877" y="6317151"/>
                  <a:pt x="4371590" y="6272764"/>
                  <a:pt x="4364160" y="6228756"/>
                </a:cubicBezTo>
                <a:cubicBezTo>
                  <a:pt x="4359398" y="6200944"/>
                  <a:pt x="4347778" y="6175797"/>
                  <a:pt x="4325488" y="6155602"/>
                </a:cubicBezTo>
                <a:lnTo>
                  <a:pt x="4325486" y="6155600"/>
                </a:lnTo>
                <a:lnTo>
                  <a:pt x="4309890" y="6133315"/>
                </a:lnTo>
                <a:lnTo>
                  <a:pt x="4323583" y="6108739"/>
                </a:lnTo>
                <a:cubicBezTo>
                  <a:pt x="4343778" y="6082259"/>
                  <a:pt x="4362445" y="6054826"/>
                  <a:pt x="4379782" y="6026441"/>
                </a:cubicBezTo>
                <a:cubicBezTo>
                  <a:pt x="4385306" y="6017486"/>
                  <a:pt x="4385116" y="6004532"/>
                  <a:pt x="4386259" y="5993292"/>
                </a:cubicBezTo>
                <a:lnTo>
                  <a:pt x="4386259" y="5993290"/>
                </a:lnTo>
                <a:lnTo>
                  <a:pt x="4389712" y="5964477"/>
                </a:lnTo>
                <a:lnTo>
                  <a:pt x="4389878" y="5935950"/>
                </a:lnTo>
                <a:lnTo>
                  <a:pt x="4389878" y="5935949"/>
                </a:lnTo>
                <a:lnTo>
                  <a:pt x="4389877" y="5935946"/>
                </a:lnTo>
                <a:lnTo>
                  <a:pt x="4382997" y="5909351"/>
                </a:lnTo>
                <a:lnTo>
                  <a:pt x="4371974" y="5883757"/>
                </a:lnTo>
                <a:lnTo>
                  <a:pt x="4371973" y="5883751"/>
                </a:lnTo>
                <a:cubicBezTo>
                  <a:pt x="4350063" y="5837457"/>
                  <a:pt x="4322821" y="5794974"/>
                  <a:pt x="4283578" y="5760873"/>
                </a:cubicBezTo>
                <a:cubicBezTo>
                  <a:pt x="4278433" y="5756493"/>
                  <a:pt x="4276527" y="5747728"/>
                  <a:pt x="4274812" y="5740488"/>
                </a:cubicBezTo>
                <a:cubicBezTo>
                  <a:pt x="4271954" y="5728678"/>
                  <a:pt x="4269289" y="5716485"/>
                  <a:pt x="4268907" y="5704483"/>
                </a:cubicBezTo>
                <a:cubicBezTo>
                  <a:pt x="4267003" y="5646189"/>
                  <a:pt x="4240332" y="5600467"/>
                  <a:pt x="4197659" y="5562746"/>
                </a:cubicBezTo>
                <a:lnTo>
                  <a:pt x="4188085" y="5547578"/>
                </a:lnTo>
                <a:lnTo>
                  <a:pt x="4198231" y="5531694"/>
                </a:lnTo>
                <a:lnTo>
                  <a:pt x="4198232" y="5531692"/>
                </a:lnTo>
                <a:lnTo>
                  <a:pt x="4206630" y="5520422"/>
                </a:lnTo>
                <a:lnTo>
                  <a:pt x="4208850" y="5507668"/>
                </a:lnTo>
                <a:lnTo>
                  <a:pt x="4208850" y="5507667"/>
                </a:lnTo>
                <a:cubicBezTo>
                  <a:pt x="4208803" y="5498832"/>
                  <a:pt x="4206231" y="5489497"/>
                  <a:pt x="4204327" y="5480637"/>
                </a:cubicBezTo>
                <a:cubicBezTo>
                  <a:pt x="4200516" y="5462351"/>
                  <a:pt x="4196514" y="5443870"/>
                  <a:pt x="4192704" y="5425582"/>
                </a:cubicBezTo>
                <a:cubicBezTo>
                  <a:pt x="4190038" y="5412057"/>
                  <a:pt x="4187752" y="5398721"/>
                  <a:pt x="4184513" y="5385384"/>
                </a:cubicBezTo>
                <a:lnTo>
                  <a:pt x="4179637" y="5355014"/>
                </a:lnTo>
                <a:lnTo>
                  <a:pt x="4183557" y="5321350"/>
                </a:lnTo>
                <a:lnTo>
                  <a:pt x="4208517" y="5272797"/>
                </a:lnTo>
                <a:lnTo>
                  <a:pt x="4225669" y="5241089"/>
                </a:lnTo>
                <a:lnTo>
                  <a:pt x="4231973" y="5229433"/>
                </a:lnTo>
                <a:lnTo>
                  <a:pt x="4232139" y="5179068"/>
                </a:lnTo>
                <a:lnTo>
                  <a:pt x="4232139" y="5179067"/>
                </a:lnTo>
                <a:cubicBezTo>
                  <a:pt x="4231663" y="5176876"/>
                  <a:pt x="4230473" y="5174400"/>
                  <a:pt x="4229593" y="5172090"/>
                </a:cubicBezTo>
                <a:lnTo>
                  <a:pt x="4228901" y="5166114"/>
                </a:lnTo>
                <a:lnTo>
                  <a:pt x="4235616" y="5133225"/>
                </a:lnTo>
                <a:lnTo>
                  <a:pt x="4235616" y="5133224"/>
                </a:lnTo>
                <a:lnTo>
                  <a:pt x="4235615" y="5133220"/>
                </a:lnTo>
                <a:lnTo>
                  <a:pt x="4228473" y="5102461"/>
                </a:lnTo>
                <a:lnTo>
                  <a:pt x="4222587" y="5087441"/>
                </a:lnTo>
                <a:lnTo>
                  <a:pt x="4222582" y="5087423"/>
                </a:lnTo>
                <a:cubicBezTo>
                  <a:pt x="4216496" y="5072411"/>
                  <a:pt x="4210397" y="5057381"/>
                  <a:pt x="4209468" y="5041521"/>
                </a:cubicBezTo>
                <a:cubicBezTo>
                  <a:pt x="4208326" y="5022852"/>
                  <a:pt x="4194228" y="5003801"/>
                  <a:pt x="4182989" y="4987037"/>
                </a:cubicBezTo>
                <a:lnTo>
                  <a:pt x="4165707" y="4957454"/>
                </a:lnTo>
                <a:lnTo>
                  <a:pt x="4158155" y="4933805"/>
                </a:lnTo>
                <a:lnTo>
                  <a:pt x="4159557" y="4912169"/>
                </a:lnTo>
                <a:cubicBezTo>
                  <a:pt x="4161319" y="4904358"/>
                  <a:pt x="4161831" y="4896714"/>
                  <a:pt x="4161262" y="4889276"/>
                </a:cubicBezTo>
                <a:lnTo>
                  <a:pt x="4161262" y="4889275"/>
                </a:lnTo>
                <a:lnTo>
                  <a:pt x="4156484" y="4867614"/>
                </a:lnTo>
                <a:lnTo>
                  <a:pt x="4153733" y="4863343"/>
                </a:lnTo>
                <a:lnTo>
                  <a:pt x="4151983" y="4857317"/>
                </a:lnTo>
                <a:cubicBezTo>
                  <a:pt x="4146840" y="4847214"/>
                  <a:pt x="4139839" y="4837703"/>
                  <a:pt x="4131552" y="4828916"/>
                </a:cubicBezTo>
                <a:lnTo>
                  <a:pt x="4116716" y="4800483"/>
                </a:lnTo>
                <a:lnTo>
                  <a:pt x="4118025" y="4767765"/>
                </a:lnTo>
                <a:cubicBezTo>
                  <a:pt x="4123931" y="4738236"/>
                  <a:pt x="4124313" y="4707565"/>
                  <a:pt x="4127932" y="4677656"/>
                </a:cubicBezTo>
                <a:cubicBezTo>
                  <a:pt x="4128694" y="4671177"/>
                  <a:pt x="4131362" y="4662987"/>
                  <a:pt x="4135934" y="4659175"/>
                </a:cubicBezTo>
                <a:cubicBezTo>
                  <a:pt x="4192704" y="4612501"/>
                  <a:pt x="4193276" y="4546777"/>
                  <a:pt x="4195944" y="4482005"/>
                </a:cubicBezTo>
                <a:cubicBezTo>
                  <a:pt x="4197659" y="4442762"/>
                  <a:pt x="4197659" y="4403326"/>
                  <a:pt x="4196706" y="4363891"/>
                </a:cubicBezTo>
                <a:lnTo>
                  <a:pt x="4196706" y="4363890"/>
                </a:lnTo>
                <a:cubicBezTo>
                  <a:pt x="4196514" y="4350554"/>
                  <a:pt x="4193466" y="4336457"/>
                  <a:pt x="4187752" y="4324645"/>
                </a:cubicBezTo>
                <a:cubicBezTo>
                  <a:pt x="4175749" y="4300070"/>
                  <a:pt x="4160129" y="4277401"/>
                  <a:pt x="4147936" y="4253014"/>
                </a:cubicBezTo>
                <a:close/>
                <a:moveTo>
                  <a:pt x="4211111" y="2836172"/>
                </a:moveTo>
                <a:lnTo>
                  <a:pt x="4202421" y="2848793"/>
                </a:lnTo>
                <a:cubicBezTo>
                  <a:pt x="4197421" y="2865010"/>
                  <a:pt x="4191562" y="2881307"/>
                  <a:pt x="4186816" y="2897785"/>
                </a:cubicBezTo>
                <a:lnTo>
                  <a:pt x="4185787" y="2903551"/>
                </a:lnTo>
                <a:lnTo>
                  <a:pt x="4182513" y="2914328"/>
                </a:lnTo>
                <a:lnTo>
                  <a:pt x="4177882" y="2947858"/>
                </a:lnTo>
                <a:lnTo>
                  <a:pt x="4177881" y="2947862"/>
                </a:lnTo>
                <a:lnTo>
                  <a:pt x="4177881" y="2947863"/>
                </a:lnTo>
                <a:cubicBezTo>
                  <a:pt x="4177512" y="2959157"/>
                  <a:pt x="4178512" y="2970576"/>
                  <a:pt x="4181465" y="2982149"/>
                </a:cubicBezTo>
                <a:lnTo>
                  <a:pt x="4193158" y="3077402"/>
                </a:lnTo>
                <a:lnTo>
                  <a:pt x="4180703" y="3172654"/>
                </a:lnTo>
                <a:cubicBezTo>
                  <a:pt x="4154794" y="3276480"/>
                  <a:pt x="4127362" y="3380305"/>
                  <a:pt x="4133076" y="3489467"/>
                </a:cubicBezTo>
                <a:cubicBezTo>
                  <a:pt x="4134028" y="3507563"/>
                  <a:pt x="4122407" y="3529090"/>
                  <a:pt x="4110977" y="3544713"/>
                </a:cubicBezTo>
                <a:cubicBezTo>
                  <a:pt x="4100119" y="3559668"/>
                  <a:pt x="4094260" y="3566812"/>
                  <a:pt x="4093355" y="3574408"/>
                </a:cubicBezTo>
                <a:lnTo>
                  <a:pt x="4093355" y="3574409"/>
                </a:lnTo>
                <a:cubicBezTo>
                  <a:pt x="4092450" y="3582005"/>
                  <a:pt x="4096499" y="3590054"/>
                  <a:pt x="4105453" y="3606818"/>
                </a:cubicBezTo>
                <a:cubicBezTo>
                  <a:pt x="4109835" y="3614820"/>
                  <a:pt x="4112501" y="3624726"/>
                  <a:pt x="4118979" y="3630633"/>
                </a:cubicBezTo>
                <a:lnTo>
                  <a:pt x="4136708" y="3654416"/>
                </a:lnTo>
                <a:lnTo>
                  <a:pt x="4140382" y="3668940"/>
                </a:lnTo>
                <a:lnTo>
                  <a:pt x="4143220" y="3680164"/>
                </a:lnTo>
                <a:lnTo>
                  <a:pt x="4139172" y="3734837"/>
                </a:lnTo>
                <a:lnTo>
                  <a:pt x="4139172" y="3734838"/>
                </a:lnTo>
                <a:cubicBezTo>
                  <a:pt x="4138220" y="3741316"/>
                  <a:pt x="4136886" y="3749126"/>
                  <a:pt x="4139554" y="3754653"/>
                </a:cubicBezTo>
                <a:lnTo>
                  <a:pt x="4145911" y="3789776"/>
                </a:lnTo>
                <a:lnTo>
                  <a:pt x="4130980" y="3822472"/>
                </a:lnTo>
                <a:cubicBezTo>
                  <a:pt x="4123932" y="3831902"/>
                  <a:pt x="4118312" y="3842046"/>
                  <a:pt x="4116645" y="3852619"/>
                </a:cubicBezTo>
                <a:lnTo>
                  <a:pt x="4116645" y="3852620"/>
                </a:lnTo>
                <a:lnTo>
                  <a:pt x="4117425" y="3868764"/>
                </a:lnTo>
                <a:lnTo>
                  <a:pt x="4126028" y="3885337"/>
                </a:lnTo>
                <a:lnTo>
                  <a:pt x="4126028" y="3885339"/>
                </a:lnTo>
                <a:cubicBezTo>
                  <a:pt x="4135744" y="3897722"/>
                  <a:pt x="4143150" y="3910319"/>
                  <a:pt x="4148409" y="3923125"/>
                </a:cubicBezTo>
                <a:lnTo>
                  <a:pt x="4157913" y="3962160"/>
                </a:lnTo>
                <a:lnTo>
                  <a:pt x="4142221" y="4043838"/>
                </a:lnTo>
                <a:lnTo>
                  <a:pt x="4142220" y="4043839"/>
                </a:lnTo>
                <a:cubicBezTo>
                  <a:pt x="4133457" y="4063842"/>
                  <a:pt x="4128075" y="4083702"/>
                  <a:pt x="4127099" y="4103825"/>
                </a:cubicBezTo>
                <a:lnTo>
                  <a:pt x="4127099" y="4103826"/>
                </a:lnTo>
                <a:lnTo>
                  <a:pt x="4129066" y="4134256"/>
                </a:lnTo>
                <a:lnTo>
                  <a:pt x="4138410" y="4165382"/>
                </a:lnTo>
                <a:lnTo>
                  <a:pt x="4138410" y="4165384"/>
                </a:lnTo>
                <a:lnTo>
                  <a:pt x="4142315" y="4192388"/>
                </a:lnTo>
                <a:lnTo>
                  <a:pt x="4142315" y="4192387"/>
                </a:lnTo>
                <a:cubicBezTo>
                  <a:pt x="4142411" y="4182767"/>
                  <a:pt x="4141839" y="4173480"/>
                  <a:pt x="4138410" y="4165383"/>
                </a:cubicBezTo>
                <a:lnTo>
                  <a:pt x="4138410" y="4165382"/>
                </a:lnTo>
                <a:lnTo>
                  <a:pt x="4127099" y="4103826"/>
                </a:lnTo>
                <a:lnTo>
                  <a:pt x="4142220" y="4043840"/>
                </a:lnTo>
                <a:lnTo>
                  <a:pt x="4142221" y="4043838"/>
                </a:lnTo>
                <a:lnTo>
                  <a:pt x="4155523" y="4002410"/>
                </a:lnTo>
                <a:lnTo>
                  <a:pt x="4157913" y="3962160"/>
                </a:lnTo>
                <a:lnTo>
                  <a:pt x="4157913" y="3962159"/>
                </a:lnTo>
                <a:cubicBezTo>
                  <a:pt x="4155651" y="3935727"/>
                  <a:pt x="4145460" y="3910104"/>
                  <a:pt x="4126028" y="3885338"/>
                </a:cubicBezTo>
                <a:lnTo>
                  <a:pt x="4126028" y="3885337"/>
                </a:lnTo>
                <a:lnTo>
                  <a:pt x="4116645" y="3852620"/>
                </a:lnTo>
                <a:lnTo>
                  <a:pt x="4130980" y="3822473"/>
                </a:lnTo>
                <a:cubicBezTo>
                  <a:pt x="4139172" y="3811614"/>
                  <a:pt x="4144316" y="3800897"/>
                  <a:pt x="4145911" y="3789777"/>
                </a:cubicBezTo>
                <a:lnTo>
                  <a:pt x="4145911" y="3789776"/>
                </a:lnTo>
                <a:cubicBezTo>
                  <a:pt x="4147507" y="3778655"/>
                  <a:pt x="4145554" y="3767130"/>
                  <a:pt x="4139554" y="3754652"/>
                </a:cubicBezTo>
                <a:lnTo>
                  <a:pt x="4139172" y="3734838"/>
                </a:lnTo>
                <a:lnTo>
                  <a:pt x="4143220" y="3680164"/>
                </a:lnTo>
                <a:lnTo>
                  <a:pt x="4143220" y="3680163"/>
                </a:lnTo>
                <a:lnTo>
                  <a:pt x="4140382" y="3668940"/>
                </a:lnTo>
                <a:lnTo>
                  <a:pt x="4136708" y="3654416"/>
                </a:lnTo>
                <a:lnTo>
                  <a:pt x="4136708" y="3654416"/>
                </a:lnTo>
                <a:lnTo>
                  <a:pt x="4136708" y="3654415"/>
                </a:lnTo>
                <a:cubicBezTo>
                  <a:pt x="4132898" y="3646123"/>
                  <a:pt x="4127219" y="3638157"/>
                  <a:pt x="4118979" y="3630632"/>
                </a:cubicBezTo>
                <a:cubicBezTo>
                  <a:pt x="4112501" y="3624725"/>
                  <a:pt x="4109835" y="3614819"/>
                  <a:pt x="4105453" y="3606817"/>
                </a:cubicBezTo>
                <a:cubicBezTo>
                  <a:pt x="4100976" y="3598435"/>
                  <a:pt x="4097725" y="3592232"/>
                  <a:pt x="4095707" y="3587174"/>
                </a:cubicBezTo>
                <a:lnTo>
                  <a:pt x="4093355" y="3574408"/>
                </a:lnTo>
                <a:lnTo>
                  <a:pt x="4098434" y="3562321"/>
                </a:lnTo>
                <a:cubicBezTo>
                  <a:pt x="4101369" y="3557716"/>
                  <a:pt x="4105548" y="3552191"/>
                  <a:pt x="4110977" y="3544714"/>
                </a:cubicBezTo>
                <a:cubicBezTo>
                  <a:pt x="4122407" y="3529091"/>
                  <a:pt x="4134028" y="3507564"/>
                  <a:pt x="4133076" y="3489468"/>
                </a:cubicBezTo>
                <a:cubicBezTo>
                  <a:pt x="4127362" y="3380306"/>
                  <a:pt x="4154794" y="3276481"/>
                  <a:pt x="4180703" y="3172655"/>
                </a:cubicBezTo>
                <a:cubicBezTo>
                  <a:pt x="4188705" y="3140650"/>
                  <a:pt x="4192943" y="3109026"/>
                  <a:pt x="4193158" y="3077402"/>
                </a:cubicBezTo>
                <a:lnTo>
                  <a:pt x="4193158" y="3077401"/>
                </a:lnTo>
                <a:cubicBezTo>
                  <a:pt x="4193372" y="3045777"/>
                  <a:pt x="4189562" y="3014153"/>
                  <a:pt x="4181465" y="2982148"/>
                </a:cubicBezTo>
                <a:lnTo>
                  <a:pt x="4177881" y="2947863"/>
                </a:lnTo>
                <a:lnTo>
                  <a:pt x="4177882" y="2947858"/>
                </a:lnTo>
                <a:lnTo>
                  <a:pt x="4185787" y="2903551"/>
                </a:lnTo>
                <a:lnTo>
                  <a:pt x="4202421" y="2848794"/>
                </a:lnTo>
                <a:cubicBezTo>
                  <a:pt x="4203754" y="2844317"/>
                  <a:pt x="4207040" y="2839983"/>
                  <a:pt x="4211111" y="2836173"/>
                </a:cubicBezTo>
                <a:close/>
                <a:moveTo>
                  <a:pt x="3726625" y="1508458"/>
                </a:moveTo>
                <a:lnTo>
                  <a:pt x="3698531" y="1596214"/>
                </a:lnTo>
                <a:cubicBezTo>
                  <a:pt x="3696054" y="1604979"/>
                  <a:pt x="3697579" y="1615837"/>
                  <a:pt x="3700436" y="1624981"/>
                </a:cubicBezTo>
                <a:cubicBezTo>
                  <a:pt x="3710152" y="1656224"/>
                  <a:pt x="3734537" y="1676037"/>
                  <a:pt x="3757017" y="1697754"/>
                </a:cubicBezTo>
                <a:cubicBezTo>
                  <a:pt x="3766924" y="1707280"/>
                  <a:pt x="3773972" y="1720424"/>
                  <a:pt x="3779686" y="1733189"/>
                </a:cubicBezTo>
                <a:cubicBezTo>
                  <a:pt x="3794357" y="1766336"/>
                  <a:pt x="3807501" y="1800247"/>
                  <a:pt x="3821407" y="1833776"/>
                </a:cubicBezTo>
                <a:cubicBezTo>
                  <a:pt x="3822741" y="1837014"/>
                  <a:pt x="3826170" y="1839680"/>
                  <a:pt x="3829028" y="1842159"/>
                </a:cubicBezTo>
                <a:cubicBezTo>
                  <a:pt x="3859129" y="1866923"/>
                  <a:pt x="3889418" y="1891498"/>
                  <a:pt x="3919519" y="1916455"/>
                </a:cubicBezTo>
                <a:cubicBezTo>
                  <a:pt x="3925233" y="1921217"/>
                  <a:pt x="3929425" y="1928077"/>
                  <a:pt x="3934949" y="1933220"/>
                </a:cubicBezTo>
                <a:cubicBezTo>
                  <a:pt x="3942569" y="1940460"/>
                  <a:pt x="3949810" y="1949604"/>
                  <a:pt x="3958954" y="1953414"/>
                </a:cubicBezTo>
                <a:cubicBezTo>
                  <a:pt x="3987719" y="1965225"/>
                  <a:pt x="4000103" y="1987895"/>
                  <a:pt x="4005437" y="2016470"/>
                </a:cubicBezTo>
                <a:cubicBezTo>
                  <a:pt x="4010390" y="2042571"/>
                  <a:pt x="4014582" y="2068670"/>
                  <a:pt x="4020296" y="2094579"/>
                </a:cubicBezTo>
                <a:cubicBezTo>
                  <a:pt x="4027154" y="2126202"/>
                  <a:pt x="4034584" y="2157637"/>
                  <a:pt x="4042967" y="2188880"/>
                </a:cubicBezTo>
                <a:cubicBezTo>
                  <a:pt x="4046587" y="2202405"/>
                  <a:pt x="4050777" y="2216693"/>
                  <a:pt x="4058207" y="2228315"/>
                </a:cubicBezTo>
                <a:cubicBezTo>
                  <a:pt x="4078782" y="2260891"/>
                  <a:pt x="4092688" y="2295754"/>
                  <a:pt x="4087164" y="2334045"/>
                </a:cubicBezTo>
                <a:cubicBezTo>
                  <a:pt x="4082782" y="2364716"/>
                  <a:pt x="4094022" y="2390435"/>
                  <a:pt x="4111549" y="2409486"/>
                </a:cubicBezTo>
                <a:cubicBezTo>
                  <a:pt x="4119503" y="2418155"/>
                  <a:pt x="4125016" y="2426977"/>
                  <a:pt x="4128650" y="2435913"/>
                </a:cubicBezTo>
                <a:lnTo>
                  <a:pt x="4134481" y="2463018"/>
                </a:lnTo>
                <a:lnTo>
                  <a:pt x="4125839" y="2518262"/>
                </a:lnTo>
                <a:lnTo>
                  <a:pt x="4125838" y="2518264"/>
                </a:lnTo>
                <a:cubicBezTo>
                  <a:pt x="4123171" y="2527790"/>
                  <a:pt x="4122027" y="2536457"/>
                  <a:pt x="4122194" y="2545006"/>
                </a:cubicBezTo>
                <a:lnTo>
                  <a:pt x="4122194" y="2545007"/>
                </a:lnTo>
                <a:cubicBezTo>
                  <a:pt x="4122360" y="2553556"/>
                  <a:pt x="4123837" y="2561986"/>
                  <a:pt x="4126408" y="2571035"/>
                </a:cubicBezTo>
                <a:cubicBezTo>
                  <a:pt x="4138410" y="2612946"/>
                  <a:pt x="4170987" y="2640951"/>
                  <a:pt x="4199563" y="2668002"/>
                </a:cubicBezTo>
                <a:cubicBezTo>
                  <a:pt x="4223947" y="2691055"/>
                  <a:pt x="4237663" y="2716964"/>
                  <a:pt x="4247953" y="2745349"/>
                </a:cubicBezTo>
                <a:lnTo>
                  <a:pt x="4247954" y="2745352"/>
                </a:lnTo>
                <a:lnTo>
                  <a:pt x="4253873" y="2778006"/>
                </a:lnTo>
                <a:lnTo>
                  <a:pt x="4253453" y="2785440"/>
                </a:lnTo>
                <a:lnTo>
                  <a:pt x="4243374" y="2811780"/>
                </a:lnTo>
                <a:lnTo>
                  <a:pt x="4243371" y="2811787"/>
                </a:lnTo>
                <a:lnTo>
                  <a:pt x="4243372" y="2811787"/>
                </a:lnTo>
                <a:lnTo>
                  <a:pt x="4243374" y="2811780"/>
                </a:lnTo>
                <a:lnTo>
                  <a:pt x="4253025" y="2793023"/>
                </a:lnTo>
                <a:lnTo>
                  <a:pt x="4253453" y="2785440"/>
                </a:lnTo>
                <a:lnTo>
                  <a:pt x="4254654" y="2782305"/>
                </a:lnTo>
                <a:lnTo>
                  <a:pt x="4253873" y="2778006"/>
                </a:lnTo>
                <a:lnTo>
                  <a:pt x="4254284" y="2770758"/>
                </a:lnTo>
                <a:lnTo>
                  <a:pt x="4247954" y="2745352"/>
                </a:lnTo>
                <a:lnTo>
                  <a:pt x="4247953" y="2745348"/>
                </a:lnTo>
                <a:cubicBezTo>
                  <a:pt x="4237663" y="2716963"/>
                  <a:pt x="4223947" y="2691054"/>
                  <a:pt x="4199563" y="2668001"/>
                </a:cubicBezTo>
                <a:cubicBezTo>
                  <a:pt x="4170987" y="2640950"/>
                  <a:pt x="4138410" y="2612945"/>
                  <a:pt x="4126408" y="2571034"/>
                </a:cubicBezTo>
                <a:lnTo>
                  <a:pt x="4122194" y="2545007"/>
                </a:lnTo>
                <a:lnTo>
                  <a:pt x="4125838" y="2518265"/>
                </a:lnTo>
                <a:lnTo>
                  <a:pt x="4125839" y="2518262"/>
                </a:lnTo>
                <a:lnTo>
                  <a:pt x="4132419" y="2490551"/>
                </a:lnTo>
                <a:lnTo>
                  <a:pt x="4134481" y="2463018"/>
                </a:lnTo>
                <a:lnTo>
                  <a:pt x="4134481" y="2463017"/>
                </a:lnTo>
                <a:cubicBezTo>
                  <a:pt x="4133600" y="2444777"/>
                  <a:pt x="4127457" y="2426822"/>
                  <a:pt x="4111549" y="2409485"/>
                </a:cubicBezTo>
                <a:cubicBezTo>
                  <a:pt x="4094022" y="2390434"/>
                  <a:pt x="4082782" y="2364715"/>
                  <a:pt x="4087164" y="2334044"/>
                </a:cubicBezTo>
                <a:cubicBezTo>
                  <a:pt x="4092688" y="2295753"/>
                  <a:pt x="4078782" y="2260890"/>
                  <a:pt x="4058207" y="2228314"/>
                </a:cubicBezTo>
                <a:cubicBezTo>
                  <a:pt x="4050777" y="2216692"/>
                  <a:pt x="4046587" y="2202404"/>
                  <a:pt x="4042967" y="2188879"/>
                </a:cubicBezTo>
                <a:cubicBezTo>
                  <a:pt x="4034584" y="2157636"/>
                  <a:pt x="4027154" y="2126201"/>
                  <a:pt x="4020296" y="2094578"/>
                </a:cubicBezTo>
                <a:cubicBezTo>
                  <a:pt x="4014582" y="2068669"/>
                  <a:pt x="4010390" y="2042570"/>
                  <a:pt x="4005437" y="2016469"/>
                </a:cubicBezTo>
                <a:cubicBezTo>
                  <a:pt x="4000103" y="1987894"/>
                  <a:pt x="3987719" y="1965224"/>
                  <a:pt x="3958954" y="1953413"/>
                </a:cubicBezTo>
                <a:cubicBezTo>
                  <a:pt x="3949810" y="1949603"/>
                  <a:pt x="3942569" y="1940459"/>
                  <a:pt x="3934949" y="1933219"/>
                </a:cubicBezTo>
                <a:cubicBezTo>
                  <a:pt x="3929425" y="1928076"/>
                  <a:pt x="3925233" y="1921216"/>
                  <a:pt x="3919519" y="1916454"/>
                </a:cubicBezTo>
                <a:cubicBezTo>
                  <a:pt x="3889418" y="1891497"/>
                  <a:pt x="3859129" y="1866922"/>
                  <a:pt x="3829028" y="1842158"/>
                </a:cubicBezTo>
                <a:cubicBezTo>
                  <a:pt x="3826170" y="1839679"/>
                  <a:pt x="3822741" y="1837013"/>
                  <a:pt x="3821407" y="1833775"/>
                </a:cubicBezTo>
                <a:cubicBezTo>
                  <a:pt x="3807501" y="1800246"/>
                  <a:pt x="3794358" y="1766335"/>
                  <a:pt x="3779686" y="1733188"/>
                </a:cubicBezTo>
                <a:cubicBezTo>
                  <a:pt x="3773972" y="1720423"/>
                  <a:pt x="3766924" y="1707279"/>
                  <a:pt x="3757018" y="1697753"/>
                </a:cubicBezTo>
                <a:cubicBezTo>
                  <a:pt x="3734538" y="1676036"/>
                  <a:pt x="3710152" y="1656223"/>
                  <a:pt x="3700436" y="1624980"/>
                </a:cubicBezTo>
                <a:cubicBezTo>
                  <a:pt x="3697580" y="1615836"/>
                  <a:pt x="3696055" y="1604978"/>
                  <a:pt x="3698532" y="1596213"/>
                </a:cubicBezTo>
                <a:close/>
                <a:moveTo>
                  <a:pt x="3745230" y="1459073"/>
                </a:moveTo>
                <a:lnTo>
                  <a:pt x="3745229" y="1459074"/>
                </a:lnTo>
                <a:lnTo>
                  <a:pt x="3736012" y="1481572"/>
                </a:lnTo>
                <a:close/>
                <a:moveTo>
                  <a:pt x="3764423" y="1268758"/>
                </a:moveTo>
                <a:cubicBezTo>
                  <a:pt x="3764875" y="1275402"/>
                  <a:pt x="3766447" y="1281689"/>
                  <a:pt x="3769590" y="1286070"/>
                </a:cubicBezTo>
                <a:cubicBezTo>
                  <a:pt x="3784163" y="1306930"/>
                  <a:pt x="3790403" y="1328553"/>
                  <a:pt x="3791927" y="1350628"/>
                </a:cubicBezTo>
                <a:lnTo>
                  <a:pt x="3786333" y="1413840"/>
                </a:lnTo>
                <a:lnTo>
                  <a:pt x="3791928" y="1350627"/>
                </a:lnTo>
                <a:cubicBezTo>
                  <a:pt x="3790403" y="1328552"/>
                  <a:pt x="3784164" y="1306930"/>
                  <a:pt x="3769590" y="1286069"/>
                </a:cubicBezTo>
                <a:close/>
                <a:moveTo>
                  <a:pt x="3706152" y="773035"/>
                </a:moveTo>
                <a:lnTo>
                  <a:pt x="3706152" y="773036"/>
                </a:lnTo>
                <a:cubicBezTo>
                  <a:pt x="3708438" y="800277"/>
                  <a:pt x="3711676" y="827330"/>
                  <a:pt x="3714152" y="854380"/>
                </a:cubicBezTo>
                <a:cubicBezTo>
                  <a:pt x="3716438" y="878957"/>
                  <a:pt x="3717200" y="903723"/>
                  <a:pt x="3745205" y="915344"/>
                </a:cubicBezTo>
                <a:cubicBezTo>
                  <a:pt x="3749587" y="917060"/>
                  <a:pt x="3752825" y="922774"/>
                  <a:pt x="3755683" y="927156"/>
                </a:cubicBezTo>
                <a:cubicBezTo>
                  <a:pt x="3799691" y="994786"/>
                  <a:pt x="3798547" y="1030981"/>
                  <a:pt x="3752063" y="1097088"/>
                </a:cubicBezTo>
                <a:cubicBezTo>
                  <a:pt x="3747301" y="1103946"/>
                  <a:pt x="3743871" y="1118614"/>
                  <a:pt x="3747681" y="1123186"/>
                </a:cubicBezTo>
                <a:cubicBezTo>
                  <a:pt x="3763493" y="1142618"/>
                  <a:pt x="3770542" y="1162954"/>
                  <a:pt x="3772400" y="1184029"/>
                </a:cubicBezTo>
                <a:cubicBezTo>
                  <a:pt x="3770542" y="1162954"/>
                  <a:pt x="3763494" y="1142617"/>
                  <a:pt x="3747682" y="1123185"/>
                </a:cubicBezTo>
                <a:cubicBezTo>
                  <a:pt x="3743872" y="1118613"/>
                  <a:pt x="3747302" y="1103945"/>
                  <a:pt x="3752064" y="1097087"/>
                </a:cubicBezTo>
                <a:cubicBezTo>
                  <a:pt x="3798548" y="1030980"/>
                  <a:pt x="3799692" y="994785"/>
                  <a:pt x="3755684" y="927155"/>
                </a:cubicBezTo>
                <a:cubicBezTo>
                  <a:pt x="3752826" y="922773"/>
                  <a:pt x="3749588" y="917059"/>
                  <a:pt x="3745206" y="915343"/>
                </a:cubicBezTo>
                <a:cubicBezTo>
                  <a:pt x="3717200" y="903722"/>
                  <a:pt x="3716438" y="878956"/>
                  <a:pt x="3714152" y="854379"/>
                </a:cubicBezTo>
                <a:close/>
                <a:moveTo>
                  <a:pt x="3761553" y="517851"/>
                </a:moveTo>
                <a:lnTo>
                  <a:pt x="3752635" y="556048"/>
                </a:lnTo>
                <a:cubicBezTo>
                  <a:pt x="3750539" y="564049"/>
                  <a:pt x="3745015" y="572623"/>
                  <a:pt x="3746157" y="580051"/>
                </a:cubicBezTo>
                <a:cubicBezTo>
                  <a:pt x="3749491" y="601579"/>
                  <a:pt x="3747062" y="622201"/>
                  <a:pt x="3742776" y="642538"/>
                </a:cubicBezTo>
                <a:lnTo>
                  <a:pt x="3730253" y="694928"/>
                </a:lnTo>
                <a:lnTo>
                  <a:pt x="3742777" y="642537"/>
                </a:lnTo>
                <a:cubicBezTo>
                  <a:pt x="3747063" y="622201"/>
                  <a:pt x="3749492" y="601578"/>
                  <a:pt x="3746158" y="580050"/>
                </a:cubicBezTo>
                <a:cubicBezTo>
                  <a:pt x="3745016" y="572622"/>
                  <a:pt x="3750540" y="564048"/>
                  <a:pt x="3752636" y="556047"/>
                </a:cubicBezTo>
                <a:close/>
                <a:moveTo>
                  <a:pt x="3774848" y="298169"/>
                </a:moveTo>
                <a:lnTo>
                  <a:pt x="3760065" y="313534"/>
                </a:lnTo>
                <a:cubicBezTo>
                  <a:pt x="3755873" y="316390"/>
                  <a:pt x="3758159" y="330299"/>
                  <a:pt x="3759493" y="338871"/>
                </a:cubicBezTo>
                <a:lnTo>
                  <a:pt x="3759500" y="338900"/>
                </a:lnTo>
                <a:lnTo>
                  <a:pt x="3769400" y="395640"/>
                </a:lnTo>
                <a:lnTo>
                  <a:pt x="3765590" y="367328"/>
                </a:lnTo>
                <a:lnTo>
                  <a:pt x="3759500" y="338900"/>
                </a:lnTo>
                <a:lnTo>
                  <a:pt x="3759494" y="338870"/>
                </a:lnTo>
                <a:cubicBezTo>
                  <a:pt x="3758160" y="330298"/>
                  <a:pt x="3755874" y="316389"/>
                  <a:pt x="3760066" y="313533"/>
                </a:cubicBezTo>
                <a:close/>
                <a:moveTo>
                  <a:pt x="3782393" y="281568"/>
                </a:moveTo>
                <a:lnTo>
                  <a:pt x="3777498" y="295415"/>
                </a:lnTo>
                <a:lnTo>
                  <a:pt x="3777499" y="295415"/>
                </a:lnTo>
                <a:close/>
                <a:moveTo>
                  <a:pt x="3769073" y="24486"/>
                </a:moveTo>
                <a:lnTo>
                  <a:pt x="3766810" y="74129"/>
                </a:lnTo>
                <a:cubicBezTo>
                  <a:pt x="3767733" y="91492"/>
                  <a:pt x="3770043" y="108703"/>
                  <a:pt x="3772734" y="125861"/>
                </a:cubicBezTo>
                <a:lnTo>
                  <a:pt x="3777129" y="153387"/>
                </a:lnTo>
                <a:lnTo>
                  <a:pt x="3785402" y="228944"/>
                </a:lnTo>
                <a:lnTo>
                  <a:pt x="3780943" y="177271"/>
                </a:lnTo>
                <a:lnTo>
                  <a:pt x="3777129" y="153387"/>
                </a:lnTo>
                <a:lnTo>
                  <a:pt x="3776930" y="151569"/>
                </a:lnTo>
                <a:cubicBezTo>
                  <a:pt x="3772700" y="125876"/>
                  <a:pt x="3768195" y="100174"/>
                  <a:pt x="3766811" y="74129"/>
                </a:cubicBezTo>
                <a:close/>
                <a:moveTo>
                  <a:pt x="3766492" y="0"/>
                </a:moveTo>
                <a:lnTo>
                  <a:pt x="4230600" y="0"/>
                </a:lnTo>
                <a:lnTo>
                  <a:pt x="4229473" y="2817"/>
                </a:lnTo>
                <a:cubicBezTo>
                  <a:pt x="4221092" y="21486"/>
                  <a:pt x="4218423" y="43012"/>
                  <a:pt x="4215375" y="63587"/>
                </a:cubicBezTo>
                <a:cubicBezTo>
                  <a:pt x="4209851" y="101308"/>
                  <a:pt x="4206421" y="139219"/>
                  <a:pt x="4201468" y="176939"/>
                </a:cubicBezTo>
                <a:cubicBezTo>
                  <a:pt x="4200325" y="184941"/>
                  <a:pt x="4198231" y="194085"/>
                  <a:pt x="4193466" y="200182"/>
                </a:cubicBezTo>
                <a:cubicBezTo>
                  <a:pt x="4161461" y="241901"/>
                  <a:pt x="4152508" y="292579"/>
                  <a:pt x="4155554" y="340774"/>
                </a:cubicBezTo>
                <a:cubicBezTo>
                  <a:pt x="4157843" y="378686"/>
                  <a:pt x="4159557" y="415835"/>
                  <a:pt x="4156319" y="453364"/>
                </a:cubicBezTo>
                <a:cubicBezTo>
                  <a:pt x="4156127" y="456222"/>
                  <a:pt x="4156509" y="460032"/>
                  <a:pt x="4158033" y="462126"/>
                </a:cubicBezTo>
                <a:cubicBezTo>
                  <a:pt x="4168129" y="475081"/>
                  <a:pt x="4168891" y="488607"/>
                  <a:pt x="4170605" y="505182"/>
                </a:cubicBezTo>
                <a:cubicBezTo>
                  <a:pt x="4173083" y="528615"/>
                  <a:pt x="4171367" y="550141"/>
                  <a:pt x="4167177" y="571860"/>
                </a:cubicBezTo>
                <a:cubicBezTo>
                  <a:pt x="4164129" y="587672"/>
                  <a:pt x="4157843" y="603673"/>
                  <a:pt x="4149840" y="617772"/>
                </a:cubicBezTo>
                <a:cubicBezTo>
                  <a:pt x="4138600" y="637392"/>
                  <a:pt x="4134220" y="656255"/>
                  <a:pt x="4149078" y="674923"/>
                </a:cubicBezTo>
                <a:cubicBezTo>
                  <a:pt x="4164891" y="695116"/>
                  <a:pt x="4159367" y="717977"/>
                  <a:pt x="4159937" y="740268"/>
                </a:cubicBezTo>
                <a:cubicBezTo>
                  <a:pt x="4160129" y="749982"/>
                  <a:pt x="4159747" y="760270"/>
                  <a:pt x="4162223" y="769605"/>
                </a:cubicBezTo>
                <a:cubicBezTo>
                  <a:pt x="4169273" y="796655"/>
                  <a:pt x="4179941" y="822756"/>
                  <a:pt x="4184703" y="850189"/>
                </a:cubicBezTo>
                <a:cubicBezTo>
                  <a:pt x="4187370" y="865430"/>
                  <a:pt x="4182607" y="882384"/>
                  <a:pt x="4179179" y="898198"/>
                </a:cubicBezTo>
                <a:cubicBezTo>
                  <a:pt x="4175559" y="914200"/>
                  <a:pt x="4170035" y="930011"/>
                  <a:pt x="4164319" y="945444"/>
                </a:cubicBezTo>
                <a:cubicBezTo>
                  <a:pt x="4160509" y="955920"/>
                  <a:pt x="4156889" y="967350"/>
                  <a:pt x="4150030" y="975733"/>
                </a:cubicBezTo>
                <a:cubicBezTo>
                  <a:pt x="4134410" y="994785"/>
                  <a:pt x="4131742" y="1014406"/>
                  <a:pt x="4139934" y="1036887"/>
                </a:cubicBezTo>
                <a:cubicBezTo>
                  <a:pt x="4141268" y="1040315"/>
                  <a:pt x="4141268" y="1044315"/>
                  <a:pt x="4141458" y="1048125"/>
                </a:cubicBezTo>
                <a:cubicBezTo>
                  <a:pt x="4145458" y="1109091"/>
                  <a:pt x="4147936" y="1170051"/>
                  <a:pt x="4154032" y="1230633"/>
                </a:cubicBezTo>
                <a:cubicBezTo>
                  <a:pt x="4156509" y="1255206"/>
                  <a:pt x="4167367" y="1278829"/>
                  <a:pt x="4174225" y="1303024"/>
                </a:cubicBezTo>
                <a:cubicBezTo>
                  <a:pt x="4175559" y="1307978"/>
                  <a:pt x="4177655" y="1313504"/>
                  <a:pt x="4176701" y="1318456"/>
                </a:cubicBezTo>
                <a:cubicBezTo>
                  <a:pt x="4167177" y="1372368"/>
                  <a:pt x="4181083" y="1422854"/>
                  <a:pt x="4199372" y="1472575"/>
                </a:cubicBezTo>
                <a:cubicBezTo>
                  <a:pt x="4201278" y="1477717"/>
                  <a:pt x="4200706" y="1484004"/>
                  <a:pt x="4200325" y="1489720"/>
                </a:cubicBezTo>
                <a:cubicBezTo>
                  <a:pt x="4198993" y="1505724"/>
                  <a:pt x="4192324" y="1523059"/>
                  <a:pt x="4196324" y="1537537"/>
                </a:cubicBezTo>
                <a:cubicBezTo>
                  <a:pt x="4207374" y="1576019"/>
                  <a:pt x="4220709" y="1614120"/>
                  <a:pt x="4237474" y="1650317"/>
                </a:cubicBezTo>
                <a:cubicBezTo>
                  <a:pt x="4254428" y="1687086"/>
                  <a:pt x="4268716" y="1721185"/>
                  <a:pt x="4251572" y="1763287"/>
                </a:cubicBezTo>
                <a:cubicBezTo>
                  <a:pt x="4244332" y="1781194"/>
                  <a:pt x="4249476" y="1804816"/>
                  <a:pt x="4251380" y="1825393"/>
                </a:cubicBezTo>
                <a:cubicBezTo>
                  <a:pt x="4252904" y="1840441"/>
                  <a:pt x="4261478" y="1854920"/>
                  <a:pt x="4261478" y="1869780"/>
                </a:cubicBezTo>
                <a:cubicBezTo>
                  <a:pt x="4261478" y="1909408"/>
                  <a:pt x="4271574" y="1944649"/>
                  <a:pt x="4292149" y="1978940"/>
                </a:cubicBezTo>
                <a:cubicBezTo>
                  <a:pt x="4300150" y="1992279"/>
                  <a:pt x="4294815" y="2013043"/>
                  <a:pt x="4296911" y="2030378"/>
                </a:cubicBezTo>
                <a:cubicBezTo>
                  <a:pt x="4299388" y="2048668"/>
                  <a:pt x="4301673" y="2067525"/>
                  <a:pt x="4307201" y="2085054"/>
                </a:cubicBezTo>
                <a:cubicBezTo>
                  <a:pt x="4321679" y="2130393"/>
                  <a:pt x="4338062" y="2175163"/>
                  <a:pt x="4353302" y="2220312"/>
                </a:cubicBezTo>
                <a:cubicBezTo>
                  <a:pt x="4365877" y="2257459"/>
                  <a:pt x="4355970" y="2294039"/>
                  <a:pt x="4350636" y="2330806"/>
                </a:cubicBezTo>
                <a:cubicBezTo>
                  <a:pt x="4347205" y="2353859"/>
                  <a:pt x="4339013" y="2375383"/>
                  <a:pt x="4351206" y="2401292"/>
                </a:cubicBezTo>
                <a:cubicBezTo>
                  <a:pt x="4362828" y="2426059"/>
                  <a:pt x="4360160" y="2457492"/>
                  <a:pt x="4366446" y="2485307"/>
                </a:cubicBezTo>
                <a:cubicBezTo>
                  <a:pt x="4371781" y="2508742"/>
                  <a:pt x="4380354" y="2531409"/>
                  <a:pt x="4388736" y="2554079"/>
                </a:cubicBezTo>
                <a:cubicBezTo>
                  <a:pt x="4400168" y="2584942"/>
                  <a:pt x="4412167" y="2615421"/>
                  <a:pt x="4406453" y="2649143"/>
                </a:cubicBezTo>
                <a:cubicBezTo>
                  <a:pt x="4399976" y="2687436"/>
                  <a:pt x="4424359" y="2713723"/>
                  <a:pt x="4440554" y="2743826"/>
                </a:cubicBezTo>
                <a:cubicBezTo>
                  <a:pt x="4451603" y="2764590"/>
                  <a:pt x="4459795" y="2787259"/>
                  <a:pt x="4466653" y="2809930"/>
                </a:cubicBezTo>
                <a:cubicBezTo>
                  <a:pt x="4475607" y="2840219"/>
                  <a:pt x="4480941" y="2871462"/>
                  <a:pt x="4489705" y="2901943"/>
                </a:cubicBezTo>
                <a:cubicBezTo>
                  <a:pt x="4502848" y="2948047"/>
                  <a:pt x="4513137" y="2994722"/>
                  <a:pt x="4505897" y="3042728"/>
                </a:cubicBezTo>
                <a:cubicBezTo>
                  <a:pt x="4502659" y="3064827"/>
                  <a:pt x="4502848" y="3085403"/>
                  <a:pt x="4507613" y="3107500"/>
                </a:cubicBezTo>
                <a:cubicBezTo>
                  <a:pt x="4515422" y="3143695"/>
                  <a:pt x="4516376" y="3180844"/>
                  <a:pt x="4545521" y="3209993"/>
                </a:cubicBezTo>
                <a:cubicBezTo>
                  <a:pt x="4555811" y="3220280"/>
                  <a:pt x="4558477" y="3238758"/>
                  <a:pt x="4563811" y="3253809"/>
                </a:cubicBezTo>
                <a:cubicBezTo>
                  <a:pt x="4570099" y="3271145"/>
                  <a:pt x="4566858" y="3283908"/>
                  <a:pt x="4548570" y="3293244"/>
                </a:cubicBezTo>
                <a:cubicBezTo>
                  <a:pt x="4540379" y="3297434"/>
                  <a:pt x="4532378" y="3309437"/>
                  <a:pt x="4531043" y="3318771"/>
                </a:cubicBezTo>
                <a:cubicBezTo>
                  <a:pt x="4527043" y="3346776"/>
                  <a:pt x="4532950" y="3372495"/>
                  <a:pt x="4545904" y="3399546"/>
                </a:cubicBezTo>
                <a:cubicBezTo>
                  <a:pt x="4558096" y="3424883"/>
                  <a:pt x="4556762" y="3456508"/>
                  <a:pt x="4561524" y="3485275"/>
                </a:cubicBezTo>
                <a:cubicBezTo>
                  <a:pt x="4564954" y="3505657"/>
                  <a:pt x="4572002" y="3526042"/>
                  <a:pt x="4572002" y="3546617"/>
                </a:cubicBezTo>
                <a:cubicBezTo>
                  <a:pt x="4572002" y="3572146"/>
                  <a:pt x="4565907" y="3597482"/>
                  <a:pt x="4563620" y="3623201"/>
                </a:cubicBezTo>
                <a:cubicBezTo>
                  <a:pt x="4561716" y="3643204"/>
                  <a:pt x="4562478" y="3663589"/>
                  <a:pt x="4560192" y="3683591"/>
                </a:cubicBezTo>
                <a:cubicBezTo>
                  <a:pt x="4558477" y="3699976"/>
                  <a:pt x="4554096" y="3716168"/>
                  <a:pt x="4550476" y="3732361"/>
                </a:cubicBezTo>
                <a:cubicBezTo>
                  <a:pt x="4549142" y="3738267"/>
                  <a:pt x="4543998" y="3744173"/>
                  <a:pt x="4544759" y="3749506"/>
                </a:cubicBezTo>
                <a:cubicBezTo>
                  <a:pt x="4552953" y="3802467"/>
                  <a:pt x="4516376" y="3840569"/>
                  <a:pt x="4500182" y="3885338"/>
                </a:cubicBezTo>
                <a:cubicBezTo>
                  <a:pt x="4483035" y="3932394"/>
                  <a:pt x="4456748" y="3977925"/>
                  <a:pt x="4464557" y="4030503"/>
                </a:cubicBezTo>
                <a:cubicBezTo>
                  <a:pt x="4469319" y="4062318"/>
                  <a:pt x="4480369" y="4092989"/>
                  <a:pt x="4487039" y="4124614"/>
                </a:cubicBezTo>
                <a:cubicBezTo>
                  <a:pt x="4489324" y="4135854"/>
                  <a:pt x="4488943" y="4148427"/>
                  <a:pt x="4486656" y="4159667"/>
                </a:cubicBezTo>
                <a:cubicBezTo>
                  <a:pt x="4476177" y="4213961"/>
                  <a:pt x="4474653" y="4267493"/>
                  <a:pt x="4491801" y="4320837"/>
                </a:cubicBezTo>
                <a:cubicBezTo>
                  <a:pt x="4494659" y="4329979"/>
                  <a:pt x="4497325" y="4339695"/>
                  <a:pt x="4497325" y="4349222"/>
                </a:cubicBezTo>
                <a:cubicBezTo>
                  <a:pt x="4497325" y="4401419"/>
                  <a:pt x="4493324" y="4452665"/>
                  <a:pt x="4474653" y="4502579"/>
                </a:cubicBezTo>
                <a:cubicBezTo>
                  <a:pt x="4468368" y="4519343"/>
                  <a:pt x="4472368" y="4539728"/>
                  <a:pt x="4470844" y="4558207"/>
                </a:cubicBezTo>
                <a:cubicBezTo>
                  <a:pt x="4469511" y="4575351"/>
                  <a:pt x="4468940" y="4592878"/>
                  <a:pt x="4464557" y="4609452"/>
                </a:cubicBezTo>
                <a:cubicBezTo>
                  <a:pt x="4458082" y="4633647"/>
                  <a:pt x="4457320" y="4656126"/>
                  <a:pt x="4463033" y="4681083"/>
                </a:cubicBezTo>
                <a:cubicBezTo>
                  <a:pt x="4468368" y="4704895"/>
                  <a:pt x="4465702" y="4730614"/>
                  <a:pt x="4465891" y="4755381"/>
                </a:cubicBezTo>
                <a:cubicBezTo>
                  <a:pt x="4466082" y="4783004"/>
                  <a:pt x="4466272" y="4810627"/>
                  <a:pt x="4465319" y="4838250"/>
                </a:cubicBezTo>
                <a:cubicBezTo>
                  <a:pt x="4464940" y="4849300"/>
                  <a:pt x="4457320" y="4861873"/>
                  <a:pt x="4460367" y="4871019"/>
                </a:cubicBezTo>
                <a:cubicBezTo>
                  <a:pt x="4470653" y="4900546"/>
                  <a:pt x="4458271" y="4930075"/>
                  <a:pt x="4463795" y="4959602"/>
                </a:cubicBezTo>
                <a:cubicBezTo>
                  <a:pt x="4466653" y="4974082"/>
                  <a:pt x="4458844" y="4990465"/>
                  <a:pt x="4458082" y="5006086"/>
                </a:cubicBezTo>
                <a:cubicBezTo>
                  <a:pt x="4456748" y="5031614"/>
                  <a:pt x="4457320" y="5057141"/>
                  <a:pt x="4456937" y="5082670"/>
                </a:cubicBezTo>
                <a:cubicBezTo>
                  <a:pt x="4456748" y="5091052"/>
                  <a:pt x="4455986" y="5099245"/>
                  <a:pt x="4455603" y="5107627"/>
                </a:cubicBezTo>
                <a:cubicBezTo>
                  <a:pt x="4455223" y="5115057"/>
                  <a:pt x="4453508" y="5122867"/>
                  <a:pt x="4454840" y="5129916"/>
                </a:cubicBezTo>
                <a:cubicBezTo>
                  <a:pt x="4459605" y="5155445"/>
                  <a:pt x="4467415" y="5180591"/>
                  <a:pt x="4470464" y="5206308"/>
                </a:cubicBezTo>
                <a:cubicBezTo>
                  <a:pt x="4473130" y="5228597"/>
                  <a:pt x="4469511" y="5251650"/>
                  <a:pt x="4471415" y="5274129"/>
                </a:cubicBezTo>
                <a:cubicBezTo>
                  <a:pt x="4474653" y="5313754"/>
                  <a:pt x="4480369" y="5353379"/>
                  <a:pt x="4483990" y="5393005"/>
                </a:cubicBezTo>
                <a:cubicBezTo>
                  <a:pt x="4484752" y="5401579"/>
                  <a:pt x="4479988" y="5410531"/>
                  <a:pt x="4479607" y="5419295"/>
                </a:cubicBezTo>
                <a:cubicBezTo>
                  <a:pt x="4478656" y="5446728"/>
                  <a:pt x="4478464" y="5474161"/>
                  <a:pt x="4477894" y="5501594"/>
                </a:cubicBezTo>
                <a:cubicBezTo>
                  <a:pt x="4477702" y="5517215"/>
                  <a:pt x="4478273" y="5533027"/>
                  <a:pt x="4476560" y="5548460"/>
                </a:cubicBezTo>
                <a:cubicBezTo>
                  <a:pt x="4474273" y="5568842"/>
                  <a:pt x="4470844" y="5587321"/>
                  <a:pt x="4485703" y="5606372"/>
                </a:cubicBezTo>
                <a:cubicBezTo>
                  <a:pt x="4508755" y="5635711"/>
                  <a:pt x="4499801" y="5673050"/>
                  <a:pt x="4505134" y="5706959"/>
                </a:cubicBezTo>
                <a:cubicBezTo>
                  <a:pt x="4506468" y="5715723"/>
                  <a:pt x="4506659" y="5724678"/>
                  <a:pt x="4508183" y="5733440"/>
                </a:cubicBezTo>
                <a:cubicBezTo>
                  <a:pt x="4511041" y="5749634"/>
                  <a:pt x="4514279" y="5765635"/>
                  <a:pt x="4517519" y="5781830"/>
                </a:cubicBezTo>
                <a:cubicBezTo>
                  <a:pt x="4518089" y="5784686"/>
                  <a:pt x="4518281" y="5787924"/>
                  <a:pt x="4519234" y="5790592"/>
                </a:cubicBezTo>
                <a:cubicBezTo>
                  <a:pt x="4527233" y="5815169"/>
                  <a:pt x="4536378" y="5839361"/>
                  <a:pt x="4542855" y="5864318"/>
                </a:cubicBezTo>
                <a:cubicBezTo>
                  <a:pt x="4546095" y="5876511"/>
                  <a:pt x="4546476" y="5890037"/>
                  <a:pt x="4544759" y="5902610"/>
                </a:cubicBezTo>
                <a:cubicBezTo>
                  <a:pt x="4539808" y="5939377"/>
                  <a:pt x="4537712" y="5975764"/>
                  <a:pt x="4544951" y="6012723"/>
                </a:cubicBezTo>
                <a:cubicBezTo>
                  <a:pt x="4547808" y="6027392"/>
                  <a:pt x="4543045" y="6043776"/>
                  <a:pt x="4541332" y="6059397"/>
                </a:cubicBezTo>
                <a:cubicBezTo>
                  <a:pt x="4536759" y="6096736"/>
                  <a:pt x="4531805" y="6134075"/>
                  <a:pt x="4527426" y="6171605"/>
                </a:cubicBezTo>
                <a:cubicBezTo>
                  <a:pt x="4524758" y="6195037"/>
                  <a:pt x="4523234" y="6218660"/>
                  <a:pt x="4520568" y="6242093"/>
                </a:cubicBezTo>
                <a:cubicBezTo>
                  <a:pt x="4517327" y="6269144"/>
                  <a:pt x="4512375" y="6296005"/>
                  <a:pt x="4509706" y="6323058"/>
                </a:cubicBezTo>
                <a:cubicBezTo>
                  <a:pt x="4506659" y="6353919"/>
                  <a:pt x="4506089" y="6384972"/>
                  <a:pt x="4502848" y="6415833"/>
                </a:cubicBezTo>
                <a:cubicBezTo>
                  <a:pt x="4496563" y="6472225"/>
                  <a:pt x="4489132" y="6528424"/>
                  <a:pt x="4482084" y="6584812"/>
                </a:cubicBezTo>
                <a:cubicBezTo>
                  <a:pt x="4475226" y="6639488"/>
                  <a:pt x="4469129" y="6694164"/>
                  <a:pt x="4460557" y="6748458"/>
                </a:cubicBezTo>
                <a:cubicBezTo>
                  <a:pt x="4456937" y="6771319"/>
                  <a:pt x="4447030" y="6793035"/>
                  <a:pt x="4441507" y="6815516"/>
                </a:cubicBezTo>
                <a:lnTo>
                  <a:pt x="4431806" y="6858001"/>
                </a:lnTo>
                <a:lnTo>
                  <a:pt x="4259554" y="6858001"/>
                </a:lnTo>
                <a:lnTo>
                  <a:pt x="4259554" y="6858002"/>
                </a:lnTo>
                <a:lnTo>
                  <a:pt x="0" y="6858002"/>
                </a:lnTo>
                <a:lnTo>
                  <a:pt x="0" y="2"/>
                </a:lnTo>
                <a:lnTo>
                  <a:pt x="3766492" y="1"/>
                </a:lnTo>
                <a:lnTo>
                  <a:pt x="3769210" y="21486"/>
                </a:lnTo>
                <a:close/>
              </a:path>
            </a:pathLst>
          </a:custGeom>
          <a:solidFill>
            <a:schemeClr val="bg1">
              <a:alpha val="14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45">
            <a:extLst>
              <a:ext uri="{FF2B5EF4-FFF2-40B4-BE49-F238E27FC236}">
                <a16:creationId xmlns:a16="http://schemas.microsoft.com/office/drawing/2014/main" id="{431899EE-49A4-469F-BDB5-0A178C55105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697284" y="-1"/>
            <a:ext cx="884241" cy="6858001"/>
            <a:chOff x="3697284" y="-1"/>
            <a:chExt cx="884241" cy="6858001"/>
          </a:xfrm>
          <a:effectLst>
            <a:outerShdw blurRad="381000" dist="152400" algn="l" rotWithShape="0">
              <a:prstClr val="black">
                <a:alpha val="10000"/>
              </a:prstClr>
            </a:outerShdw>
          </a:effectLst>
        </p:grpSpPr>
        <p:sp>
          <p:nvSpPr>
            <p:cNvPr id="73" name="Freeform: Shape 46">
              <a:extLst>
                <a:ext uri="{FF2B5EF4-FFF2-40B4-BE49-F238E27FC236}">
                  <a16:creationId xmlns:a16="http://schemas.microsoft.com/office/drawing/2014/main" id="{463E0550-0AFD-458E-A821-787F4CB6FF8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05641"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4" name="Freeform: Shape 47">
              <a:extLst>
                <a:ext uri="{FF2B5EF4-FFF2-40B4-BE49-F238E27FC236}">
                  <a16:creationId xmlns:a16="http://schemas.microsoft.com/office/drawing/2014/main" id="{9BC5702A-BA45-4A2C-99DC-525993A9CE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flipH="1">
              <a:off x="715166"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2">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 name="TextBox 1">
            <a:extLst>
              <a:ext uri="{FF2B5EF4-FFF2-40B4-BE49-F238E27FC236}">
                <a16:creationId xmlns:a16="http://schemas.microsoft.com/office/drawing/2014/main" id="{B7C133D9-9665-C492-F887-34EA2A284B93}"/>
              </a:ext>
            </a:extLst>
          </p:cNvPr>
          <p:cNvSpPr txBox="1"/>
          <p:nvPr/>
        </p:nvSpPr>
        <p:spPr>
          <a:xfrm>
            <a:off x="318052" y="1041621"/>
            <a:ext cx="3388756" cy="2308324"/>
          </a:xfrm>
          <a:prstGeom prst="rect">
            <a:avLst/>
          </a:prstGeom>
          <a:noFill/>
        </p:spPr>
        <p:txBody>
          <a:bodyPr wrap="square" rtlCol="0">
            <a:spAutoFit/>
          </a:bodyPr>
          <a:lstStyle/>
          <a:p>
            <a:r>
              <a:rPr lang="en-CA" dirty="0">
                <a:solidFill>
                  <a:schemeClr val="bg1">
                    <a:lumMod val="95000"/>
                  </a:schemeClr>
                </a:solidFill>
              </a:rPr>
              <a:t>Other essential Information newcomers require the moment they arrive to their community!</a:t>
            </a:r>
          </a:p>
          <a:p>
            <a:endParaRPr lang="en-CA" dirty="0">
              <a:solidFill>
                <a:schemeClr val="bg1">
                  <a:lumMod val="95000"/>
                </a:schemeClr>
              </a:solidFill>
            </a:endParaRPr>
          </a:p>
          <a:p>
            <a:r>
              <a:rPr lang="en-CA" dirty="0">
                <a:solidFill>
                  <a:schemeClr val="bg1">
                    <a:lumMod val="95000"/>
                  </a:schemeClr>
                </a:solidFill>
              </a:rPr>
              <a:t>Knowledge is power and makes people feel welcome.</a:t>
            </a:r>
          </a:p>
          <a:p>
            <a:endParaRPr lang="en-CA" dirty="0">
              <a:solidFill>
                <a:schemeClr val="bg1">
                  <a:lumMod val="95000"/>
                </a:schemeClr>
              </a:solidFill>
            </a:endParaRPr>
          </a:p>
          <a:p>
            <a:r>
              <a:rPr lang="en-CA" dirty="0">
                <a:solidFill>
                  <a:schemeClr val="bg1">
                    <a:lumMod val="95000"/>
                  </a:schemeClr>
                </a:solidFill>
              </a:rPr>
              <a:t>Think of it like going to a Air BnB!</a:t>
            </a:r>
          </a:p>
        </p:txBody>
      </p:sp>
    </p:spTree>
    <p:extLst>
      <p:ext uri="{BB962C8B-B14F-4D97-AF65-F5344CB8AC3E}">
        <p14:creationId xmlns:p14="http://schemas.microsoft.com/office/powerpoint/2010/main" val="510582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558742" y="579120"/>
            <a:ext cx="10361531" cy="5699760"/>
          </a:xfrm>
        </p:spPr>
        <p:txBody>
          <a:bodyPr>
            <a:normAutofit fontScale="90000"/>
          </a:bodyPr>
          <a:lstStyle/>
          <a:p>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r>
              <a:rPr lang="en-US" sz="2000" b="1" u="sng" dirty="0">
                <a:solidFill>
                  <a:schemeClr val="bg1"/>
                </a:solidFill>
              </a:rPr>
              <a:t>Recreation</a:t>
            </a:r>
            <a:br>
              <a:rPr lang="en-US" sz="2000" dirty="0">
                <a:solidFill>
                  <a:schemeClr val="bg1"/>
                </a:solidFill>
              </a:rPr>
            </a:br>
            <a:br>
              <a:rPr lang="en-US" sz="2000" dirty="0">
                <a:solidFill>
                  <a:schemeClr val="bg1"/>
                </a:solidFill>
              </a:rPr>
            </a:br>
            <a:br>
              <a:rPr lang="en-US" sz="2000" dirty="0">
                <a:solidFill>
                  <a:schemeClr val="bg1"/>
                </a:solidFill>
              </a:rPr>
            </a:br>
            <a:r>
              <a:rPr lang="en-US" sz="2000" dirty="0">
                <a:solidFill>
                  <a:schemeClr val="bg1"/>
                </a:solidFill>
              </a:rPr>
              <a:t>Be sure you put the following information on your website:</a:t>
            </a:r>
            <a:br>
              <a:rPr lang="en-US" sz="2000" dirty="0">
                <a:solidFill>
                  <a:schemeClr val="bg1"/>
                </a:solidFill>
              </a:rPr>
            </a:br>
            <a:r>
              <a:rPr lang="en-US" sz="2000" b="1" dirty="0">
                <a:solidFill>
                  <a:schemeClr val="bg1"/>
                </a:solidFill>
              </a:rPr>
              <a:t>Description of Sport</a:t>
            </a:r>
            <a:br>
              <a:rPr lang="en-US" sz="2000" b="1" dirty="0">
                <a:solidFill>
                  <a:schemeClr val="bg1"/>
                </a:solidFill>
              </a:rPr>
            </a:br>
            <a:r>
              <a:rPr lang="en-US" sz="2000" b="1" dirty="0">
                <a:solidFill>
                  <a:schemeClr val="bg1"/>
                </a:solidFill>
              </a:rPr>
              <a:t>Video Link</a:t>
            </a:r>
            <a:br>
              <a:rPr lang="en-US" sz="2000" dirty="0">
                <a:solidFill>
                  <a:schemeClr val="bg1"/>
                </a:solidFill>
              </a:rPr>
            </a:br>
            <a:r>
              <a:rPr lang="en-US" sz="2000" dirty="0">
                <a:solidFill>
                  <a:schemeClr val="bg1"/>
                </a:solidFill>
              </a:rPr>
              <a:t>Registration Date/Time</a:t>
            </a:r>
            <a:br>
              <a:rPr lang="en-US" sz="2000" dirty="0">
                <a:solidFill>
                  <a:schemeClr val="bg1"/>
                </a:solidFill>
              </a:rPr>
            </a:br>
            <a:r>
              <a:rPr lang="en-US" sz="2000" dirty="0">
                <a:solidFill>
                  <a:schemeClr val="bg1"/>
                </a:solidFill>
              </a:rPr>
              <a:t>Contact for more information </a:t>
            </a:r>
            <a:br>
              <a:rPr lang="en-US" sz="2000" dirty="0">
                <a:solidFill>
                  <a:schemeClr val="bg1"/>
                </a:solidFill>
              </a:rPr>
            </a:br>
            <a:r>
              <a:rPr lang="en-US" sz="2000" b="1" dirty="0">
                <a:solidFill>
                  <a:schemeClr val="bg1"/>
                </a:solidFill>
              </a:rPr>
              <a:t>Equipment that will be needed</a:t>
            </a:r>
            <a:br>
              <a:rPr lang="en-US" sz="2000" b="1" dirty="0">
                <a:solidFill>
                  <a:schemeClr val="bg1"/>
                </a:solidFill>
              </a:rPr>
            </a:br>
            <a:r>
              <a:rPr lang="en-US" sz="2000" b="1" dirty="0">
                <a:solidFill>
                  <a:schemeClr val="bg1"/>
                </a:solidFill>
              </a:rPr>
              <a:t>Costs for Registration &amp; equipment</a:t>
            </a:r>
            <a:br>
              <a:rPr lang="en-US" sz="2000" b="1" dirty="0">
                <a:solidFill>
                  <a:schemeClr val="bg1"/>
                </a:solidFill>
              </a:rPr>
            </a:br>
            <a:br>
              <a:rPr lang="en-US" sz="2000" b="1" dirty="0">
                <a:solidFill>
                  <a:schemeClr val="bg1"/>
                </a:solidFill>
              </a:rPr>
            </a:br>
            <a:br>
              <a:rPr lang="en-US" sz="2400" dirty="0">
                <a:solidFill>
                  <a:schemeClr val="bg1"/>
                </a:solidFill>
              </a:rPr>
            </a:br>
            <a:br>
              <a:rPr lang="en-US" sz="2400" dirty="0">
                <a:solidFill>
                  <a:schemeClr val="bg1"/>
                </a:solidFill>
              </a:rPr>
            </a:br>
            <a:r>
              <a:rPr lang="en-US" sz="2400" dirty="0">
                <a:solidFill>
                  <a:schemeClr val="bg1"/>
                </a:solidFill>
              </a:rPr>
              <a:t>If they are interested in trying community sports, is there a volunteer “Rec Buddy” who is passionate about that sport you can pair them up with?</a:t>
            </a:r>
            <a:br>
              <a:rPr lang="en-US" sz="2400" dirty="0">
                <a:solidFill>
                  <a:schemeClr val="bg1"/>
                </a:solidFill>
              </a:rPr>
            </a:br>
            <a:br>
              <a:rPr lang="en-US" sz="1800" dirty="0">
                <a:solidFill>
                  <a:schemeClr val="bg1"/>
                </a:solidFill>
              </a:rPr>
            </a:br>
            <a:br>
              <a:rPr lang="en-US" sz="1800" dirty="0">
                <a:solidFill>
                  <a:schemeClr val="bg1"/>
                </a:solidFill>
              </a:rPr>
            </a:br>
            <a:endParaRPr lang="en-CA" sz="1800" dirty="0">
              <a:solidFill>
                <a:schemeClr val="bg1"/>
              </a:solidFill>
            </a:endParaRPr>
          </a:p>
        </p:txBody>
      </p:sp>
      <p:grpSp>
        <p:nvGrpSpPr>
          <p:cNvPr id="47" name="Group 46">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8" name="Freeform: Shape 47">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50108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 name="Rectangle 44">
            <a:extLst>
              <a:ext uri="{FF2B5EF4-FFF2-40B4-BE49-F238E27FC236}">
                <a16:creationId xmlns:a16="http://schemas.microsoft.com/office/drawing/2014/main" id="{C7FAE6E8-1D9E-4905-AAFE-978D331822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558742" y="233680"/>
            <a:ext cx="10361531" cy="6045200"/>
          </a:xfrm>
        </p:spPr>
        <p:txBody>
          <a:bodyPr>
            <a:normAutofit fontScale="90000"/>
          </a:bodyPr>
          <a:lstStyle/>
          <a:p>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br>
              <a:rPr lang="en-US" sz="2000" b="1" u="sng" dirty="0">
                <a:solidFill>
                  <a:schemeClr val="bg1"/>
                </a:solidFill>
              </a:rPr>
            </a:br>
            <a:r>
              <a:rPr lang="en-US" sz="2000" b="1" u="sng" dirty="0">
                <a:solidFill>
                  <a:schemeClr val="bg1"/>
                </a:solidFill>
              </a:rPr>
              <a:t>Federal Government of Canada</a:t>
            </a:r>
            <a:br>
              <a:rPr lang="en-US" sz="2000" dirty="0">
                <a:solidFill>
                  <a:schemeClr val="bg1"/>
                </a:solidFill>
              </a:rPr>
            </a:br>
            <a:r>
              <a:rPr lang="en-US" sz="2000" dirty="0">
                <a:solidFill>
                  <a:schemeClr val="bg1"/>
                </a:solidFill>
              </a:rPr>
              <a:t>Work Permit Link</a:t>
            </a:r>
            <a:br>
              <a:rPr lang="en-US" sz="2000" dirty="0">
                <a:solidFill>
                  <a:schemeClr val="bg1"/>
                </a:solidFill>
              </a:rPr>
            </a:br>
            <a:r>
              <a:rPr lang="en-US" sz="2000" dirty="0">
                <a:solidFill>
                  <a:schemeClr val="bg1"/>
                </a:solidFill>
              </a:rPr>
              <a:t>Study Permit</a:t>
            </a:r>
            <a:br>
              <a:rPr lang="en-US" sz="2000" dirty="0">
                <a:solidFill>
                  <a:schemeClr val="bg1"/>
                </a:solidFill>
              </a:rPr>
            </a:br>
            <a:r>
              <a:rPr lang="en-US" sz="2000" dirty="0">
                <a:solidFill>
                  <a:schemeClr val="bg1"/>
                </a:solidFill>
              </a:rPr>
              <a:t>Visitor Visa Link</a:t>
            </a:r>
            <a:br>
              <a:rPr lang="en-US" sz="2000" dirty="0">
                <a:solidFill>
                  <a:schemeClr val="bg1"/>
                </a:solidFill>
              </a:rPr>
            </a:br>
            <a:r>
              <a:rPr lang="en-US" sz="2000" dirty="0">
                <a:solidFill>
                  <a:schemeClr val="bg1"/>
                </a:solidFill>
              </a:rPr>
              <a:t>Passport Links</a:t>
            </a:r>
            <a:br>
              <a:rPr lang="en-US" sz="2000" dirty="0">
                <a:solidFill>
                  <a:schemeClr val="bg1"/>
                </a:solidFill>
              </a:rPr>
            </a:br>
            <a:r>
              <a:rPr lang="en-US" sz="2000" dirty="0">
                <a:solidFill>
                  <a:schemeClr val="bg1"/>
                </a:solidFill>
              </a:rPr>
              <a:t>Social Insurance Number Links</a:t>
            </a:r>
            <a:br>
              <a:rPr lang="en-US" sz="2000" dirty="0">
                <a:solidFill>
                  <a:schemeClr val="bg1"/>
                </a:solidFill>
              </a:rPr>
            </a:br>
            <a:br>
              <a:rPr lang="en-US" sz="2000" dirty="0">
                <a:solidFill>
                  <a:schemeClr val="bg1"/>
                </a:solidFill>
              </a:rPr>
            </a:br>
            <a:r>
              <a:rPr lang="en-US" sz="2000" b="1" u="sng" dirty="0">
                <a:solidFill>
                  <a:schemeClr val="bg1"/>
                </a:solidFill>
              </a:rPr>
              <a:t>Provincial Government </a:t>
            </a:r>
            <a:br>
              <a:rPr lang="en-US" sz="2000" dirty="0">
                <a:solidFill>
                  <a:schemeClr val="bg1"/>
                </a:solidFill>
              </a:rPr>
            </a:br>
            <a:r>
              <a:rPr lang="en-US" sz="2000" dirty="0">
                <a:solidFill>
                  <a:schemeClr val="bg1"/>
                </a:solidFill>
              </a:rPr>
              <a:t>Health Cards</a:t>
            </a: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dirty="0">
                <a:solidFill>
                  <a:schemeClr val="bg1"/>
                </a:solidFill>
              </a:rPr>
            </a:br>
            <a:br>
              <a:rPr lang="en-US" sz="2000" b="1" dirty="0">
                <a:solidFill>
                  <a:schemeClr val="bg1"/>
                </a:solidFill>
              </a:rPr>
            </a:br>
            <a:br>
              <a:rPr lang="en-US" sz="2000" b="1" dirty="0">
                <a:solidFill>
                  <a:schemeClr val="bg1"/>
                </a:solidFill>
              </a:rPr>
            </a:br>
            <a:br>
              <a:rPr lang="en-US" sz="2400" dirty="0">
                <a:solidFill>
                  <a:schemeClr val="bg1"/>
                </a:solidFill>
              </a:rPr>
            </a:br>
            <a:br>
              <a:rPr lang="en-US" sz="2400" dirty="0">
                <a:solidFill>
                  <a:schemeClr val="bg1"/>
                </a:solidFill>
              </a:rPr>
            </a:br>
            <a:br>
              <a:rPr lang="en-US" sz="1800" dirty="0">
                <a:solidFill>
                  <a:schemeClr val="bg1"/>
                </a:solidFill>
              </a:rPr>
            </a:br>
            <a:br>
              <a:rPr lang="en-US" sz="1800" dirty="0">
                <a:solidFill>
                  <a:schemeClr val="bg1"/>
                </a:solidFill>
              </a:rPr>
            </a:br>
            <a:endParaRPr lang="en-CA" sz="1800" dirty="0">
              <a:solidFill>
                <a:schemeClr val="bg1"/>
              </a:solidFill>
            </a:endParaRPr>
          </a:p>
        </p:txBody>
      </p:sp>
      <p:grpSp>
        <p:nvGrpSpPr>
          <p:cNvPr id="47" name="Group 46">
            <a:extLst>
              <a:ext uri="{FF2B5EF4-FFF2-40B4-BE49-F238E27FC236}">
                <a16:creationId xmlns:a16="http://schemas.microsoft.com/office/drawing/2014/main" id="{5F9D1CBF-A219-4C01-85A0-9DF6151EE27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8" name="Freeform: Shape 47">
              <a:extLst>
                <a:ext uri="{FF2B5EF4-FFF2-40B4-BE49-F238E27FC236}">
                  <a16:creationId xmlns:a16="http://schemas.microsoft.com/office/drawing/2014/main" id="{D9FC63AB-02B8-4DDD-8778-397188A370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Freeform: Shape 48">
              <a:extLst>
                <a:ext uri="{FF2B5EF4-FFF2-40B4-BE49-F238E27FC236}">
                  <a16:creationId xmlns:a16="http://schemas.microsoft.com/office/drawing/2014/main" id="{AC0AB7ED-D983-4149-A166-B31B71163F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262698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E416400-865B-150E-0B50-A7BFA2F41020}"/>
              </a:ext>
            </a:extLst>
          </p:cNvPr>
          <p:cNvPicPr>
            <a:picLocks noChangeAspect="1"/>
          </p:cNvPicPr>
          <p:nvPr/>
        </p:nvPicPr>
        <p:blipFill rotWithShape="1">
          <a:blip r:embed="rId2"/>
          <a:srcRect r="-1" b="4333"/>
          <a:stretch/>
        </p:blipFill>
        <p:spPr>
          <a:xfrm>
            <a:off x="321733" y="321733"/>
            <a:ext cx="11548534" cy="6214534"/>
          </a:xfrm>
          <a:prstGeom prst="rect">
            <a:avLst/>
          </a:prstGeom>
        </p:spPr>
      </p:pic>
    </p:spTree>
    <p:extLst>
      <p:ext uri="{BB962C8B-B14F-4D97-AF65-F5344CB8AC3E}">
        <p14:creationId xmlns:p14="http://schemas.microsoft.com/office/powerpoint/2010/main" val="804949132"/>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213360" y="365125"/>
            <a:ext cx="6146800" cy="1325563"/>
          </a:xfrm>
        </p:spPr>
        <p:txBody>
          <a:bodyPr>
            <a:normAutofit/>
          </a:bodyPr>
          <a:lstStyle/>
          <a:p>
            <a:pPr algn="ctr"/>
            <a:r>
              <a:rPr lang="en-CA" sz="3400" dirty="0"/>
              <a:t>Who is your person or persons?</a:t>
            </a:r>
          </a:p>
        </p:txBody>
      </p:sp>
      <p:sp>
        <p:nvSpPr>
          <p:cNvPr id="3" name="Content Placeholder 2">
            <a:extLst>
              <a:ext uri="{FF2B5EF4-FFF2-40B4-BE49-F238E27FC236}">
                <a16:creationId xmlns:a16="http://schemas.microsoft.com/office/drawing/2014/main" id="{920722EF-15FB-4439-A0BC-955019DBAFE9}"/>
              </a:ext>
            </a:extLst>
          </p:cNvPr>
          <p:cNvSpPr>
            <a:spLocks noGrp="1"/>
          </p:cNvSpPr>
          <p:nvPr>
            <p:ph sz="half" idx="1"/>
          </p:nvPr>
        </p:nvSpPr>
        <p:spPr/>
        <p:txBody>
          <a:bodyPr/>
          <a:lstStyle/>
          <a:p>
            <a:r>
              <a:rPr lang="en-US" dirty="0"/>
              <a:t>Who are the people being hired locally from other communities? Provinces? Internationally?</a:t>
            </a:r>
          </a:p>
          <a:p>
            <a:r>
              <a:rPr lang="en-US" dirty="0"/>
              <a:t>What is their profile makeup?</a:t>
            </a:r>
          </a:p>
          <a:p>
            <a:r>
              <a:rPr lang="en-US" dirty="0"/>
              <a:t>What are their interests?</a:t>
            </a:r>
          </a:p>
          <a:p>
            <a:r>
              <a:rPr lang="en-US" dirty="0"/>
              <a:t>What are their languages they speak?</a:t>
            </a:r>
            <a:endParaRPr lang="en-CA" dirty="0"/>
          </a:p>
        </p:txBody>
      </p:sp>
      <p:sp>
        <p:nvSpPr>
          <p:cNvPr id="6" name="Content Placeholder 5">
            <a:extLst>
              <a:ext uri="{FF2B5EF4-FFF2-40B4-BE49-F238E27FC236}">
                <a16:creationId xmlns:a16="http://schemas.microsoft.com/office/drawing/2014/main" id="{7C8F6F84-380F-48A0-BCE5-0BAA6FC417B0}"/>
              </a:ext>
            </a:extLst>
          </p:cNvPr>
          <p:cNvSpPr>
            <a:spLocks noGrp="1"/>
          </p:cNvSpPr>
          <p:nvPr>
            <p:ph sz="half" idx="2"/>
          </p:nvPr>
        </p:nvSpPr>
        <p:spPr>
          <a:xfrm>
            <a:off x="6172200" y="3251199"/>
            <a:ext cx="5181600" cy="2925763"/>
          </a:xfrm>
        </p:spPr>
        <p:txBody>
          <a:bodyPr/>
          <a:lstStyle/>
          <a:p>
            <a:pPr marL="0" indent="0">
              <a:buNone/>
            </a:pPr>
            <a:r>
              <a:rPr lang="en-US" dirty="0"/>
              <a:t>Having a visual of who you are creating the virtual settlement office for will assist you to develop your web-page quicker. As your community grows so will your settlement office information! </a:t>
            </a:r>
            <a:endParaRPr lang="en-CA" dirty="0"/>
          </a:p>
        </p:txBody>
      </p:sp>
      <p:pic>
        <p:nvPicPr>
          <p:cNvPr id="3074" name="Picture 2" descr="See related image detail. Campaña CPNAA - Ciudadanos - YouTube">
            <a:extLst>
              <a:ext uri="{FF2B5EF4-FFF2-40B4-BE49-F238E27FC236}">
                <a16:creationId xmlns:a16="http://schemas.microsoft.com/office/drawing/2014/main" id="{9F2DBB56-FA08-4CC0-8C0C-7DAE7BF014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02400" y="365124"/>
            <a:ext cx="4744720" cy="24491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81206013"/>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0">
            <a:extLst>
              <a:ext uri="{FF2B5EF4-FFF2-40B4-BE49-F238E27FC236}">
                <a16:creationId xmlns:a16="http://schemas.microsoft.com/office/drawing/2014/main" id="{FD4AD0ED-45F1-4AB2-8C18-7DED238A0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B7430622-9855-482E-98A8-1FAECC909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15C76D5-716D-420A-ABDC-55BF6D9ED2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79875022-E2DB-4A9E-8832-E7009F0E4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FBDCA6-4D2C-451E-8205-8C334DCE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95B2B7-3263-461B-8800-669EBE88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27DC78-6D51-415D-878D-516F840FB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405FB7A-34E4-454E-80C1-3AF31F600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6EC0F8-CE39-4C95-B52D-033DBF561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ubtitle 5">
            <a:extLst>
              <a:ext uri="{FF2B5EF4-FFF2-40B4-BE49-F238E27FC236}">
                <a16:creationId xmlns:a16="http://schemas.microsoft.com/office/drawing/2014/main" id="{4A4B1AD2-CC76-8A21-6F76-5D7EAB013099}"/>
              </a:ext>
            </a:extLst>
          </p:cNvPr>
          <p:cNvSpPr>
            <a:spLocks noGrp="1"/>
          </p:cNvSpPr>
          <p:nvPr>
            <p:ph type="subTitle" idx="1"/>
          </p:nvPr>
        </p:nvSpPr>
        <p:spPr>
          <a:xfrm>
            <a:off x="1889686" y="1134603"/>
            <a:ext cx="8229600" cy="3863634"/>
          </a:xfrm>
          <a:noFill/>
        </p:spPr>
        <p:txBody>
          <a:bodyPr anchor="t">
            <a:normAutofit fontScale="92500" lnSpcReduction="20000"/>
          </a:bodyPr>
          <a:lstStyle/>
          <a:p>
            <a:endParaRPr lang="en-CA" dirty="0">
              <a:solidFill>
                <a:schemeClr val="bg1"/>
              </a:solidFill>
            </a:endParaRPr>
          </a:p>
          <a:p>
            <a:r>
              <a:rPr lang="en-CA" dirty="0">
                <a:solidFill>
                  <a:schemeClr val="bg1"/>
                </a:solidFill>
              </a:rPr>
              <a:t>These are the basic, very basic services your community must be offering if you choose to grow your community through immigration. </a:t>
            </a:r>
          </a:p>
          <a:p>
            <a:endParaRPr lang="en-CA" dirty="0">
              <a:solidFill>
                <a:schemeClr val="bg1"/>
              </a:solidFill>
            </a:endParaRPr>
          </a:p>
          <a:p>
            <a:r>
              <a:rPr lang="en-CA" dirty="0">
                <a:solidFill>
                  <a:schemeClr val="bg1"/>
                </a:solidFill>
              </a:rPr>
              <a:t>With or without a government funded office you must find a way to have these services offered. </a:t>
            </a:r>
          </a:p>
          <a:p>
            <a:endParaRPr lang="en-CA" dirty="0">
              <a:solidFill>
                <a:schemeClr val="bg1"/>
              </a:solidFill>
            </a:endParaRPr>
          </a:p>
          <a:p>
            <a:r>
              <a:rPr lang="en-CA" dirty="0">
                <a:solidFill>
                  <a:schemeClr val="bg1"/>
                </a:solidFill>
              </a:rPr>
              <a:t>Why? Because that is just the starting line in the world of immigration attraction &amp; development….</a:t>
            </a:r>
          </a:p>
          <a:p>
            <a:endParaRPr lang="en-CA" dirty="0">
              <a:solidFill>
                <a:schemeClr val="bg1"/>
              </a:solidFill>
            </a:endParaRPr>
          </a:p>
          <a:p>
            <a:r>
              <a:rPr lang="en-CA" dirty="0">
                <a:solidFill>
                  <a:schemeClr val="bg1"/>
                </a:solidFill>
              </a:rPr>
              <a:t>If you do not have this, another community definitely will. </a:t>
            </a:r>
          </a:p>
          <a:p>
            <a:endParaRPr lang="en-CA" dirty="0">
              <a:solidFill>
                <a:schemeClr val="bg1"/>
              </a:solidFill>
            </a:endParaRPr>
          </a:p>
          <a:p>
            <a:endParaRPr lang="en-CA" dirty="0">
              <a:solidFill>
                <a:schemeClr val="bg1"/>
              </a:solidFill>
            </a:endParaRPr>
          </a:p>
          <a:p>
            <a:endParaRPr lang="en-CA" dirty="0">
              <a:solidFill>
                <a:schemeClr val="bg1"/>
              </a:solidFill>
            </a:endParaRPr>
          </a:p>
          <a:p>
            <a:endParaRPr lang="en-CA" dirty="0">
              <a:solidFill>
                <a:schemeClr val="bg1"/>
              </a:solidFill>
            </a:endParaRPr>
          </a:p>
          <a:p>
            <a:endParaRPr lang="en-CA" dirty="0">
              <a:solidFill>
                <a:schemeClr val="bg1"/>
              </a:solidFill>
            </a:endParaRPr>
          </a:p>
        </p:txBody>
      </p:sp>
      <p:sp>
        <p:nvSpPr>
          <p:cNvPr id="23" name="Rectangle 22">
            <a:extLst>
              <a:ext uri="{FF2B5EF4-FFF2-40B4-BE49-F238E27FC236}">
                <a16:creationId xmlns:a16="http://schemas.microsoft.com/office/drawing/2014/main" id="{73162FBC-1EE8-4355-8B2B-CB9A5B4BD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2940EF9-7ECF-49BA-8F14-5EBC7ADE07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DF9A5AE3-5A1E-4528-BDC2-D32A66EFF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9C6801-3BB8-4C41-9385-D9CE4F1485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EA6929-FF51-4E95-8E16-80E9F371A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E91CBD-B19A-4299-90BD-CC3AB6976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6CE109B-4241-4CF1-B587-868774BB4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D107650-C271-404F-98D8-BB8E7E030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41F01725-EDBB-493E-A610-EF9ACBABB2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8E2A80-F420-488D-AE39-E20BC61B19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8A20B2-85E4-4C64-A75F-376DA772A4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8BDCE8-2392-4F5E-B6B4-AD19C903B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700726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4380588" y="965199"/>
            <a:ext cx="6766078" cy="4927601"/>
          </a:xfrm>
        </p:spPr>
        <p:txBody>
          <a:bodyPr anchor="ctr">
            <a:normAutofit fontScale="90000"/>
          </a:bodyPr>
          <a:lstStyle/>
          <a:p>
            <a:pPr algn="l"/>
            <a:r>
              <a:rPr lang="en-US" sz="2300" dirty="0">
                <a:solidFill>
                  <a:schemeClr val="bg1"/>
                </a:solidFill>
              </a:rPr>
              <a:t>The more you know…</a:t>
            </a:r>
            <a:br>
              <a:rPr lang="en-US" sz="2300" dirty="0">
                <a:solidFill>
                  <a:schemeClr val="bg1"/>
                </a:solidFill>
              </a:rPr>
            </a:br>
            <a:br>
              <a:rPr lang="en-US" sz="2300" dirty="0">
                <a:solidFill>
                  <a:schemeClr val="bg1"/>
                </a:solidFill>
              </a:rPr>
            </a:br>
            <a:br>
              <a:rPr lang="en-US" sz="2300" dirty="0">
                <a:solidFill>
                  <a:schemeClr val="bg1"/>
                </a:solidFill>
              </a:rPr>
            </a:br>
            <a:r>
              <a:rPr lang="en-US" sz="2300" dirty="0">
                <a:solidFill>
                  <a:schemeClr val="bg1"/>
                </a:solidFill>
              </a:rPr>
              <a:t>Obtain detailed about each </a:t>
            </a:r>
            <a:r>
              <a:rPr lang="en-US" sz="2300" b="1" dirty="0">
                <a:solidFill>
                  <a:schemeClr val="bg1"/>
                </a:solidFill>
              </a:rPr>
              <a:t>service &amp; opportunity</a:t>
            </a:r>
            <a:r>
              <a:rPr lang="en-US" sz="2300" dirty="0">
                <a:solidFill>
                  <a:schemeClr val="bg1"/>
                </a:solidFill>
              </a:rPr>
              <a:t> in your community! </a:t>
            </a:r>
            <a:br>
              <a:rPr lang="en-US" sz="2300" dirty="0">
                <a:solidFill>
                  <a:schemeClr val="bg1"/>
                </a:solidFill>
              </a:rPr>
            </a:br>
            <a:br>
              <a:rPr lang="en-US" sz="2300" dirty="0">
                <a:solidFill>
                  <a:schemeClr val="bg1"/>
                </a:solidFill>
              </a:rPr>
            </a:br>
            <a:r>
              <a:rPr lang="en-US" sz="2300" dirty="0">
                <a:solidFill>
                  <a:schemeClr val="bg1"/>
                </a:solidFill>
              </a:rPr>
              <a:t>In order to have the best information for your newcomers you must get to know everything about your town and every person who can assist you. </a:t>
            </a:r>
            <a:br>
              <a:rPr lang="en-US" sz="2300" dirty="0">
                <a:solidFill>
                  <a:schemeClr val="bg1"/>
                </a:solidFill>
              </a:rPr>
            </a:br>
            <a:br>
              <a:rPr lang="en-US" sz="2300" dirty="0">
                <a:solidFill>
                  <a:schemeClr val="bg1"/>
                </a:solidFill>
              </a:rPr>
            </a:br>
            <a:r>
              <a:rPr lang="en-US" sz="2300" dirty="0">
                <a:solidFill>
                  <a:schemeClr val="bg1"/>
                </a:solidFill>
              </a:rPr>
              <a:t>This is where asset mapping would be very beneficial!</a:t>
            </a: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endParaRPr lang="en-CA" sz="2300" dirty="0">
              <a:solidFill>
                <a:schemeClr val="bg1"/>
              </a:solidFill>
            </a:endParaRPr>
          </a:p>
        </p:txBody>
      </p:sp>
      <p:cxnSp>
        <p:nvCxnSpPr>
          <p:cNvPr id="39" name="Straight Connector 3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4606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9" name="Rectangle 229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772160" y="577091"/>
            <a:ext cx="4500880" cy="5870007"/>
          </a:xfrm>
        </p:spPr>
        <p:txBody>
          <a:bodyPr anchor="t">
            <a:normAutofit fontScale="90000"/>
          </a:bodyPr>
          <a:lstStyle/>
          <a:p>
            <a:pPr algn="l"/>
            <a:r>
              <a:rPr lang="en-US" sz="2000" dirty="0">
                <a:solidFill>
                  <a:schemeClr val="bg1"/>
                </a:solidFill>
              </a:rPr>
              <a:t>Be retro but always be on-line! </a:t>
            </a:r>
            <a:br>
              <a:rPr lang="en-US" sz="2000" dirty="0">
                <a:solidFill>
                  <a:schemeClr val="bg1"/>
                </a:solidFill>
              </a:rPr>
            </a:br>
            <a:br>
              <a:rPr lang="en-US" sz="2000" dirty="0">
                <a:solidFill>
                  <a:schemeClr val="bg1"/>
                </a:solidFill>
              </a:rPr>
            </a:br>
            <a:r>
              <a:rPr lang="en-US" sz="2000" dirty="0">
                <a:solidFill>
                  <a:schemeClr val="bg1"/>
                </a:solidFill>
              </a:rPr>
              <a:t>Newcomer Welcome Wagon that personally greets new homeowners after relocation, providing them with coupons and advertisements from local businesses. </a:t>
            </a:r>
            <a:br>
              <a:rPr lang="en-US" sz="2000" dirty="0">
                <a:solidFill>
                  <a:schemeClr val="bg1"/>
                </a:solidFill>
              </a:rPr>
            </a:br>
            <a:br>
              <a:rPr lang="en-US" sz="2000" dirty="0">
                <a:solidFill>
                  <a:schemeClr val="bg1"/>
                </a:solidFill>
              </a:rPr>
            </a:br>
            <a:r>
              <a:rPr lang="en-US" sz="2000" dirty="0">
                <a:solidFill>
                  <a:schemeClr val="bg1"/>
                </a:solidFill>
              </a:rPr>
              <a:t>This would include an </a:t>
            </a:r>
            <a:r>
              <a:rPr lang="en-US" sz="2000" b="1" dirty="0">
                <a:solidFill>
                  <a:schemeClr val="bg1"/>
                </a:solidFill>
              </a:rPr>
              <a:t>informational pamphlet</a:t>
            </a:r>
            <a:r>
              <a:rPr lang="en-US" sz="2000" dirty="0">
                <a:solidFill>
                  <a:schemeClr val="bg1"/>
                </a:solidFill>
              </a:rPr>
              <a:t> that would direct them to use the homepage to access all the information they would need. You could even provide a </a:t>
            </a:r>
            <a:r>
              <a:rPr lang="en-US" sz="2000" b="1" dirty="0">
                <a:solidFill>
                  <a:schemeClr val="bg1"/>
                </a:solidFill>
              </a:rPr>
              <a:t>USB</a:t>
            </a:r>
            <a:r>
              <a:rPr lang="en-US" sz="2000" dirty="0">
                <a:solidFill>
                  <a:schemeClr val="bg1"/>
                </a:solidFill>
              </a:rPr>
              <a:t> with all the necessary information they need.</a:t>
            </a:r>
            <a:br>
              <a:rPr lang="en-US" sz="2000" dirty="0">
                <a:solidFill>
                  <a:schemeClr val="bg1"/>
                </a:solidFill>
              </a:rPr>
            </a:br>
            <a:br>
              <a:rPr lang="en-US" sz="2000" dirty="0">
                <a:solidFill>
                  <a:schemeClr val="bg1"/>
                </a:solidFill>
              </a:rPr>
            </a:br>
            <a:r>
              <a:rPr lang="en-US" sz="2000" dirty="0">
                <a:solidFill>
                  <a:schemeClr val="bg1"/>
                </a:solidFill>
              </a:rPr>
              <a:t>It would be a great idea for the welcome wagon card to be written in </a:t>
            </a:r>
            <a:r>
              <a:rPr lang="en-US" sz="2000" b="1" dirty="0">
                <a:solidFill>
                  <a:schemeClr val="bg1"/>
                </a:solidFill>
              </a:rPr>
              <a:t>the Newcomer’s language.</a:t>
            </a:r>
            <a:br>
              <a:rPr lang="en-US" sz="2000" b="1" dirty="0">
                <a:solidFill>
                  <a:schemeClr val="bg1"/>
                </a:solidFill>
              </a:rPr>
            </a:br>
            <a:br>
              <a:rPr lang="en-US" sz="2000" b="1" dirty="0">
                <a:solidFill>
                  <a:schemeClr val="bg1"/>
                </a:solidFill>
              </a:rPr>
            </a:br>
            <a:br>
              <a:rPr lang="en-US" sz="2000" b="1" dirty="0">
                <a:solidFill>
                  <a:schemeClr val="bg1"/>
                </a:solidFill>
              </a:rPr>
            </a:br>
            <a:r>
              <a:rPr lang="en-US" sz="2000" dirty="0">
                <a:solidFill>
                  <a:schemeClr val="bg1"/>
                </a:solidFill>
              </a:rPr>
              <a:t>Employment. Businesses. Connectivity. Childcare. Finance (tax, banking). Housing. Municipal services. Recreation. Health Care. </a:t>
            </a: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endParaRPr lang="en-CA" sz="1700" dirty="0">
              <a:solidFill>
                <a:schemeClr val="bg1"/>
              </a:solidFill>
            </a:endParaRPr>
          </a:p>
        </p:txBody>
      </p:sp>
      <p:sp>
        <p:nvSpPr>
          <p:cNvPr id="2301" name="Rectangle 2300">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498" y="4344448"/>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Rectangle 230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50" name="Picture 2" descr="Humboldt Regional Newcomer Centre Assumes Duties of Welcome Wagon -  DiscoverHumboldt.com - Local news, Weather, Sports, Classifieds, and Job  Listings for Humboldt, SK, and Central Saskatchewan.">
            <a:extLst>
              <a:ext uri="{FF2B5EF4-FFF2-40B4-BE49-F238E27FC236}">
                <a16:creationId xmlns:a16="http://schemas.microsoft.com/office/drawing/2014/main" id="{094BB899-1405-A74E-1250-B08A5C08E7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5108" r="-1" b="11033"/>
          <a:stretch/>
        </p:blipFill>
        <p:spPr bwMode="auto">
          <a:xfrm>
            <a:off x="6737170" y="637762"/>
            <a:ext cx="4811351" cy="55767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011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99" name="Rectangle 2298">
            <a:extLst>
              <a:ext uri="{FF2B5EF4-FFF2-40B4-BE49-F238E27FC236}">
                <a16:creationId xmlns:a16="http://schemas.microsoft.com/office/drawing/2014/main" id="{C3896A03-3945-419A-B66B-4EE266EDD1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 y="0"/>
            <a:ext cx="6083447" cy="6858001"/>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772160" y="577091"/>
            <a:ext cx="4500880" cy="5870007"/>
          </a:xfrm>
        </p:spPr>
        <p:txBody>
          <a:bodyPr anchor="t">
            <a:normAutofit fontScale="90000"/>
          </a:bodyPr>
          <a:lstStyle/>
          <a:p>
            <a:pPr algn="l"/>
            <a:r>
              <a:rPr lang="en-US" sz="2200" dirty="0">
                <a:solidFill>
                  <a:schemeClr val="bg1"/>
                </a:solidFill>
              </a:rPr>
              <a:t>Chatbots provide an easy and inexpensive way to communicate information. By adding an automated live chat feature to your website that visitors (newcomers) can interact with to get the help they need when they need it. Not only can chatbots help take the strain off customer support (CAO, EDOs), but savvy communities are also using chatbots to expand their enquiry base, and use this process to learn about their community enquiries.</a:t>
            </a:r>
            <a:br>
              <a:rPr lang="en-US" sz="2200" dirty="0">
                <a:solidFill>
                  <a:schemeClr val="bg1"/>
                </a:solidFill>
              </a:rPr>
            </a:br>
            <a:br>
              <a:rPr lang="en-US" sz="2200" dirty="0">
                <a:solidFill>
                  <a:schemeClr val="bg1"/>
                </a:solidFill>
              </a:rPr>
            </a:br>
            <a:r>
              <a:rPr lang="en-US" sz="2200" dirty="0">
                <a:solidFill>
                  <a:schemeClr val="bg1"/>
                </a:solidFill>
              </a:rPr>
              <a:t>This can be used for:</a:t>
            </a:r>
            <a:br>
              <a:rPr lang="en-US" sz="2200" dirty="0">
                <a:solidFill>
                  <a:schemeClr val="bg1"/>
                </a:solidFill>
              </a:rPr>
            </a:br>
            <a:r>
              <a:rPr lang="en-US" sz="2200" dirty="0">
                <a:solidFill>
                  <a:schemeClr val="bg1"/>
                </a:solidFill>
              </a:rPr>
              <a:t>1.0)  newcomers looking for a community to move into and;</a:t>
            </a:r>
            <a:br>
              <a:rPr lang="en-US" sz="2200" dirty="0">
                <a:solidFill>
                  <a:schemeClr val="bg1"/>
                </a:solidFill>
              </a:rPr>
            </a:br>
            <a:r>
              <a:rPr lang="en-US" sz="2200" dirty="0">
                <a:solidFill>
                  <a:schemeClr val="bg1"/>
                </a:solidFill>
              </a:rPr>
              <a:t>2.0) newcomers already in your community looking for assistance.</a:t>
            </a: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br>
              <a:rPr lang="en-US" sz="1700" dirty="0">
                <a:solidFill>
                  <a:schemeClr val="bg1"/>
                </a:solidFill>
              </a:rPr>
            </a:br>
            <a:endParaRPr lang="en-CA" sz="1700" dirty="0">
              <a:solidFill>
                <a:schemeClr val="bg1"/>
              </a:solidFill>
            </a:endParaRPr>
          </a:p>
        </p:txBody>
      </p:sp>
      <p:sp>
        <p:nvSpPr>
          <p:cNvPr id="2301" name="Rectangle 2300">
            <a:extLst>
              <a:ext uri="{FF2B5EF4-FFF2-40B4-BE49-F238E27FC236}">
                <a16:creationId xmlns:a16="http://schemas.microsoft.com/office/drawing/2014/main" id="{6832F003-FCA6-4CFB-A2EA-308F3AA257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62498" y="4344448"/>
            <a:ext cx="457200" cy="45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03" name="Rectangle 2302">
            <a:extLst>
              <a:ext uri="{FF2B5EF4-FFF2-40B4-BE49-F238E27FC236}">
                <a16:creationId xmlns:a16="http://schemas.microsoft.com/office/drawing/2014/main" id="{B34F5AD2-EDBD-4BBD-A55C-EAFFD0C709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0"/>
            <a:ext cx="6095990" cy="685800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8" name="Picture 4" descr="Image result for automated chatbot for website">
            <a:extLst>
              <a:ext uri="{FF2B5EF4-FFF2-40B4-BE49-F238E27FC236}">
                <a16:creationId xmlns:a16="http://schemas.microsoft.com/office/drawing/2014/main" id="{D66464D0-DE98-4173-B08D-11B3835CF37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0609" y="387377"/>
            <a:ext cx="4029075" cy="1898623"/>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B3CF888F-7994-4EAA-925B-4EB1AE095EF7}"/>
              </a:ext>
            </a:extLst>
          </p:cNvPr>
          <p:cNvSpPr txBox="1"/>
          <p:nvPr/>
        </p:nvSpPr>
        <p:spPr>
          <a:xfrm>
            <a:off x="6664960" y="2733040"/>
            <a:ext cx="5201920" cy="3970318"/>
          </a:xfrm>
          <a:prstGeom prst="rect">
            <a:avLst/>
          </a:prstGeom>
          <a:noFill/>
        </p:spPr>
        <p:txBody>
          <a:bodyPr wrap="square" rtlCol="0">
            <a:spAutoFit/>
          </a:bodyPr>
          <a:lstStyle/>
          <a:p>
            <a:r>
              <a:rPr lang="en-US" b="1" dirty="0"/>
              <a:t>Cost-effectiveness:</a:t>
            </a:r>
            <a:r>
              <a:rPr lang="en-US" dirty="0"/>
              <a:t> A chatbot is a one-time investment. Once it has been developed and implemented, you can scale down on hiring people for customer support. Instead, people can be engaged in solving complex problems and creating strategies for community growth</a:t>
            </a:r>
          </a:p>
          <a:p>
            <a:r>
              <a:rPr lang="en-US" b="1" dirty="0"/>
              <a:t>Save time:</a:t>
            </a:r>
            <a:r>
              <a:rPr lang="en-US" dirty="0"/>
              <a:t> Chatbots can handle routine repetitive tasks and do them much faster than humans.</a:t>
            </a:r>
          </a:p>
          <a:p>
            <a:r>
              <a:rPr lang="en-US" b="1" dirty="0"/>
              <a:t>Available 24/7:</a:t>
            </a:r>
            <a:r>
              <a:rPr lang="en-US" dirty="0"/>
              <a:t> Chatbots can be available to </a:t>
            </a:r>
            <a:r>
              <a:rPr lang="en-US" dirty="0" err="1"/>
              <a:t>enquiriers</a:t>
            </a:r>
            <a:r>
              <a:rPr lang="en-US" dirty="0"/>
              <a:t> 24/7 without much effort. This can, in turn, lead to more satisfied people who wouldn’t hesitate to recommend your community readiness to their network.</a:t>
            </a:r>
          </a:p>
          <a:p>
            <a:endParaRPr lang="en-CA" dirty="0"/>
          </a:p>
        </p:txBody>
      </p:sp>
    </p:spTree>
    <p:extLst>
      <p:ext uri="{BB962C8B-B14F-4D97-AF65-F5344CB8AC3E}">
        <p14:creationId xmlns:p14="http://schemas.microsoft.com/office/powerpoint/2010/main" val="396888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0">
            <a:extLst>
              <a:ext uri="{FF2B5EF4-FFF2-40B4-BE49-F238E27FC236}">
                <a16:creationId xmlns:a16="http://schemas.microsoft.com/office/drawing/2014/main" id="{FD4AD0ED-45F1-4AB2-8C18-7DED238A0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2">
            <a:extLst>
              <a:ext uri="{FF2B5EF4-FFF2-40B4-BE49-F238E27FC236}">
                <a16:creationId xmlns:a16="http://schemas.microsoft.com/office/drawing/2014/main" id="{B7430622-9855-482E-98A8-1FAECC9090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chemeClr val="tx1">
              <a:alpha val="5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715C76D5-716D-420A-ABDC-55BF6D9ED2C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2075420"/>
            <a:ext cx="12048729" cy="4093306"/>
            <a:chOff x="1" y="2075420"/>
            <a:chExt cx="12048729" cy="4093306"/>
          </a:xfrm>
        </p:grpSpPr>
        <p:sp>
          <p:nvSpPr>
            <p:cNvPr id="16" name="Oval 15">
              <a:extLst>
                <a:ext uri="{FF2B5EF4-FFF2-40B4-BE49-F238E27FC236}">
                  <a16:creationId xmlns:a16="http://schemas.microsoft.com/office/drawing/2014/main" id="{79875022-E2DB-4A9E-8832-E7009F0E400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7942191" y="2507571"/>
              <a:ext cx="3563871" cy="3563871"/>
            </a:xfrm>
            <a:prstGeom prst="ellipse">
              <a:avLst/>
            </a:prstGeom>
            <a:noFill/>
            <a:ln w="31750">
              <a:gradFill>
                <a:gsLst>
                  <a:gs pos="0">
                    <a:schemeClr val="tx2">
                      <a:lumMod val="60000"/>
                      <a:lumOff val="40000"/>
                      <a:alpha val="1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BFBDCA6-4D2C-451E-8205-8C334DCEEE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435065" y="4048931"/>
              <a:ext cx="1381607" cy="1381607"/>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E395B2B7-3263-461B-8800-669EBE88421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 y="2075420"/>
              <a:ext cx="3144364" cy="3144364"/>
            </a:xfrm>
            <a:prstGeom prst="ellipse">
              <a:avLst/>
            </a:prstGeom>
            <a:gradFill>
              <a:gsLst>
                <a:gs pos="0">
                  <a:schemeClr val="tx2">
                    <a:lumMod val="75000"/>
                    <a:alpha val="20000"/>
                  </a:schemeClr>
                </a:gs>
                <a:gs pos="100000">
                  <a:schemeClr val="tx2">
                    <a:lumMod val="50000"/>
                    <a:alpha val="1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A727DC78-6D51-415D-878D-516F840FB6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2600000">
              <a:off x="10150845" y="4270841"/>
              <a:ext cx="1897885" cy="1897885"/>
            </a:xfrm>
            <a:prstGeom prst="ellipse">
              <a:avLst/>
            </a:prstGeom>
            <a:gradFill>
              <a:gsLst>
                <a:gs pos="0">
                  <a:schemeClr val="tx2">
                    <a:lumMod val="75000"/>
                    <a:alpha val="10000"/>
                  </a:schemeClr>
                </a:gs>
                <a:gs pos="100000">
                  <a:schemeClr val="tx2">
                    <a:lumMod val="75000"/>
                    <a:alpha val="2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8405FB7A-34E4-454E-80C1-3AF31F60036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046780" y="3040492"/>
              <a:ext cx="2579322" cy="2579322"/>
            </a:xfrm>
            <a:prstGeom prst="ellipse">
              <a:avLst/>
            </a:prstGeom>
            <a:noFill/>
            <a:ln w="31750">
              <a:gradFill>
                <a:gsLst>
                  <a:gs pos="0">
                    <a:schemeClr val="tx2">
                      <a:lumMod val="60000"/>
                      <a:lumOff val="40000"/>
                      <a:alpha val="20000"/>
                    </a:schemeClr>
                  </a:gs>
                  <a:gs pos="100000">
                    <a:schemeClr val="tx2">
                      <a:lumMod val="50000"/>
                      <a:alpha val="20000"/>
                    </a:schemeClr>
                  </a:gs>
                </a:gsLst>
                <a:lin ang="5400000" scaled="1"/>
              </a:gra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56EC0F8-CE39-4C95-B52D-033DBF561CD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4500000">
              <a:off x="2224640" y="3193975"/>
              <a:ext cx="2243193" cy="2243193"/>
            </a:xfrm>
            <a:prstGeom prst="ellipse">
              <a:avLst/>
            </a:prstGeom>
            <a:noFill/>
            <a:ln w="31750">
              <a:gradFill>
                <a:gsLst>
                  <a:gs pos="0">
                    <a:schemeClr val="tx2">
                      <a:lumMod val="60000"/>
                      <a:lumOff val="40000"/>
                      <a:alpha val="10000"/>
                    </a:schemeClr>
                  </a:gs>
                  <a:gs pos="100000">
                    <a:schemeClr val="tx2">
                      <a:lumMod val="50000"/>
                      <a:alpha val="10000"/>
                    </a:schemeClr>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 name="Subtitle 5">
            <a:extLst>
              <a:ext uri="{FF2B5EF4-FFF2-40B4-BE49-F238E27FC236}">
                <a16:creationId xmlns:a16="http://schemas.microsoft.com/office/drawing/2014/main" id="{4A4B1AD2-CC76-8A21-6F76-5D7EAB013099}"/>
              </a:ext>
            </a:extLst>
          </p:cNvPr>
          <p:cNvSpPr>
            <a:spLocks noGrp="1"/>
          </p:cNvSpPr>
          <p:nvPr>
            <p:ph type="subTitle" idx="1"/>
          </p:nvPr>
        </p:nvSpPr>
        <p:spPr>
          <a:xfrm>
            <a:off x="1889686" y="1134603"/>
            <a:ext cx="8229600" cy="3863634"/>
          </a:xfrm>
          <a:noFill/>
        </p:spPr>
        <p:txBody>
          <a:bodyPr anchor="t">
            <a:normAutofit lnSpcReduction="10000"/>
          </a:bodyPr>
          <a:lstStyle/>
          <a:p>
            <a:r>
              <a:rPr lang="en-US" dirty="0">
                <a:solidFill>
                  <a:schemeClr val="bg1"/>
                </a:solidFill>
              </a:rPr>
              <a:t>Put It Together </a:t>
            </a:r>
          </a:p>
          <a:p>
            <a:r>
              <a:rPr lang="en-US" sz="2000" dirty="0">
                <a:solidFill>
                  <a:schemeClr val="bg1"/>
                </a:solidFill>
              </a:rPr>
              <a:t>Not like you normally would!</a:t>
            </a:r>
            <a:endParaRPr lang="en-CA" sz="2000" dirty="0">
              <a:solidFill>
                <a:schemeClr val="bg1"/>
              </a:solidFill>
            </a:endParaRPr>
          </a:p>
          <a:p>
            <a:endParaRPr lang="en-CA" dirty="0">
              <a:solidFill>
                <a:schemeClr val="bg1"/>
              </a:solidFill>
            </a:endParaRPr>
          </a:p>
          <a:p>
            <a:pPr marL="342900" indent="-342900" algn="l">
              <a:buFontTx/>
              <a:buChar char="-"/>
            </a:pPr>
            <a:r>
              <a:rPr lang="en-US" dirty="0">
                <a:solidFill>
                  <a:schemeClr val="bg1"/>
                </a:solidFill>
              </a:rPr>
              <a:t>Mobile Friendly (first &amp; foremost)</a:t>
            </a:r>
          </a:p>
          <a:p>
            <a:pPr marL="342900" indent="-342900" algn="l">
              <a:buFontTx/>
              <a:buChar char="-"/>
            </a:pPr>
            <a:r>
              <a:rPr lang="en-US" dirty="0">
                <a:solidFill>
                  <a:schemeClr val="bg1"/>
                </a:solidFill>
              </a:rPr>
              <a:t>Section Appropriately but as you would a newcomer (Design is key)</a:t>
            </a:r>
          </a:p>
          <a:p>
            <a:pPr marL="342900" indent="-342900" algn="l">
              <a:buFontTx/>
              <a:buChar char="-"/>
            </a:pPr>
            <a:r>
              <a:rPr lang="en-US" dirty="0">
                <a:solidFill>
                  <a:schemeClr val="bg1"/>
                </a:solidFill>
              </a:rPr>
              <a:t>Enquiry Form (top, middle, end)</a:t>
            </a:r>
          </a:p>
          <a:p>
            <a:pPr marL="342900" indent="-342900" algn="l">
              <a:buFontTx/>
              <a:buChar char="-"/>
            </a:pPr>
            <a:r>
              <a:rPr lang="en-US" dirty="0">
                <a:solidFill>
                  <a:schemeClr val="bg1"/>
                </a:solidFill>
              </a:rPr>
              <a:t>Chatbot </a:t>
            </a:r>
          </a:p>
          <a:p>
            <a:pPr marL="342900" indent="-342900" algn="l">
              <a:buFontTx/>
              <a:buChar char="-"/>
            </a:pPr>
            <a:r>
              <a:rPr lang="en-US" dirty="0">
                <a:solidFill>
                  <a:schemeClr val="bg1"/>
                </a:solidFill>
              </a:rPr>
              <a:t>Available in top three language </a:t>
            </a:r>
            <a:endParaRPr lang="en-CA" dirty="0">
              <a:solidFill>
                <a:schemeClr val="bg1"/>
              </a:solidFill>
            </a:endParaRPr>
          </a:p>
          <a:p>
            <a:endParaRPr lang="en-CA" dirty="0">
              <a:solidFill>
                <a:schemeClr val="bg1"/>
              </a:solidFill>
            </a:endParaRPr>
          </a:p>
          <a:p>
            <a:endParaRPr lang="en-CA" dirty="0">
              <a:solidFill>
                <a:schemeClr val="bg1"/>
              </a:solidFill>
            </a:endParaRPr>
          </a:p>
          <a:p>
            <a:endParaRPr lang="en-CA" dirty="0">
              <a:solidFill>
                <a:schemeClr val="bg1"/>
              </a:solidFill>
            </a:endParaRPr>
          </a:p>
        </p:txBody>
      </p:sp>
      <p:sp>
        <p:nvSpPr>
          <p:cNvPr id="23" name="Rectangle 22">
            <a:extLst>
              <a:ext uri="{FF2B5EF4-FFF2-40B4-BE49-F238E27FC236}">
                <a16:creationId xmlns:a16="http://schemas.microsoft.com/office/drawing/2014/main" id="{73162FBC-1EE8-4355-8B2B-CB9A5B4BD5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10438146" y="1042605"/>
            <a:ext cx="2796461" cy="711252"/>
          </a:xfrm>
          <a:prstGeom prst="rect">
            <a:avLst/>
          </a:prstGeom>
          <a:gradFill flip="none" rotWithShape="1">
            <a:gsLst>
              <a:gs pos="0">
                <a:schemeClr val="tx2">
                  <a:lumMod val="40000"/>
                  <a:lumOff val="60000"/>
                  <a:alpha val="0"/>
                </a:schemeClr>
              </a:gs>
              <a:gs pos="100000">
                <a:schemeClr val="tx2">
                  <a:lumMod val="75000"/>
                  <a:alpha val="1000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5" name="Group 24">
            <a:extLst>
              <a:ext uri="{FF2B5EF4-FFF2-40B4-BE49-F238E27FC236}">
                <a16:creationId xmlns:a16="http://schemas.microsoft.com/office/drawing/2014/main" id="{C2940EF9-7ECF-49BA-8F14-5EBC7ADE07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59539" y="317578"/>
            <a:ext cx="548640" cy="549007"/>
            <a:chOff x="7029447" y="3514725"/>
            <a:chExt cx="1285875" cy="549007"/>
          </a:xfrm>
        </p:grpSpPr>
        <p:cxnSp>
          <p:nvCxnSpPr>
            <p:cNvPr id="26" name="Straight Connector 25">
              <a:extLst>
                <a:ext uri="{FF2B5EF4-FFF2-40B4-BE49-F238E27FC236}">
                  <a16:creationId xmlns:a16="http://schemas.microsoft.com/office/drawing/2014/main" id="{DF9A5AE3-5A1E-4528-BDC2-D32A66EFFD6F}"/>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039C6801-3BB8-4C41-9385-D9CE4F148574}"/>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D8EA6929-FF51-4E95-8E16-80E9F371AE3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BE91CBD-B19A-4299-90BD-CC3AB6976699}"/>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75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
        <p:nvSpPr>
          <p:cNvPr id="31" name="Rectangle 30">
            <a:extLst>
              <a:ext uri="{FF2B5EF4-FFF2-40B4-BE49-F238E27FC236}">
                <a16:creationId xmlns:a16="http://schemas.microsoft.com/office/drawing/2014/main" id="{26CE109B-4241-4CF1-B587-868774BB44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 y="6140785"/>
            <a:ext cx="6095997" cy="711252"/>
          </a:xfrm>
          <a:prstGeom prst="rect">
            <a:avLst/>
          </a:prstGeom>
          <a:gradFill flip="none" rotWithShape="1">
            <a:gsLst>
              <a:gs pos="10000">
                <a:schemeClr val="tx2">
                  <a:lumMod val="50000"/>
                  <a:alpha val="10000"/>
                </a:schemeClr>
              </a:gs>
              <a:gs pos="100000">
                <a:schemeClr val="tx2">
                  <a:lumMod val="60000"/>
                  <a:lumOff val="40000"/>
                  <a:alpha val="0"/>
                </a:schemeClr>
              </a:gs>
            </a:gsLst>
            <a:lin ang="8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D107650-C271-404F-98D8-BB8E7E0306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616345" y="5940560"/>
            <a:ext cx="1285875" cy="549007"/>
            <a:chOff x="7029447" y="3514725"/>
            <a:chExt cx="1285875" cy="549007"/>
          </a:xfrm>
        </p:grpSpPr>
        <p:cxnSp>
          <p:nvCxnSpPr>
            <p:cNvPr id="34" name="Straight Connector 33">
              <a:extLst>
                <a:ext uri="{FF2B5EF4-FFF2-40B4-BE49-F238E27FC236}">
                  <a16:creationId xmlns:a16="http://schemas.microsoft.com/office/drawing/2014/main" id="{41F01725-EDBB-493E-A610-EF9ACBABB218}"/>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514725"/>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C8E2A80-F420-488D-AE39-E20BC61B1951}"/>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697727"/>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258A20B2-85E4-4C64-A75F-376DA772A43E}"/>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3880729"/>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288BDCE8-2392-4F5E-B6B4-AD19C903B902}"/>
                </a:ext>
                <a:ext uri="{C183D7F6-B498-43B3-948B-1728B52AA6E4}">
                  <adec:decorative xmlns:adec="http://schemas.microsoft.com/office/drawing/2017/decorative" val="1"/>
                </a:ext>
              </a:extLst>
            </p:cNvPr>
            <p:cNvCxnSpPr>
              <a:cxnSpLocks/>
            </p:cNvCxnSpPr>
            <p:nvPr>
              <p:extLst>
                <p:ext uri="{386F3935-93C4-4BCD-93E2-E3B085C9AB24}">
                  <p16:designElem xmlns:p16="http://schemas.microsoft.com/office/powerpoint/2015/main" val="1"/>
                </p:ext>
              </p:extLst>
            </p:nvPr>
          </p:nvCxnSpPr>
          <p:spPr>
            <a:xfrm>
              <a:off x="7029447" y="4063732"/>
              <a:ext cx="1285875" cy="0"/>
            </a:xfrm>
            <a:prstGeom prst="line">
              <a:avLst/>
            </a:prstGeom>
            <a:ln w="31750" cap="rnd" cmpd="sng">
              <a:gradFill>
                <a:gsLst>
                  <a:gs pos="0">
                    <a:schemeClr val="tx2">
                      <a:lumMod val="60000"/>
                      <a:lumOff val="40000"/>
                      <a:alpha val="40000"/>
                    </a:schemeClr>
                  </a:gs>
                  <a:gs pos="100000">
                    <a:schemeClr val="tx2">
                      <a:lumMod val="50000"/>
                      <a:alpha val="40000"/>
                    </a:schemeClr>
                  </a:gs>
                </a:gsLst>
                <a:lin ang="5400000" scaled="1"/>
              </a:gradFill>
              <a:prstDash val="sysDot"/>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950337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4380588" y="965199"/>
            <a:ext cx="6766078" cy="4927601"/>
          </a:xfrm>
        </p:spPr>
        <p:txBody>
          <a:bodyPr anchor="ctr">
            <a:normAutofit fontScale="90000"/>
          </a:bodyPr>
          <a:lstStyle/>
          <a:p>
            <a:pPr algn="l"/>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r>
              <a:rPr lang="en-US" sz="2300" dirty="0">
                <a:solidFill>
                  <a:schemeClr val="bg1"/>
                </a:solidFill>
              </a:rPr>
              <a:t>Share this information! </a:t>
            </a:r>
            <a:br>
              <a:rPr lang="en-US" sz="2300" dirty="0">
                <a:solidFill>
                  <a:schemeClr val="bg1"/>
                </a:solidFill>
              </a:rPr>
            </a:br>
            <a:br>
              <a:rPr lang="en-US" sz="2300" dirty="0">
                <a:solidFill>
                  <a:schemeClr val="bg1"/>
                </a:solidFill>
              </a:rPr>
            </a:br>
            <a:r>
              <a:rPr lang="en-US" sz="2300" b="1" dirty="0">
                <a:solidFill>
                  <a:schemeClr val="bg1"/>
                </a:solidFill>
              </a:rPr>
              <a:t>Pick a platform </a:t>
            </a:r>
            <a:r>
              <a:rPr lang="en-US" sz="2300" dirty="0">
                <a:solidFill>
                  <a:schemeClr val="bg1"/>
                </a:solidFill>
              </a:rPr>
              <a:t>to share this information, my pick is:</a:t>
            </a:r>
            <a:br>
              <a:rPr lang="en-US" sz="2300" dirty="0">
                <a:solidFill>
                  <a:schemeClr val="bg1"/>
                </a:solidFill>
              </a:rPr>
            </a:br>
            <a:br>
              <a:rPr lang="en-US" sz="2300" dirty="0">
                <a:solidFill>
                  <a:schemeClr val="bg1"/>
                </a:solidFill>
              </a:rPr>
            </a:br>
            <a:r>
              <a:rPr lang="en-US" sz="2300" dirty="0">
                <a:solidFill>
                  <a:schemeClr val="bg1"/>
                </a:solidFill>
              </a:rPr>
              <a:t>Webpage with links to you tube channel</a:t>
            </a:r>
            <a:br>
              <a:rPr lang="en-US" sz="2300" dirty="0">
                <a:solidFill>
                  <a:schemeClr val="bg1"/>
                </a:solidFill>
              </a:rPr>
            </a:br>
            <a:br>
              <a:rPr lang="en-US" sz="2300" dirty="0">
                <a:solidFill>
                  <a:schemeClr val="bg1"/>
                </a:solidFill>
              </a:rPr>
            </a:br>
            <a:r>
              <a:rPr lang="en-US" sz="2300" dirty="0">
                <a:solidFill>
                  <a:schemeClr val="bg1"/>
                </a:solidFill>
              </a:rPr>
              <a:t>Ensure to use:</a:t>
            </a:r>
            <a:br>
              <a:rPr lang="en-US" sz="2300" dirty="0">
                <a:solidFill>
                  <a:schemeClr val="bg1"/>
                </a:solidFill>
              </a:rPr>
            </a:br>
            <a:r>
              <a:rPr lang="en-US" sz="2300" dirty="0">
                <a:solidFill>
                  <a:schemeClr val="bg1"/>
                </a:solidFill>
              </a:rPr>
              <a:t>Different languages</a:t>
            </a:r>
            <a:br>
              <a:rPr lang="en-US" sz="2300" dirty="0">
                <a:solidFill>
                  <a:schemeClr val="bg1"/>
                </a:solidFill>
              </a:rPr>
            </a:br>
            <a:r>
              <a:rPr lang="en-US" sz="2300" dirty="0">
                <a:solidFill>
                  <a:schemeClr val="bg1"/>
                </a:solidFill>
              </a:rPr>
              <a:t>Use professionals, employers and volunteers </a:t>
            </a:r>
            <a:br>
              <a:rPr lang="en-US" sz="2300" dirty="0">
                <a:solidFill>
                  <a:schemeClr val="bg1"/>
                </a:solidFill>
              </a:rPr>
            </a:br>
            <a:r>
              <a:rPr lang="en-US" sz="2300" dirty="0">
                <a:solidFill>
                  <a:schemeClr val="bg1"/>
                </a:solidFill>
              </a:rPr>
              <a:t>This should include everything mentioned &amp; more! </a:t>
            </a: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br>
              <a:rPr lang="en-US" sz="2300" dirty="0">
                <a:solidFill>
                  <a:schemeClr val="bg1"/>
                </a:solidFill>
              </a:rPr>
            </a:br>
            <a:endParaRPr lang="en-CA" sz="2300" dirty="0">
              <a:solidFill>
                <a:schemeClr val="bg1"/>
              </a:solidFill>
            </a:endParaRPr>
          </a:p>
        </p:txBody>
      </p:sp>
      <p:cxnSp>
        <p:nvCxnSpPr>
          <p:cNvPr id="39" name="Straight Connector 3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347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 name="Rectangle 36">
            <a:extLst>
              <a:ext uri="{FF2B5EF4-FFF2-40B4-BE49-F238E27FC236}">
                <a16:creationId xmlns:a16="http://schemas.microsoft.com/office/drawing/2014/main" id="{3EDD119B-6BFA-4C3F-90CE-97DAFD604E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lumMod val="75000"/>
              <a:lumOff val="25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4380588" y="965199"/>
            <a:ext cx="6766078" cy="4927601"/>
          </a:xfrm>
        </p:spPr>
        <p:txBody>
          <a:bodyPr anchor="ctr">
            <a:normAutofit/>
          </a:bodyPr>
          <a:lstStyle/>
          <a:p>
            <a:pPr algn="l"/>
            <a:r>
              <a:rPr lang="en-US" sz="2300" dirty="0">
                <a:solidFill>
                  <a:schemeClr val="bg1"/>
                </a:solidFill>
              </a:rPr>
              <a:t>Remember, communities and businesses are no different than people…</a:t>
            </a:r>
            <a:br>
              <a:rPr lang="en-US" sz="2300" dirty="0">
                <a:solidFill>
                  <a:schemeClr val="bg1"/>
                </a:solidFill>
              </a:rPr>
            </a:br>
            <a:br>
              <a:rPr lang="en-US" sz="2300" dirty="0">
                <a:solidFill>
                  <a:schemeClr val="bg1"/>
                </a:solidFill>
              </a:rPr>
            </a:br>
            <a:r>
              <a:rPr lang="en-US" sz="2300" dirty="0">
                <a:solidFill>
                  <a:schemeClr val="bg1"/>
                </a:solidFill>
              </a:rPr>
              <a:t>You never get a second chance to make a great first impression!</a:t>
            </a:r>
            <a:br>
              <a:rPr lang="en-US" sz="2300" dirty="0">
                <a:solidFill>
                  <a:schemeClr val="bg1"/>
                </a:solidFill>
              </a:rPr>
            </a:br>
            <a:br>
              <a:rPr lang="en-US" sz="2300" dirty="0">
                <a:solidFill>
                  <a:schemeClr val="bg1"/>
                </a:solidFill>
              </a:rPr>
            </a:br>
            <a:r>
              <a:rPr lang="en-US" sz="2300" dirty="0">
                <a:solidFill>
                  <a:schemeClr val="bg1"/>
                </a:solidFill>
              </a:rPr>
              <a:t>If you treat newcomers well, the news will spread the word, and more people will arrive to see if they can be a fit for your town. </a:t>
            </a:r>
            <a:br>
              <a:rPr lang="en-US" sz="2300" dirty="0">
                <a:solidFill>
                  <a:schemeClr val="bg1"/>
                </a:solidFill>
              </a:rPr>
            </a:br>
            <a:br>
              <a:rPr lang="en-US" sz="2300" dirty="0">
                <a:solidFill>
                  <a:schemeClr val="bg1"/>
                </a:solidFill>
              </a:rPr>
            </a:br>
            <a:r>
              <a:rPr lang="en-US" sz="2300" dirty="0">
                <a:solidFill>
                  <a:schemeClr val="bg1"/>
                </a:solidFill>
              </a:rPr>
              <a:t>If you provide no assistance to new arrivals than expect no assistance from them to stay long-term and promote your town as a good place to live and work. </a:t>
            </a:r>
            <a:br>
              <a:rPr lang="en-US" sz="2300" dirty="0">
                <a:solidFill>
                  <a:schemeClr val="bg1"/>
                </a:solidFill>
              </a:rPr>
            </a:br>
            <a:br>
              <a:rPr lang="en-US" sz="2300" dirty="0">
                <a:solidFill>
                  <a:schemeClr val="bg1"/>
                </a:solidFill>
              </a:rPr>
            </a:br>
            <a:endParaRPr lang="en-CA" sz="2300" dirty="0">
              <a:solidFill>
                <a:schemeClr val="bg1"/>
              </a:solidFill>
            </a:endParaRPr>
          </a:p>
        </p:txBody>
      </p:sp>
      <p:cxnSp>
        <p:nvCxnSpPr>
          <p:cNvPr id="39" name="Straight Connector 38">
            <a:extLst>
              <a:ext uri="{FF2B5EF4-FFF2-40B4-BE49-F238E27FC236}">
                <a16:creationId xmlns:a16="http://schemas.microsoft.com/office/drawing/2014/main" id="{DC1572D0-F0FD-4D84-8F82-DC59140EB9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3685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42" name="Freeform: Shape 41">
            <a:extLst>
              <a:ext uri="{FF2B5EF4-FFF2-40B4-BE49-F238E27FC236}">
                <a16:creationId xmlns:a16="http://schemas.microsoft.com/office/drawing/2014/main" id="{66B332A4-D438-4773-A77F-5ED49A448D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953768" y="0"/>
            <a:ext cx="8284464" cy="6858000"/>
          </a:xfrm>
          <a:custGeom>
            <a:avLst/>
            <a:gdLst>
              <a:gd name="connsiteX0" fmla="*/ 1818109 w 8284464"/>
              <a:gd name="connsiteY0" fmla="*/ 0 h 6858000"/>
              <a:gd name="connsiteX1" fmla="*/ 6466355 w 8284464"/>
              <a:gd name="connsiteY1" fmla="*/ 0 h 6858000"/>
              <a:gd name="connsiteX2" fmla="*/ 6620596 w 8284464"/>
              <a:gd name="connsiteY2" fmla="*/ 109683 h 6858000"/>
              <a:gd name="connsiteX3" fmla="*/ 8284464 w 8284464"/>
              <a:gd name="connsiteY3" fmla="*/ 3429000 h 6858000"/>
              <a:gd name="connsiteX4" fmla="*/ 6620596 w 8284464"/>
              <a:gd name="connsiteY4" fmla="*/ 6748318 h 6858000"/>
              <a:gd name="connsiteX5" fmla="*/ 6466355 w 8284464"/>
              <a:gd name="connsiteY5" fmla="*/ 6858000 h 6858000"/>
              <a:gd name="connsiteX6" fmla="*/ 1818109 w 8284464"/>
              <a:gd name="connsiteY6" fmla="*/ 6858000 h 6858000"/>
              <a:gd name="connsiteX7" fmla="*/ 1663869 w 8284464"/>
              <a:gd name="connsiteY7" fmla="*/ 6748318 h 6858000"/>
              <a:gd name="connsiteX8" fmla="*/ 0 w 8284464"/>
              <a:gd name="connsiteY8" fmla="*/ 3429000 h 6858000"/>
              <a:gd name="connsiteX9" fmla="*/ 1663869 w 8284464"/>
              <a:gd name="connsiteY9" fmla="*/ 10968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Freeform: Shape 43">
            <a:extLst>
              <a:ext uri="{FF2B5EF4-FFF2-40B4-BE49-F238E27FC236}">
                <a16:creationId xmlns:a16="http://schemas.microsoft.com/office/drawing/2014/main" id="{DF9AD32D-FF05-44F4-BD4D-9CEE89B71E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118360" y="0"/>
            <a:ext cx="7955280" cy="6858000"/>
          </a:xfrm>
          <a:custGeom>
            <a:avLst/>
            <a:gdLst>
              <a:gd name="connsiteX0" fmla="*/ 1962423 w 7955280"/>
              <a:gd name="connsiteY0" fmla="*/ 0 h 6858000"/>
              <a:gd name="connsiteX1" fmla="*/ 5992858 w 7955280"/>
              <a:gd name="connsiteY1" fmla="*/ 0 h 6858000"/>
              <a:gd name="connsiteX2" fmla="*/ 6040191 w 7955280"/>
              <a:gd name="connsiteY2" fmla="*/ 27216 h 6858000"/>
              <a:gd name="connsiteX3" fmla="*/ 7955280 w 7955280"/>
              <a:gd name="connsiteY3" fmla="*/ 3429000 h 6858000"/>
              <a:gd name="connsiteX4" fmla="*/ 6040191 w 7955280"/>
              <a:gd name="connsiteY4" fmla="*/ 6830784 h 6858000"/>
              <a:gd name="connsiteX5" fmla="*/ 5992858 w 7955280"/>
              <a:gd name="connsiteY5" fmla="*/ 6858000 h 6858000"/>
              <a:gd name="connsiteX6" fmla="*/ 1962423 w 7955280"/>
              <a:gd name="connsiteY6" fmla="*/ 6858000 h 6858000"/>
              <a:gd name="connsiteX7" fmla="*/ 1915089 w 7955280"/>
              <a:gd name="connsiteY7" fmla="*/ 6830784 h 6858000"/>
              <a:gd name="connsiteX8" fmla="*/ 0 w 7955280"/>
              <a:gd name="connsiteY8" fmla="*/ 3429000 h 6858000"/>
              <a:gd name="connsiteX9" fmla="*/ 1915089 w 7955280"/>
              <a:gd name="connsiteY9" fmla="*/ 2721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8205C93F-5B91-40AF-B0E3-A86902C7FE66}"/>
              </a:ext>
            </a:extLst>
          </p:cNvPr>
          <p:cNvSpPr>
            <a:spLocks noGrp="1"/>
          </p:cNvSpPr>
          <p:nvPr>
            <p:ph type="ctrTitle"/>
          </p:nvPr>
        </p:nvSpPr>
        <p:spPr>
          <a:xfrm>
            <a:off x="2555631" y="1441938"/>
            <a:ext cx="7080738" cy="3974124"/>
          </a:xfrm>
        </p:spPr>
        <p:txBody>
          <a:bodyPr vert="horz" lIns="91440" tIns="45720" rIns="91440" bIns="45720" rtlCol="0" anchor="ctr">
            <a:normAutofit/>
          </a:bodyPr>
          <a:lstStyle/>
          <a:p>
            <a:r>
              <a:rPr lang="en-US" sz="3000">
                <a:solidFill>
                  <a:schemeClr val="bg1">
                    <a:lumMod val="95000"/>
                    <a:lumOff val="5000"/>
                  </a:schemeClr>
                </a:solidFill>
              </a:rPr>
              <a:t>Homework!</a:t>
            </a:r>
            <a:br>
              <a:rPr lang="en-US" sz="3000">
                <a:solidFill>
                  <a:schemeClr val="bg1">
                    <a:lumMod val="95000"/>
                    <a:lumOff val="5000"/>
                  </a:schemeClr>
                </a:solidFill>
              </a:rPr>
            </a:br>
            <a:br>
              <a:rPr lang="en-US" sz="3000">
                <a:solidFill>
                  <a:schemeClr val="bg1">
                    <a:lumMod val="95000"/>
                    <a:lumOff val="5000"/>
                  </a:schemeClr>
                </a:solidFill>
              </a:rPr>
            </a:br>
            <a:r>
              <a:rPr lang="en-US" sz="3000">
                <a:solidFill>
                  <a:schemeClr val="bg1">
                    <a:lumMod val="95000"/>
                    <a:lumOff val="5000"/>
                  </a:schemeClr>
                </a:solidFill>
              </a:rPr>
              <a:t>What is your community going to do beyond basic settlement?</a:t>
            </a:r>
            <a:br>
              <a:rPr lang="en-US" sz="3000">
                <a:solidFill>
                  <a:schemeClr val="bg1">
                    <a:lumMod val="95000"/>
                    <a:lumOff val="5000"/>
                  </a:schemeClr>
                </a:solidFill>
              </a:rPr>
            </a:br>
            <a:br>
              <a:rPr lang="en-US" sz="3000">
                <a:solidFill>
                  <a:schemeClr val="bg1">
                    <a:lumMod val="95000"/>
                    <a:lumOff val="5000"/>
                  </a:schemeClr>
                </a:solidFill>
              </a:rPr>
            </a:br>
            <a:r>
              <a:rPr lang="en-US" sz="3000">
                <a:solidFill>
                  <a:schemeClr val="bg1">
                    <a:lumMod val="95000"/>
                    <a:lumOff val="5000"/>
                  </a:schemeClr>
                </a:solidFill>
              </a:rPr>
              <a:t>What is your community going to do for potential immigrants to see you are an inclusive community? </a:t>
            </a:r>
            <a:br>
              <a:rPr lang="en-US" sz="3000">
                <a:solidFill>
                  <a:schemeClr val="bg1">
                    <a:lumMod val="95000"/>
                    <a:lumOff val="5000"/>
                  </a:schemeClr>
                </a:solidFill>
              </a:rPr>
            </a:br>
            <a:endParaRPr lang="en-US" sz="3000">
              <a:solidFill>
                <a:schemeClr val="bg1">
                  <a:lumMod val="95000"/>
                  <a:lumOff val="5000"/>
                </a:schemeClr>
              </a:solidFill>
            </a:endParaRPr>
          </a:p>
        </p:txBody>
      </p:sp>
    </p:spTree>
    <p:extLst>
      <p:ext uri="{BB962C8B-B14F-4D97-AF65-F5344CB8AC3E}">
        <p14:creationId xmlns:p14="http://schemas.microsoft.com/office/powerpoint/2010/main" val="2837202044"/>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56C20283-73E0-40EC-8AD8-057F581F64C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4" y="0"/>
            <a:ext cx="12188952"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960120" y="0"/>
            <a:ext cx="11218661"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2"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420248" y="0"/>
            <a:ext cx="10771752"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3906017" y="365125"/>
            <a:ext cx="8092944" cy="5838905"/>
          </a:xfrm>
        </p:spPr>
        <p:txBody>
          <a:bodyPr>
            <a:normAutofit/>
          </a:bodyPr>
          <a:lstStyle/>
          <a:p>
            <a:pPr algn="ctr"/>
            <a:r>
              <a:rPr lang="en-CA" sz="3200" b="1" dirty="0"/>
              <a:t>100</a:t>
            </a:r>
            <a:r>
              <a:rPr lang="en-CA" sz="3200" b="1" baseline="30000" dirty="0"/>
              <a:t>th</a:t>
            </a:r>
            <a:r>
              <a:rPr lang="en-CA" sz="3200" b="1" dirty="0"/>
              <a:t> Meridian services:</a:t>
            </a:r>
            <a:br>
              <a:rPr lang="en-CA" sz="3200" b="1" dirty="0"/>
            </a:br>
            <a:br>
              <a:rPr lang="en-CA" sz="3200" dirty="0"/>
            </a:br>
            <a:r>
              <a:rPr lang="en-CA" sz="2800" dirty="0"/>
              <a:t>Virtual Settlement Office creation</a:t>
            </a:r>
            <a:br>
              <a:rPr lang="en-CA" sz="2800" dirty="0"/>
            </a:br>
            <a:br>
              <a:rPr lang="en-CA" sz="2800" dirty="0"/>
            </a:br>
            <a:r>
              <a:rPr lang="en-CA" sz="2800" dirty="0"/>
              <a:t>Immigration community readiness assessments</a:t>
            </a:r>
            <a:br>
              <a:rPr lang="en-CA" sz="2800" dirty="0"/>
            </a:br>
            <a:br>
              <a:rPr lang="en-CA" sz="2800" dirty="0"/>
            </a:br>
            <a:r>
              <a:rPr lang="en-CA" sz="2800" dirty="0"/>
              <a:t>Employer &amp; community  immigration pathway training</a:t>
            </a:r>
            <a:br>
              <a:rPr lang="en-CA" sz="2800" dirty="0"/>
            </a:br>
            <a:br>
              <a:rPr lang="en-CA" sz="2800" dirty="0"/>
            </a:br>
            <a:r>
              <a:rPr lang="en-CA" sz="2800" dirty="0"/>
              <a:t>Immigration &amp; Settlement Web-page content creation</a:t>
            </a:r>
            <a:endParaRPr lang="en-CA" sz="2800" i="1" dirty="0"/>
          </a:p>
        </p:txBody>
      </p:sp>
      <p:pic>
        <p:nvPicPr>
          <p:cNvPr id="5" name="Picture 4" descr="A picture containing logo&#10;&#10;Description automatically generated">
            <a:extLst>
              <a:ext uri="{FF2B5EF4-FFF2-40B4-BE49-F238E27FC236}">
                <a16:creationId xmlns:a16="http://schemas.microsoft.com/office/drawing/2014/main" id="{2AD77CCA-4A5A-4526-BE8F-83CE302F4479}"/>
              </a:ext>
            </a:extLst>
          </p:cNvPr>
          <p:cNvPicPr>
            <a:picLocks noChangeAspect="1"/>
          </p:cNvPicPr>
          <p:nvPr/>
        </p:nvPicPr>
        <p:blipFill rotWithShape="1">
          <a:blip r:embed="rId3">
            <a:extLst>
              <a:ext uri="{28A0092B-C50C-407E-A947-70E740481C1C}">
                <a14:useLocalDpi xmlns:a14="http://schemas.microsoft.com/office/drawing/2010/main" val="0"/>
              </a:ext>
            </a:extLst>
          </a:blip>
          <a:srcRect l="3973" r="3403" b="-1"/>
          <a:stretch/>
        </p:blipFill>
        <p:spPr>
          <a:xfrm>
            <a:off x="480060" y="1648707"/>
            <a:ext cx="3425957" cy="3560105"/>
          </a:xfrm>
          <a:prstGeom prst="rect">
            <a:avLst/>
          </a:prstGeom>
        </p:spPr>
      </p:pic>
    </p:spTree>
    <p:extLst>
      <p:ext uri="{BB962C8B-B14F-4D97-AF65-F5344CB8AC3E}">
        <p14:creationId xmlns:p14="http://schemas.microsoft.com/office/powerpoint/2010/main" val="3484177620"/>
      </p:ext>
    </p:extLst>
  </p:cSld>
  <p:clrMapOvr>
    <a:overrideClrMapping bg1="dk1" tx1="lt1" bg2="dk2" tx2="lt2" accent1="accent1" accent2="accent2" accent3="accent3" accent4="accent4" accent5="accent5" accent6="accent6" hlink="hlink" folHlink="folHlink"/>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8" name="Rectangle 47">
            <a:extLst>
              <a:ext uri="{FF2B5EF4-FFF2-40B4-BE49-F238E27FC236}">
                <a16:creationId xmlns:a16="http://schemas.microsoft.com/office/drawing/2014/main" id="{F5A0D4D0-DC11-4CAA-AA17-A6B0C2B4F7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838199" y="1174819"/>
            <a:ext cx="6143625" cy="4161110"/>
          </a:xfrm>
        </p:spPr>
        <p:txBody>
          <a:bodyPr vert="horz" lIns="91440" tIns="45720" rIns="91440" bIns="45720" rtlCol="0" anchor="b">
            <a:normAutofit/>
          </a:bodyPr>
          <a:lstStyle/>
          <a:p>
            <a:r>
              <a:rPr lang="en-US" sz="1800" b="1" dirty="0">
                <a:solidFill>
                  <a:schemeClr val="bg1"/>
                </a:solidFill>
              </a:rPr>
              <a:t>Settlement. </a:t>
            </a:r>
            <a:br>
              <a:rPr lang="en-US" sz="1800" dirty="0">
                <a:solidFill>
                  <a:schemeClr val="bg1"/>
                </a:solidFill>
              </a:rPr>
            </a:br>
            <a:br>
              <a:rPr lang="en-US" sz="1800" dirty="0">
                <a:solidFill>
                  <a:schemeClr val="bg1"/>
                </a:solidFill>
              </a:rPr>
            </a:br>
            <a:r>
              <a:rPr lang="en-US" sz="1800" dirty="0">
                <a:solidFill>
                  <a:schemeClr val="bg1"/>
                </a:solidFill>
              </a:rPr>
              <a:t>100</a:t>
            </a:r>
            <a:r>
              <a:rPr lang="en-US" sz="1800" baseline="30000" dirty="0">
                <a:solidFill>
                  <a:schemeClr val="bg1"/>
                </a:solidFill>
              </a:rPr>
              <a:t>th</a:t>
            </a:r>
            <a:r>
              <a:rPr lang="en-US" sz="1800" dirty="0">
                <a:solidFill>
                  <a:schemeClr val="bg1"/>
                </a:solidFill>
              </a:rPr>
              <a:t> Meridian Immigration</a:t>
            </a:r>
            <a:br>
              <a:rPr lang="en-US" sz="1800" dirty="0">
                <a:solidFill>
                  <a:schemeClr val="bg1"/>
                </a:solidFill>
              </a:rPr>
            </a:br>
            <a:r>
              <a:rPr lang="en-US" sz="1800" dirty="0">
                <a:solidFill>
                  <a:schemeClr val="bg1"/>
                </a:solidFill>
              </a:rPr>
              <a:t>Rural Immigration CED Agency</a:t>
            </a:r>
            <a:br>
              <a:rPr lang="en-US" sz="1800" dirty="0">
                <a:solidFill>
                  <a:schemeClr val="bg1"/>
                </a:solidFill>
              </a:rPr>
            </a:br>
            <a:br>
              <a:rPr lang="en-US" sz="1800" dirty="0">
                <a:solidFill>
                  <a:schemeClr val="bg1"/>
                </a:solidFill>
              </a:rPr>
            </a:br>
            <a:r>
              <a:rPr lang="en-US" sz="1800" dirty="0">
                <a:solidFill>
                  <a:schemeClr val="bg1"/>
                </a:solidFill>
              </a:rPr>
              <a:t>100meridian.ca</a:t>
            </a:r>
            <a:br>
              <a:rPr lang="en-US" sz="1800" dirty="0">
                <a:solidFill>
                  <a:schemeClr val="bg1"/>
                </a:solidFill>
              </a:rPr>
            </a:br>
            <a:br>
              <a:rPr lang="en-US" sz="1800" dirty="0">
                <a:solidFill>
                  <a:schemeClr val="bg1"/>
                </a:solidFill>
              </a:rPr>
            </a:br>
            <a:r>
              <a:rPr lang="en-US" sz="1800" dirty="0">
                <a:solidFill>
                  <a:schemeClr val="bg1"/>
                </a:solidFill>
              </a:rPr>
              <a:t>Lindsay Rubeniuk</a:t>
            </a:r>
            <a:br>
              <a:rPr lang="en-US" sz="1800" dirty="0">
                <a:solidFill>
                  <a:schemeClr val="bg1"/>
                </a:solidFill>
              </a:rPr>
            </a:br>
            <a:r>
              <a:rPr lang="en-US" sz="1800" dirty="0">
                <a:solidFill>
                  <a:schemeClr val="bg1"/>
                </a:solidFill>
              </a:rPr>
              <a:t>Regulated Canadian Immigration Consultant</a:t>
            </a:r>
            <a:br>
              <a:rPr lang="en-US" sz="1800" dirty="0">
                <a:solidFill>
                  <a:schemeClr val="bg1"/>
                </a:solidFill>
              </a:rPr>
            </a:br>
            <a:r>
              <a:rPr lang="en-US" sz="1800" dirty="0">
                <a:solidFill>
                  <a:schemeClr val="bg1"/>
                </a:solidFill>
              </a:rPr>
              <a:t>Economic Development of Canada</a:t>
            </a:r>
            <a:br>
              <a:rPr lang="en-US" sz="1800" dirty="0">
                <a:solidFill>
                  <a:schemeClr val="bg1"/>
                </a:solidFill>
              </a:rPr>
            </a:br>
            <a:r>
              <a:rPr lang="en-US" sz="1800" dirty="0">
                <a:solidFill>
                  <a:schemeClr val="bg1"/>
                </a:solidFill>
              </a:rPr>
              <a:t>Career Professionals of Canada</a:t>
            </a:r>
            <a:br>
              <a:rPr lang="en-US" sz="1800" dirty="0">
                <a:solidFill>
                  <a:schemeClr val="bg1"/>
                </a:solidFill>
              </a:rPr>
            </a:br>
            <a:br>
              <a:rPr lang="en-US" sz="1800" dirty="0">
                <a:solidFill>
                  <a:schemeClr val="bg1"/>
                </a:solidFill>
              </a:rPr>
            </a:br>
            <a:endParaRPr lang="en-US" sz="1800" i="1" dirty="0">
              <a:solidFill>
                <a:schemeClr val="bg1"/>
              </a:solidFill>
            </a:endParaRPr>
          </a:p>
        </p:txBody>
      </p:sp>
      <p:pic>
        <p:nvPicPr>
          <p:cNvPr id="5" name="Picture 4" descr="A picture containing logo&#10;&#10;Description automatically generated">
            <a:extLst>
              <a:ext uri="{FF2B5EF4-FFF2-40B4-BE49-F238E27FC236}">
                <a16:creationId xmlns:a16="http://schemas.microsoft.com/office/drawing/2014/main" id="{2AD77CCA-4A5A-4526-BE8F-83CE302F4479}"/>
              </a:ext>
            </a:extLst>
          </p:cNvPr>
          <p:cNvPicPr>
            <a:picLocks noChangeAspect="1"/>
          </p:cNvPicPr>
          <p:nvPr/>
        </p:nvPicPr>
        <p:blipFill rotWithShape="1">
          <a:blip r:embed="rId3">
            <a:extLst>
              <a:ext uri="{28A0092B-C50C-407E-A947-70E740481C1C}">
                <a14:useLocalDpi xmlns:a14="http://schemas.microsoft.com/office/drawing/2010/main" val="0"/>
              </a:ext>
            </a:extLst>
          </a:blip>
          <a:srcRect l="18613" r="17905"/>
          <a:stretch/>
        </p:blipFill>
        <p:spPr>
          <a:xfrm>
            <a:off x="7668829" y="10"/>
            <a:ext cx="4523171" cy="6857990"/>
          </a:xfrm>
          <a:custGeom>
            <a:avLst/>
            <a:gdLst/>
            <a:ahLst/>
            <a:cxnLst/>
            <a:rect l="l" t="t" r="r" b="b"/>
            <a:pathLst>
              <a:path w="4523171" h="6858000">
                <a:moveTo>
                  <a:pt x="328959" y="6564619"/>
                </a:moveTo>
                <a:lnTo>
                  <a:pt x="306480" y="6588624"/>
                </a:lnTo>
                <a:cubicBezTo>
                  <a:pt x="298003" y="6597577"/>
                  <a:pt x="291954" y="6611341"/>
                  <a:pt x="289858" y="6625223"/>
                </a:cubicBezTo>
                <a:lnTo>
                  <a:pt x="289858" y="6625224"/>
                </a:lnTo>
                <a:lnTo>
                  <a:pt x="289870" y="6645551"/>
                </a:lnTo>
                <a:lnTo>
                  <a:pt x="296953" y="6662539"/>
                </a:lnTo>
                <a:lnTo>
                  <a:pt x="296953" y="6662541"/>
                </a:lnTo>
                <a:lnTo>
                  <a:pt x="296954" y="6662543"/>
                </a:lnTo>
                <a:lnTo>
                  <a:pt x="311551" y="6702975"/>
                </a:lnTo>
                <a:lnTo>
                  <a:pt x="297715" y="6742551"/>
                </a:lnTo>
                <a:lnTo>
                  <a:pt x="297714" y="6742554"/>
                </a:lnTo>
                <a:lnTo>
                  <a:pt x="283011" y="6776799"/>
                </a:lnTo>
                <a:lnTo>
                  <a:pt x="278238" y="6812061"/>
                </a:lnTo>
                <a:lnTo>
                  <a:pt x="278237" y="6812062"/>
                </a:lnTo>
                <a:lnTo>
                  <a:pt x="278237" y="6812063"/>
                </a:lnTo>
                <a:lnTo>
                  <a:pt x="278238" y="6812061"/>
                </a:lnTo>
                <a:lnTo>
                  <a:pt x="297714" y="6742554"/>
                </a:lnTo>
                <a:lnTo>
                  <a:pt x="297715" y="6742552"/>
                </a:lnTo>
                <a:cubicBezTo>
                  <a:pt x="306003" y="6729218"/>
                  <a:pt x="311147" y="6716168"/>
                  <a:pt x="311551" y="6702976"/>
                </a:cubicBezTo>
                <a:lnTo>
                  <a:pt x="311551" y="6702975"/>
                </a:lnTo>
                <a:lnTo>
                  <a:pt x="308405" y="6683026"/>
                </a:lnTo>
                <a:lnTo>
                  <a:pt x="296954" y="6662543"/>
                </a:lnTo>
                <a:lnTo>
                  <a:pt x="296953" y="6662540"/>
                </a:lnTo>
                <a:lnTo>
                  <a:pt x="296953" y="6662539"/>
                </a:lnTo>
                <a:lnTo>
                  <a:pt x="289858" y="6625224"/>
                </a:lnTo>
                <a:lnTo>
                  <a:pt x="306480" y="6588625"/>
                </a:lnTo>
                <a:cubicBezTo>
                  <a:pt x="312576" y="6582146"/>
                  <a:pt x="318672" y="6575478"/>
                  <a:pt x="328959" y="6564620"/>
                </a:cubicBezTo>
                <a:close/>
                <a:moveTo>
                  <a:pt x="248638" y="6438980"/>
                </a:moveTo>
                <a:cubicBezTo>
                  <a:pt x="258140" y="6444076"/>
                  <a:pt x="265617" y="6451649"/>
                  <a:pt x="268569" y="6463840"/>
                </a:cubicBezTo>
                <a:lnTo>
                  <a:pt x="268572" y="6463848"/>
                </a:lnTo>
                <a:lnTo>
                  <a:pt x="279556" y="6508051"/>
                </a:lnTo>
                <a:lnTo>
                  <a:pt x="282367" y="6513011"/>
                </a:lnTo>
                <a:lnTo>
                  <a:pt x="284834" y="6521803"/>
                </a:lnTo>
                <a:lnTo>
                  <a:pt x="301172" y="6546194"/>
                </a:lnTo>
                <a:lnTo>
                  <a:pt x="301172" y="6546193"/>
                </a:lnTo>
                <a:lnTo>
                  <a:pt x="282367" y="6513011"/>
                </a:lnTo>
                <a:lnTo>
                  <a:pt x="268572" y="6463848"/>
                </a:lnTo>
                <a:lnTo>
                  <a:pt x="268569" y="6463839"/>
                </a:lnTo>
                <a:close/>
                <a:moveTo>
                  <a:pt x="166047" y="6392242"/>
                </a:moveTo>
                <a:lnTo>
                  <a:pt x="173364" y="6407332"/>
                </a:lnTo>
                <a:lnTo>
                  <a:pt x="173364" y="6407331"/>
                </a:lnTo>
                <a:close/>
                <a:moveTo>
                  <a:pt x="401733" y="4221390"/>
                </a:moveTo>
                <a:lnTo>
                  <a:pt x="396017" y="4253013"/>
                </a:lnTo>
                <a:cubicBezTo>
                  <a:pt x="383824" y="4277400"/>
                  <a:pt x="368204" y="4300069"/>
                  <a:pt x="356201" y="4324644"/>
                </a:cubicBezTo>
                <a:cubicBezTo>
                  <a:pt x="350487" y="4336456"/>
                  <a:pt x="347439" y="4350553"/>
                  <a:pt x="347247" y="4363889"/>
                </a:cubicBezTo>
                <a:lnTo>
                  <a:pt x="347247" y="4363890"/>
                </a:lnTo>
                <a:cubicBezTo>
                  <a:pt x="346295" y="4403325"/>
                  <a:pt x="346295" y="4442761"/>
                  <a:pt x="348009" y="4482004"/>
                </a:cubicBezTo>
                <a:cubicBezTo>
                  <a:pt x="350677" y="4546776"/>
                  <a:pt x="351249" y="4612500"/>
                  <a:pt x="408019" y="4659174"/>
                </a:cubicBezTo>
                <a:cubicBezTo>
                  <a:pt x="412591" y="4662986"/>
                  <a:pt x="415259" y="4671176"/>
                  <a:pt x="416021" y="4677655"/>
                </a:cubicBezTo>
                <a:cubicBezTo>
                  <a:pt x="419640" y="4707564"/>
                  <a:pt x="420022" y="4738235"/>
                  <a:pt x="425928" y="4767764"/>
                </a:cubicBezTo>
                <a:lnTo>
                  <a:pt x="427237" y="4800482"/>
                </a:lnTo>
                <a:lnTo>
                  <a:pt x="412401" y="4828915"/>
                </a:lnTo>
                <a:cubicBezTo>
                  <a:pt x="404115" y="4837702"/>
                  <a:pt x="397114" y="4847213"/>
                  <a:pt x="391971" y="4857316"/>
                </a:cubicBezTo>
                <a:lnTo>
                  <a:pt x="390221" y="4863341"/>
                </a:lnTo>
                <a:lnTo>
                  <a:pt x="387469" y="4867613"/>
                </a:lnTo>
                <a:lnTo>
                  <a:pt x="382691" y="4889274"/>
                </a:lnTo>
                <a:lnTo>
                  <a:pt x="382691" y="4889275"/>
                </a:lnTo>
                <a:cubicBezTo>
                  <a:pt x="382122" y="4896713"/>
                  <a:pt x="382634" y="4904357"/>
                  <a:pt x="384396" y="4912168"/>
                </a:cubicBezTo>
                <a:lnTo>
                  <a:pt x="385799" y="4933804"/>
                </a:lnTo>
                <a:lnTo>
                  <a:pt x="378247" y="4957452"/>
                </a:lnTo>
                <a:lnTo>
                  <a:pt x="360964" y="4987036"/>
                </a:lnTo>
                <a:cubicBezTo>
                  <a:pt x="349725" y="5003800"/>
                  <a:pt x="335627" y="5022851"/>
                  <a:pt x="334485" y="5041520"/>
                </a:cubicBezTo>
                <a:cubicBezTo>
                  <a:pt x="333557" y="5057380"/>
                  <a:pt x="327458" y="5072410"/>
                  <a:pt x="321371" y="5087422"/>
                </a:cubicBezTo>
                <a:lnTo>
                  <a:pt x="321364" y="5087449"/>
                </a:lnTo>
                <a:lnTo>
                  <a:pt x="315482" y="5102460"/>
                </a:lnTo>
                <a:lnTo>
                  <a:pt x="308338" y="5133219"/>
                </a:lnTo>
                <a:lnTo>
                  <a:pt x="308337" y="5133223"/>
                </a:lnTo>
                <a:lnTo>
                  <a:pt x="308337" y="5133224"/>
                </a:lnTo>
                <a:lnTo>
                  <a:pt x="315052" y="5166113"/>
                </a:lnTo>
                <a:lnTo>
                  <a:pt x="314362" y="5172089"/>
                </a:lnTo>
                <a:cubicBezTo>
                  <a:pt x="313481" y="5174399"/>
                  <a:pt x="312290" y="5176875"/>
                  <a:pt x="311814" y="5179066"/>
                </a:cubicBezTo>
                <a:lnTo>
                  <a:pt x="311814" y="5179067"/>
                </a:lnTo>
                <a:cubicBezTo>
                  <a:pt x="304574" y="5214121"/>
                  <a:pt x="311624" y="5247078"/>
                  <a:pt x="335437" y="5272796"/>
                </a:cubicBezTo>
                <a:lnTo>
                  <a:pt x="360397" y="5321350"/>
                </a:lnTo>
                <a:lnTo>
                  <a:pt x="364317" y="5355013"/>
                </a:lnTo>
                <a:lnTo>
                  <a:pt x="359440" y="5385383"/>
                </a:lnTo>
                <a:cubicBezTo>
                  <a:pt x="356201" y="5398720"/>
                  <a:pt x="353915" y="5412056"/>
                  <a:pt x="351249" y="5425581"/>
                </a:cubicBezTo>
                <a:cubicBezTo>
                  <a:pt x="347439" y="5443869"/>
                  <a:pt x="343437" y="5462350"/>
                  <a:pt x="339627" y="5480636"/>
                </a:cubicBezTo>
                <a:cubicBezTo>
                  <a:pt x="337722" y="5489496"/>
                  <a:pt x="335151" y="5498831"/>
                  <a:pt x="335103" y="5507666"/>
                </a:cubicBezTo>
                <a:lnTo>
                  <a:pt x="335103" y="5507667"/>
                </a:lnTo>
                <a:lnTo>
                  <a:pt x="337324" y="5520421"/>
                </a:lnTo>
                <a:lnTo>
                  <a:pt x="345722" y="5531691"/>
                </a:lnTo>
                <a:lnTo>
                  <a:pt x="345723" y="5531693"/>
                </a:lnTo>
                <a:lnTo>
                  <a:pt x="355869" y="5547577"/>
                </a:lnTo>
                <a:lnTo>
                  <a:pt x="346295" y="5562745"/>
                </a:lnTo>
                <a:cubicBezTo>
                  <a:pt x="303622" y="5600466"/>
                  <a:pt x="276951" y="5646188"/>
                  <a:pt x="275047" y="5704482"/>
                </a:cubicBezTo>
                <a:cubicBezTo>
                  <a:pt x="274665" y="5716484"/>
                  <a:pt x="271999" y="5728677"/>
                  <a:pt x="269141" y="5740487"/>
                </a:cubicBezTo>
                <a:cubicBezTo>
                  <a:pt x="267426" y="5747727"/>
                  <a:pt x="265520" y="5756492"/>
                  <a:pt x="260376" y="5760872"/>
                </a:cubicBezTo>
                <a:cubicBezTo>
                  <a:pt x="221133" y="5794973"/>
                  <a:pt x="193890" y="5837456"/>
                  <a:pt x="171981" y="5883750"/>
                </a:cubicBezTo>
                <a:lnTo>
                  <a:pt x="171979" y="5883755"/>
                </a:lnTo>
                <a:lnTo>
                  <a:pt x="160957" y="5909350"/>
                </a:lnTo>
                <a:lnTo>
                  <a:pt x="154076" y="5935945"/>
                </a:lnTo>
                <a:lnTo>
                  <a:pt x="154075" y="5935948"/>
                </a:lnTo>
                <a:lnTo>
                  <a:pt x="154075" y="5935949"/>
                </a:lnTo>
                <a:lnTo>
                  <a:pt x="154242" y="5964476"/>
                </a:lnTo>
                <a:lnTo>
                  <a:pt x="157695" y="5993289"/>
                </a:lnTo>
                <a:lnTo>
                  <a:pt x="157695" y="5993291"/>
                </a:lnTo>
                <a:cubicBezTo>
                  <a:pt x="158837" y="6004531"/>
                  <a:pt x="158647" y="6017485"/>
                  <a:pt x="164171" y="6026440"/>
                </a:cubicBezTo>
                <a:cubicBezTo>
                  <a:pt x="181508" y="6054825"/>
                  <a:pt x="200176" y="6082258"/>
                  <a:pt x="220371" y="6108738"/>
                </a:cubicBezTo>
                <a:lnTo>
                  <a:pt x="234064" y="6133314"/>
                </a:lnTo>
                <a:lnTo>
                  <a:pt x="218468" y="6155599"/>
                </a:lnTo>
                <a:lnTo>
                  <a:pt x="218465" y="6155601"/>
                </a:lnTo>
                <a:cubicBezTo>
                  <a:pt x="196176" y="6175796"/>
                  <a:pt x="184556" y="6200943"/>
                  <a:pt x="179794" y="6228755"/>
                </a:cubicBezTo>
                <a:cubicBezTo>
                  <a:pt x="172363" y="6272763"/>
                  <a:pt x="166077" y="6317150"/>
                  <a:pt x="162457" y="6361538"/>
                </a:cubicBezTo>
                <a:lnTo>
                  <a:pt x="162457" y="6361539"/>
                </a:lnTo>
                <a:lnTo>
                  <a:pt x="179794" y="6228756"/>
                </a:lnTo>
                <a:cubicBezTo>
                  <a:pt x="184556" y="6200944"/>
                  <a:pt x="196176" y="6175797"/>
                  <a:pt x="218465" y="6155602"/>
                </a:cubicBezTo>
                <a:lnTo>
                  <a:pt x="218468" y="6155599"/>
                </a:lnTo>
                <a:lnTo>
                  <a:pt x="230364" y="6143189"/>
                </a:lnTo>
                <a:lnTo>
                  <a:pt x="234064" y="6133314"/>
                </a:lnTo>
                <a:lnTo>
                  <a:pt x="234064" y="6133313"/>
                </a:lnTo>
                <a:cubicBezTo>
                  <a:pt x="233993" y="6126883"/>
                  <a:pt x="229039" y="6120073"/>
                  <a:pt x="220371" y="6108737"/>
                </a:cubicBezTo>
                <a:cubicBezTo>
                  <a:pt x="200176" y="6082257"/>
                  <a:pt x="181508" y="6054824"/>
                  <a:pt x="164171" y="6026439"/>
                </a:cubicBezTo>
                <a:cubicBezTo>
                  <a:pt x="158647" y="6017484"/>
                  <a:pt x="158837" y="6004530"/>
                  <a:pt x="157695" y="5993290"/>
                </a:cubicBezTo>
                <a:lnTo>
                  <a:pt x="157695" y="5993289"/>
                </a:lnTo>
                <a:lnTo>
                  <a:pt x="154075" y="5935949"/>
                </a:lnTo>
                <a:lnTo>
                  <a:pt x="154076" y="5935945"/>
                </a:lnTo>
                <a:lnTo>
                  <a:pt x="171979" y="5883755"/>
                </a:lnTo>
                <a:lnTo>
                  <a:pt x="171981" y="5883751"/>
                </a:lnTo>
                <a:cubicBezTo>
                  <a:pt x="193890" y="5837457"/>
                  <a:pt x="221133" y="5794974"/>
                  <a:pt x="260376" y="5760873"/>
                </a:cubicBezTo>
                <a:cubicBezTo>
                  <a:pt x="265520" y="5756493"/>
                  <a:pt x="267426" y="5747728"/>
                  <a:pt x="269141" y="5740488"/>
                </a:cubicBezTo>
                <a:cubicBezTo>
                  <a:pt x="271999" y="5728678"/>
                  <a:pt x="274665" y="5716485"/>
                  <a:pt x="275047" y="5704483"/>
                </a:cubicBezTo>
                <a:cubicBezTo>
                  <a:pt x="276951" y="5646189"/>
                  <a:pt x="303622" y="5600467"/>
                  <a:pt x="346295" y="5562746"/>
                </a:cubicBezTo>
                <a:cubicBezTo>
                  <a:pt x="352392" y="5557317"/>
                  <a:pt x="355774" y="5552507"/>
                  <a:pt x="355869" y="5547578"/>
                </a:cubicBezTo>
                <a:lnTo>
                  <a:pt x="355869" y="5547577"/>
                </a:lnTo>
                <a:cubicBezTo>
                  <a:pt x="355964" y="5542648"/>
                  <a:pt x="352773" y="5537599"/>
                  <a:pt x="345723" y="5531692"/>
                </a:cubicBezTo>
                <a:lnTo>
                  <a:pt x="345722" y="5531691"/>
                </a:lnTo>
                <a:lnTo>
                  <a:pt x="335103" y="5507667"/>
                </a:lnTo>
                <a:lnTo>
                  <a:pt x="339627" y="5480637"/>
                </a:lnTo>
                <a:cubicBezTo>
                  <a:pt x="343437" y="5462351"/>
                  <a:pt x="347439" y="5443870"/>
                  <a:pt x="351249" y="5425582"/>
                </a:cubicBezTo>
                <a:cubicBezTo>
                  <a:pt x="353915" y="5412057"/>
                  <a:pt x="356201" y="5398721"/>
                  <a:pt x="359440" y="5385384"/>
                </a:cubicBezTo>
                <a:cubicBezTo>
                  <a:pt x="361965" y="5375002"/>
                  <a:pt x="363668" y="5364882"/>
                  <a:pt x="364317" y="5355014"/>
                </a:cubicBezTo>
                <a:lnTo>
                  <a:pt x="364317" y="5355013"/>
                </a:lnTo>
                <a:lnTo>
                  <a:pt x="362870" y="5326162"/>
                </a:lnTo>
                <a:lnTo>
                  <a:pt x="360397" y="5321350"/>
                </a:lnTo>
                <a:lnTo>
                  <a:pt x="359341" y="5312287"/>
                </a:lnTo>
                <a:cubicBezTo>
                  <a:pt x="354789" y="5298594"/>
                  <a:pt x="347082" y="5285440"/>
                  <a:pt x="335437" y="5272795"/>
                </a:cubicBezTo>
                <a:cubicBezTo>
                  <a:pt x="323531" y="5259936"/>
                  <a:pt x="315815" y="5245268"/>
                  <a:pt x="311981" y="5229432"/>
                </a:cubicBezTo>
                <a:lnTo>
                  <a:pt x="311814" y="5179067"/>
                </a:lnTo>
                <a:lnTo>
                  <a:pt x="314362" y="5172090"/>
                </a:lnTo>
                <a:cubicBezTo>
                  <a:pt x="315243" y="5169780"/>
                  <a:pt x="315814" y="5167637"/>
                  <a:pt x="315052" y="5166113"/>
                </a:cubicBezTo>
                <a:lnTo>
                  <a:pt x="315052" y="5166112"/>
                </a:lnTo>
                <a:lnTo>
                  <a:pt x="308337" y="5133224"/>
                </a:lnTo>
                <a:lnTo>
                  <a:pt x="308338" y="5133219"/>
                </a:lnTo>
                <a:lnTo>
                  <a:pt x="321364" y="5087449"/>
                </a:lnTo>
                <a:lnTo>
                  <a:pt x="327270" y="5072375"/>
                </a:lnTo>
                <a:cubicBezTo>
                  <a:pt x="330949" y="5062299"/>
                  <a:pt x="333866" y="5052095"/>
                  <a:pt x="334485" y="5041521"/>
                </a:cubicBezTo>
                <a:cubicBezTo>
                  <a:pt x="335627" y="5022852"/>
                  <a:pt x="349725" y="5003801"/>
                  <a:pt x="360964" y="4987037"/>
                </a:cubicBezTo>
                <a:cubicBezTo>
                  <a:pt x="366751" y="4978392"/>
                  <a:pt x="372458" y="4970096"/>
                  <a:pt x="376969" y="4961455"/>
                </a:cubicBezTo>
                <a:lnTo>
                  <a:pt x="378247" y="4957452"/>
                </a:lnTo>
                <a:lnTo>
                  <a:pt x="381039" y="4952672"/>
                </a:lnTo>
                <a:lnTo>
                  <a:pt x="385799" y="4933804"/>
                </a:lnTo>
                <a:cubicBezTo>
                  <a:pt x="386468" y="4927121"/>
                  <a:pt x="386111" y="4919978"/>
                  <a:pt x="384396" y="4912167"/>
                </a:cubicBezTo>
                <a:lnTo>
                  <a:pt x="382691" y="4889274"/>
                </a:lnTo>
                <a:lnTo>
                  <a:pt x="390221" y="4863341"/>
                </a:lnTo>
                <a:lnTo>
                  <a:pt x="412401" y="4828916"/>
                </a:lnTo>
                <a:cubicBezTo>
                  <a:pt x="420784" y="4819963"/>
                  <a:pt x="425356" y="4810580"/>
                  <a:pt x="427237" y="4800483"/>
                </a:cubicBezTo>
                <a:lnTo>
                  <a:pt x="427237" y="4800482"/>
                </a:lnTo>
                <a:cubicBezTo>
                  <a:pt x="429119" y="4790385"/>
                  <a:pt x="428309" y="4779574"/>
                  <a:pt x="425928" y="4767763"/>
                </a:cubicBezTo>
                <a:cubicBezTo>
                  <a:pt x="420022" y="4738234"/>
                  <a:pt x="419640" y="4707563"/>
                  <a:pt x="416021" y="4677654"/>
                </a:cubicBezTo>
                <a:cubicBezTo>
                  <a:pt x="415259" y="4671175"/>
                  <a:pt x="412591" y="4662985"/>
                  <a:pt x="408019" y="4659173"/>
                </a:cubicBezTo>
                <a:cubicBezTo>
                  <a:pt x="351249" y="4612499"/>
                  <a:pt x="350677" y="4546775"/>
                  <a:pt x="348009" y="4482003"/>
                </a:cubicBezTo>
                <a:lnTo>
                  <a:pt x="347247" y="4363890"/>
                </a:lnTo>
                <a:lnTo>
                  <a:pt x="356201" y="4324645"/>
                </a:lnTo>
                <a:cubicBezTo>
                  <a:pt x="368204" y="4300070"/>
                  <a:pt x="383824" y="4277401"/>
                  <a:pt x="396017" y="4253014"/>
                </a:cubicBezTo>
                <a:cubicBezTo>
                  <a:pt x="400781" y="4243872"/>
                  <a:pt x="400971" y="4232060"/>
                  <a:pt x="401733" y="4221391"/>
                </a:cubicBezTo>
                <a:close/>
                <a:moveTo>
                  <a:pt x="332842" y="2836171"/>
                </a:moveTo>
                <a:lnTo>
                  <a:pt x="332842" y="2836172"/>
                </a:lnTo>
                <a:cubicBezTo>
                  <a:pt x="336914" y="2839982"/>
                  <a:pt x="340200" y="2844316"/>
                  <a:pt x="341533" y="2848793"/>
                </a:cubicBezTo>
                <a:lnTo>
                  <a:pt x="358166" y="2903545"/>
                </a:lnTo>
                <a:lnTo>
                  <a:pt x="366072" y="2947858"/>
                </a:lnTo>
                <a:lnTo>
                  <a:pt x="366072" y="2947862"/>
                </a:lnTo>
                <a:lnTo>
                  <a:pt x="362488" y="2982147"/>
                </a:lnTo>
                <a:cubicBezTo>
                  <a:pt x="354392" y="3014152"/>
                  <a:pt x="350582" y="3045776"/>
                  <a:pt x="350796" y="3077400"/>
                </a:cubicBezTo>
                <a:lnTo>
                  <a:pt x="350796" y="3077401"/>
                </a:lnTo>
                <a:cubicBezTo>
                  <a:pt x="351010" y="3109025"/>
                  <a:pt x="355249" y="3140649"/>
                  <a:pt x="363250" y="3172654"/>
                </a:cubicBezTo>
                <a:cubicBezTo>
                  <a:pt x="389159" y="3276480"/>
                  <a:pt x="416591" y="3380305"/>
                  <a:pt x="410877" y="3489467"/>
                </a:cubicBezTo>
                <a:cubicBezTo>
                  <a:pt x="409925" y="3507563"/>
                  <a:pt x="421546" y="3529090"/>
                  <a:pt x="432976" y="3544713"/>
                </a:cubicBezTo>
                <a:cubicBezTo>
                  <a:pt x="438406" y="3552190"/>
                  <a:pt x="442585" y="3557715"/>
                  <a:pt x="445520" y="3562320"/>
                </a:cubicBezTo>
                <a:lnTo>
                  <a:pt x="450598" y="3574407"/>
                </a:lnTo>
                <a:lnTo>
                  <a:pt x="448246" y="3587173"/>
                </a:lnTo>
                <a:cubicBezTo>
                  <a:pt x="446228" y="3592231"/>
                  <a:pt x="442978" y="3598434"/>
                  <a:pt x="438500" y="3606816"/>
                </a:cubicBezTo>
                <a:cubicBezTo>
                  <a:pt x="434118" y="3614818"/>
                  <a:pt x="431452" y="3624724"/>
                  <a:pt x="424974" y="3630631"/>
                </a:cubicBezTo>
                <a:cubicBezTo>
                  <a:pt x="408496" y="3645681"/>
                  <a:pt x="402257" y="3662493"/>
                  <a:pt x="400733" y="3680162"/>
                </a:cubicBezTo>
                <a:lnTo>
                  <a:pt x="400733" y="3680163"/>
                </a:lnTo>
                <a:lnTo>
                  <a:pt x="404781" y="3734837"/>
                </a:lnTo>
                <a:lnTo>
                  <a:pt x="404399" y="3754651"/>
                </a:lnTo>
                <a:cubicBezTo>
                  <a:pt x="398399" y="3767129"/>
                  <a:pt x="396447" y="3778654"/>
                  <a:pt x="398042" y="3789775"/>
                </a:cubicBezTo>
                <a:lnTo>
                  <a:pt x="398042" y="3789776"/>
                </a:lnTo>
                <a:cubicBezTo>
                  <a:pt x="399638" y="3800896"/>
                  <a:pt x="404781" y="3811613"/>
                  <a:pt x="412973" y="3822472"/>
                </a:cubicBezTo>
                <a:lnTo>
                  <a:pt x="427308" y="3852619"/>
                </a:lnTo>
                <a:lnTo>
                  <a:pt x="417926" y="3885336"/>
                </a:lnTo>
                <a:lnTo>
                  <a:pt x="417925" y="3885337"/>
                </a:lnTo>
                <a:cubicBezTo>
                  <a:pt x="398494" y="3910103"/>
                  <a:pt x="388302" y="3935726"/>
                  <a:pt x="386040" y="3962158"/>
                </a:cubicBezTo>
                <a:lnTo>
                  <a:pt x="386040" y="3962159"/>
                </a:lnTo>
                <a:lnTo>
                  <a:pt x="388431" y="4002409"/>
                </a:lnTo>
                <a:lnTo>
                  <a:pt x="401733" y="4043837"/>
                </a:lnTo>
                <a:lnTo>
                  <a:pt x="401733" y="4043839"/>
                </a:lnTo>
                <a:lnTo>
                  <a:pt x="416855" y="4103825"/>
                </a:lnTo>
                <a:lnTo>
                  <a:pt x="405544" y="4165381"/>
                </a:lnTo>
                <a:lnTo>
                  <a:pt x="405543" y="4165382"/>
                </a:lnTo>
                <a:cubicBezTo>
                  <a:pt x="402114" y="4173479"/>
                  <a:pt x="401543" y="4182766"/>
                  <a:pt x="401638" y="4192386"/>
                </a:cubicBezTo>
                <a:lnTo>
                  <a:pt x="401638" y="4192387"/>
                </a:lnTo>
                <a:lnTo>
                  <a:pt x="405543" y="4165383"/>
                </a:lnTo>
                <a:lnTo>
                  <a:pt x="405544" y="4165381"/>
                </a:lnTo>
                <a:lnTo>
                  <a:pt x="414887" y="4134255"/>
                </a:lnTo>
                <a:lnTo>
                  <a:pt x="416855" y="4103825"/>
                </a:lnTo>
                <a:lnTo>
                  <a:pt x="416855" y="4103824"/>
                </a:lnTo>
                <a:cubicBezTo>
                  <a:pt x="415879" y="4083701"/>
                  <a:pt x="410497" y="4063841"/>
                  <a:pt x="401733" y="4043838"/>
                </a:cubicBezTo>
                <a:lnTo>
                  <a:pt x="401733" y="4043837"/>
                </a:lnTo>
                <a:lnTo>
                  <a:pt x="386040" y="3962159"/>
                </a:lnTo>
                <a:lnTo>
                  <a:pt x="395544" y="3923124"/>
                </a:lnTo>
                <a:cubicBezTo>
                  <a:pt x="400804" y="3910318"/>
                  <a:pt x="408210" y="3897721"/>
                  <a:pt x="417925" y="3885338"/>
                </a:cubicBezTo>
                <a:lnTo>
                  <a:pt x="417926" y="3885336"/>
                </a:lnTo>
                <a:lnTo>
                  <a:pt x="426528" y="3868763"/>
                </a:lnTo>
                <a:lnTo>
                  <a:pt x="427308" y="3852619"/>
                </a:lnTo>
                <a:lnTo>
                  <a:pt x="427308" y="3852618"/>
                </a:lnTo>
                <a:cubicBezTo>
                  <a:pt x="425642" y="3842045"/>
                  <a:pt x="420022" y="3831901"/>
                  <a:pt x="412973" y="3822471"/>
                </a:cubicBezTo>
                <a:lnTo>
                  <a:pt x="398042" y="3789775"/>
                </a:lnTo>
                <a:lnTo>
                  <a:pt x="404399" y="3754652"/>
                </a:lnTo>
                <a:cubicBezTo>
                  <a:pt x="407067" y="3749125"/>
                  <a:pt x="405733" y="3741315"/>
                  <a:pt x="404781" y="3734837"/>
                </a:cubicBezTo>
                <a:lnTo>
                  <a:pt x="404781" y="3734836"/>
                </a:lnTo>
                <a:lnTo>
                  <a:pt x="400733" y="3680163"/>
                </a:lnTo>
                <a:lnTo>
                  <a:pt x="407246" y="3654415"/>
                </a:lnTo>
                <a:cubicBezTo>
                  <a:pt x="411056" y="3646122"/>
                  <a:pt x="416735" y="3638157"/>
                  <a:pt x="424974" y="3630632"/>
                </a:cubicBezTo>
                <a:cubicBezTo>
                  <a:pt x="431452" y="3624725"/>
                  <a:pt x="434118" y="3614819"/>
                  <a:pt x="438500" y="3606817"/>
                </a:cubicBezTo>
                <a:cubicBezTo>
                  <a:pt x="447455" y="3590053"/>
                  <a:pt x="451503" y="3582004"/>
                  <a:pt x="450598" y="3574408"/>
                </a:cubicBezTo>
                <a:lnTo>
                  <a:pt x="450598" y="3574407"/>
                </a:lnTo>
                <a:cubicBezTo>
                  <a:pt x="449693" y="3566810"/>
                  <a:pt x="443835" y="3559667"/>
                  <a:pt x="432976" y="3544712"/>
                </a:cubicBezTo>
                <a:cubicBezTo>
                  <a:pt x="421546" y="3529089"/>
                  <a:pt x="409925" y="3507562"/>
                  <a:pt x="410877" y="3489466"/>
                </a:cubicBezTo>
                <a:cubicBezTo>
                  <a:pt x="416591" y="3380304"/>
                  <a:pt x="389159" y="3276479"/>
                  <a:pt x="363250" y="3172653"/>
                </a:cubicBezTo>
                <a:lnTo>
                  <a:pt x="350796" y="3077401"/>
                </a:lnTo>
                <a:lnTo>
                  <a:pt x="362488" y="2982148"/>
                </a:lnTo>
                <a:cubicBezTo>
                  <a:pt x="365441" y="2970575"/>
                  <a:pt x="366442" y="2959156"/>
                  <a:pt x="366072" y="2947862"/>
                </a:cubicBezTo>
                <a:lnTo>
                  <a:pt x="366072" y="2947861"/>
                </a:lnTo>
                <a:lnTo>
                  <a:pt x="366072" y="2947858"/>
                </a:lnTo>
                <a:lnTo>
                  <a:pt x="361441" y="2914327"/>
                </a:lnTo>
                <a:lnTo>
                  <a:pt x="358166" y="2903545"/>
                </a:lnTo>
                <a:lnTo>
                  <a:pt x="357138" y="2897784"/>
                </a:lnTo>
                <a:cubicBezTo>
                  <a:pt x="352392" y="2881306"/>
                  <a:pt x="346534" y="2865009"/>
                  <a:pt x="341533" y="2848792"/>
                </a:cubicBezTo>
                <a:close/>
                <a:moveTo>
                  <a:pt x="296001" y="2745351"/>
                </a:moveTo>
                <a:lnTo>
                  <a:pt x="289670" y="2770757"/>
                </a:lnTo>
                <a:lnTo>
                  <a:pt x="290080" y="2778005"/>
                </a:lnTo>
                <a:lnTo>
                  <a:pt x="289301" y="2782304"/>
                </a:lnTo>
                <a:lnTo>
                  <a:pt x="290501" y="2785439"/>
                </a:lnTo>
                <a:lnTo>
                  <a:pt x="290929" y="2793022"/>
                </a:lnTo>
                <a:lnTo>
                  <a:pt x="300579" y="2811779"/>
                </a:lnTo>
                <a:lnTo>
                  <a:pt x="300582" y="2811786"/>
                </a:lnTo>
                <a:lnTo>
                  <a:pt x="300583" y="2811786"/>
                </a:lnTo>
                <a:lnTo>
                  <a:pt x="300579" y="2811779"/>
                </a:lnTo>
                <a:lnTo>
                  <a:pt x="290501" y="2785439"/>
                </a:lnTo>
                <a:lnTo>
                  <a:pt x="290080" y="2778005"/>
                </a:lnTo>
                <a:close/>
                <a:moveTo>
                  <a:pt x="817328" y="1508457"/>
                </a:moveTo>
                <a:lnTo>
                  <a:pt x="845421" y="1596212"/>
                </a:lnTo>
                <a:cubicBezTo>
                  <a:pt x="847898" y="1604977"/>
                  <a:pt x="846373" y="1615835"/>
                  <a:pt x="843517" y="1624979"/>
                </a:cubicBezTo>
                <a:cubicBezTo>
                  <a:pt x="833801" y="1656222"/>
                  <a:pt x="809415" y="1676035"/>
                  <a:pt x="786935" y="1697752"/>
                </a:cubicBezTo>
                <a:cubicBezTo>
                  <a:pt x="777029" y="1707278"/>
                  <a:pt x="769981" y="1720422"/>
                  <a:pt x="764267" y="1733187"/>
                </a:cubicBezTo>
                <a:cubicBezTo>
                  <a:pt x="749595" y="1766334"/>
                  <a:pt x="736452" y="1800245"/>
                  <a:pt x="722546" y="1833774"/>
                </a:cubicBezTo>
                <a:cubicBezTo>
                  <a:pt x="721212" y="1837012"/>
                  <a:pt x="717783" y="1839678"/>
                  <a:pt x="714925" y="1842157"/>
                </a:cubicBezTo>
                <a:cubicBezTo>
                  <a:pt x="684824" y="1866921"/>
                  <a:pt x="654535" y="1891496"/>
                  <a:pt x="624434" y="1916453"/>
                </a:cubicBezTo>
                <a:cubicBezTo>
                  <a:pt x="618720" y="1921215"/>
                  <a:pt x="614528" y="1928075"/>
                  <a:pt x="609004" y="1933218"/>
                </a:cubicBezTo>
                <a:cubicBezTo>
                  <a:pt x="601384" y="1940458"/>
                  <a:pt x="594143" y="1949602"/>
                  <a:pt x="584999" y="1953412"/>
                </a:cubicBezTo>
                <a:cubicBezTo>
                  <a:pt x="556234" y="1965223"/>
                  <a:pt x="543850" y="1987893"/>
                  <a:pt x="538516" y="2016468"/>
                </a:cubicBezTo>
                <a:cubicBezTo>
                  <a:pt x="533563" y="2042569"/>
                  <a:pt x="529371" y="2068668"/>
                  <a:pt x="523657" y="2094577"/>
                </a:cubicBezTo>
                <a:cubicBezTo>
                  <a:pt x="516799" y="2126200"/>
                  <a:pt x="509369" y="2157635"/>
                  <a:pt x="500986" y="2188878"/>
                </a:cubicBezTo>
                <a:cubicBezTo>
                  <a:pt x="497366" y="2202403"/>
                  <a:pt x="493176" y="2216691"/>
                  <a:pt x="485746" y="2228313"/>
                </a:cubicBezTo>
                <a:cubicBezTo>
                  <a:pt x="465171" y="2260889"/>
                  <a:pt x="451265" y="2295752"/>
                  <a:pt x="456789" y="2334043"/>
                </a:cubicBezTo>
                <a:cubicBezTo>
                  <a:pt x="461171" y="2364714"/>
                  <a:pt x="449931" y="2390433"/>
                  <a:pt x="432404" y="2409484"/>
                </a:cubicBezTo>
                <a:cubicBezTo>
                  <a:pt x="424451" y="2418153"/>
                  <a:pt x="418938" y="2426976"/>
                  <a:pt x="415304" y="2435912"/>
                </a:cubicBezTo>
                <a:lnTo>
                  <a:pt x="415304" y="2435912"/>
                </a:lnTo>
                <a:lnTo>
                  <a:pt x="415303" y="2435912"/>
                </a:lnTo>
                <a:lnTo>
                  <a:pt x="412309" y="2449831"/>
                </a:lnTo>
                <a:lnTo>
                  <a:pt x="409472" y="2463016"/>
                </a:lnTo>
                <a:lnTo>
                  <a:pt x="409472" y="2463017"/>
                </a:lnTo>
                <a:lnTo>
                  <a:pt x="411535" y="2490550"/>
                </a:lnTo>
                <a:lnTo>
                  <a:pt x="418115" y="2518262"/>
                </a:lnTo>
                <a:lnTo>
                  <a:pt x="418115" y="2518264"/>
                </a:lnTo>
                <a:lnTo>
                  <a:pt x="421759" y="2545006"/>
                </a:lnTo>
                <a:lnTo>
                  <a:pt x="417545" y="2571033"/>
                </a:lnTo>
                <a:cubicBezTo>
                  <a:pt x="405543" y="2612944"/>
                  <a:pt x="372966" y="2640949"/>
                  <a:pt x="344391" y="2668000"/>
                </a:cubicBezTo>
                <a:cubicBezTo>
                  <a:pt x="320006" y="2691053"/>
                  <a:pt x="306290" y="2716962"/>
                  <a:pt x="296001" y="2745347"/>
                </a:cubicBezTo>
                <a:lnTo>
                  <a:pt x="296001" y="2745348"/>
                </a:lnTo>
                <a:cubicBezTo>
                  <a:pt x="306290" y="2716963"/>
                  <a:pt x="320006" y="2691054"/>
                  <a:pt x="344391" y="2668001"/>
                </a:cubicBezTo>
                <a:cubicBezTo>
                  <a:pt x="372966" y="2640950"/>
                  <a:pt x="405543" y="2612945"/>
                  <a:pt x="417545" y="2571034"/>
                </a:cubicBezTo>
                <a:cubicBezTo>
                  <a:pt x="420117" y="2561985"/>
                  <a:pt x="421593" y="2553555"/>
                  <a:pt x="421760" y="2545006"/>
                </a:cubicBezTo>
                <a:lnTo>
                  <a:pt x="421759" y="2545006"/>
                </a:lnTo>
                <a:lnTo>
                  <a:pt x="421760" y="2545005"/>
                </a:lnTo>
                <a:cubicBezTo>
                  <a:pt x="421926" y="2536456"/>
                  <a:pt x="420783" y="2527789"/>
                  <a:pt x="418115" y="2518263"/>
                </a:cubicBezTo>
                <a:lnTo>
                  <a:pt x="418115" y="2518262"/>
                </a:lnTo>
                <a:lnTo>
                  <a:pt x="409472" y="2463017"/>
                </a:lnTo>
                <a:lnTo>
                  <a:pt x="412309" y="2449831"/>
                </a:lnTo>
                <a:lnTo>
                  <a:pt x="415304" y="2435912"/>
                </a:lnTo>
                <a:lnTo>
                  <a:pt x="432404" y="2409485"/>
                </a:lnTo>
                <a:cubicBezTo>
                  <a:pt x="449931" y="2390434"/>
                  <a:pt x="461171" y="2364715"/>
                  <a:pt x="456789" y="2334044"/>
                </a:cubicBezTo>
                <a:cubicBezTo>
                  <a:pt x="451265" y="2295753"/>
                  <a:pt x="465171" y="2260890"/>
                  <a:pt x="485746" y="2228314"/>
                </a:cubicBezTo>
                <a:cubicBezTo>
                  <a:pt x="493176" y="2216692"/>
                  <a:pt x="497366" y="2202404"/>
                  <a:pt x="500986" y="2188879"/>
                </a:cubicBezTo>
                <a:cubicBezTo>
                  <a:pt x="509369" y="2157636"/>
                  <a:pt x="516799" y="2126201"/>
                  <a:pt x="523657" y="2094578"/>
                </a:cubicBezTo>
                <a:cubicBezTo>
                  <a:pt x="529371" y="2068669"/>
                  <a:pt x="533563" y="2042570"/>
                  <a:pt x="538516" y="2016469"/>
                </a:cubicBezTo>
                <a:cubicBezTo>
                  <a:pt x="543850" y="1987894"/>
                  <a:pt x="556234" y="1965224"/>
                  <a:pt x="584999" y="1953413"/>
                </a:cubicBezTo>
                <a:cubicBezTo>
                  <a:pt x="594143" y="1949603"/>
                  <a:pt x="601384" y="1940459"/>
                  <a:pt x="609004" y="1933219"/>
                </a:cubicBezTo>
                <a:cubicBezTo>
                  <a:pt x="614528" y="1928076"/>
                  <a:pt x="618720" y="1921216"/>
                  <a:pt x="624434" y="1916454"/>
                </a:cubicBezTo>
                <a:cubicBezTo>
                  <a:pt x="654535" y="1891497"/>
                  <a:pt x="684824" y="1866922"/>
                  <a:pt x="714925" y="1842158"/>
                </a:cubicBezTo>
                <a:cubicBezTo>
                  <a:pt x="717783" y="1839679"/>
                  <a:pt x="721212" y="1837013"/>
                  <a:pt x="722546" y="1833775"/>
                </a:cubicBezTo>
                <a:cubicBezTo>
                  <a:pt x="736452" y="1800246"/>
                  <a:pt x="749596" y="1766335"/>
                  <a:pt x="764267" y="1733188"/>
                </a:cubicBezTo>
                <a:cubicBezTo>
                  <a:pt x="769981" y="1720423"/>
                  <a:pt x="777029" y="1707279"/>
                  <a:pt x="786936" y="1697753"/>
                </a:cubicBezTo>
                <a:cubicBezTo>
                  <a:pt x="809416" y="1676036"/>
                  <a:pt x="833801" y="1656223"/>
                  <a:pt x="843517" y="1624980"/>
                </a:cubicBezTo>
                <a:cubicBezTo>
                  <a:pt x="846374" y="1615836"/>
                  <a:pt x="847899" y="1604978"/>
                  <a:pt x="845422" y="1596213"/>
                </a:cubicBezTo>
                <a:close/>
                <a:moveTo>
                  <a:pt x="798723" y="1459072"/>
                </a:moveTo>
                <a:lnTo>
                  <a:pt x="807941" y="1481571"/>
                </a:lnTo>
                <a:lnTo>
                  <a:pt x="798724" y="1459073"/>
                </a:lnTo>
                <a:close/>
                <a:moveTo>
                  <a:pt x="779530" y="1268757"/>
                </a:moveTo>
                <a:lnTo>
                  <a:pt x="774363" y="1286068"/>
                </a:lnTo>
                <a:cubicBezTo>
                  <a:pt x="759789" y="1306929"/>
                  <a:pt x="753550" y="1328551"/>
                  <a:pt x="752025" y="1350626"/>
                </a:cubicBezTo>
                <a:lnTo>
                  <a:pt x="757620" y="1413839"/>
                </a:lnTo>
                <a:lnTo>
                  <a:pt x="752026" y="1350627"/>
                </a:lnTo>
                <a:cubicBezTo>
                  <a:pt x="753550" y="1328552"/>
                  <a:pt x="759790" y="1306929"/>
                  <a:pt x="774363" y="1286069"/>
                </a:cubicBezTo>
                <a:cubicBezTo>
                  <a:pt x="777506" y="1281688"/>
                  <a:pt x="779078" y="1275401"/>
                  <a:pt x="779530" y="1268757"/>
                </a:cubicBezTo>
                <a:close/>
                <a:moveTo>
                  <a:pt x="837801" y="773034"/>
                </a:moveTo>
                <a:lnTo>
                  <a:pt x="829801" y="854378"/>
                </a:lnTo>
                <a:cubicBezTo>
                  <a:pt x="827515" y="878955"/>
                  <a:pt x="826753" y="903721"/>
                  <a:pt x="798747" y="915342"/>
                </a:cubicBezTo>
                <a:cubicBezTo>
                  <a:pt x="794365" y="917058"/>
                  <a:pt x="791127" y="922772"/>
                  <a:pt x="788269" y="927154"/>
                </a:cubicBezTo>
                <a:cubicBezTo>
                  <a:pt x="744261" y="994784"/>
                  <a:pt x="745405" y="1030979"/>
                  <a:pt x="791889" y="1097086"/>
                </a:cubicBezTo>
                <a:cubicBezTo>
                  <a:pt x="796651" y="1103944"/>
                  <a:pt x="800081" y="1118612"/>
                  <a:pt x="796271" y="1123184"/>
                </a:cubicBezTo>
                <a:cubicBezTo>
                  <a:pt x="780459" y="1142616"/>
                  <a:pt x="773411" y="1162953"/>
                  <a:pt x="771553" y="1184028"/>
                </a:cubicBezTo>
                <a:cubicBezTo>
                  <a:pt x="773411" y="1162953"/>
                  <a:pt x="780460" y="1142617"/>
                  <a:pt x="796272" y="1123185"/>
                </a:cubicBezTo>
                <a:cubicBezTo>
                  <a:pt x="800082" y="1118613"/>
                  <a:pt x="796652" y="1103945"/>
                  <a:pt x="791890" y="1097087"/>
                </a:cubicBezTo>
                <a:cubicBezTo>
                  <a:pt x="745406" y="1030980"/>
                  <a:pt x="744262" y="994785"/>
                  <a:pt x="788270" y="927155"/>
                </a:cubicBezTo>
                <a:cubicBezTo>
                  <a:pt x="791128" y="922773"/>
                  <a:pt x="794366" y="917059"/>
                  <a:pt x="798748" y="915343"/>
                </a:cubicBezTo>
                <a:cubicBezTo>
                  <a:pt x="826753" y="903722"/>
                  <a:pt x="827515" y="878956"/>
                  <a:pt x="829801" y="854379"/>
                </a:cubicBezTo>
                <a:cubicBezTo>
                  <a:pt x="832277" y="827329"/>
                  <a:pt x="835515" y="800276"/>
                  <a:pt x="837801" y="773035"/>
                </a:cubicBezTo>
                <a:close/>
                <a:moveTo>
                  <a:pt x="782400" y="517850"/>
                </a:moveTo>
                <a:lnTo>
                  <a:pt x="791317" y="556046"/>
                </a:lnTo>
                <a:cubicBezTo>
                  <a:pt x="793413" y="564047"/>
                  <a:pt x="798937" y="572621"/>
                  <a:pt x="797795" y="580049"/>
                </a:cubicBezTo>
                <a:cubicBezTo>
                  <a:pt x="794461" y="601577"/>
                  <a:pt x="796890" y="622200"/>
                  <a:pt x="801176" y="642536"/>
                </a:cubicBezTo>
                <a:lnTo>
                  <a:pt x="813700" y="694927"/>
                </a:lnTo>
                <a:lnTo>
                  <a:pt x="801177" y="642537"/>
                </a:lnTo>
                <a:cubicBezTo>
                  <a:pt x="796891" y="622200"/>
                  <a:pt x="794462" y="601578"/>
                  <a:pt x="797796" y="580050"/>
                </a:cubicBezTo>
                <a:cubicBezTo>
                  <a:pt x="798938" y="572622"/>
                  <a:pt x="793414" y="564048"/>
                  <a:pt x="791318" y="556047"/>
                </a:cubicBezTo>
                <a:close/>
                <a:moveTo>
                  <a:pt x="783887" y="313532"/>
                </a:moveTo>
                <a:lnTo>
                  <a:pt x="786245" y="324057"/>
                </a:lnTo>
                <a:cubicBezTo>
                  <a:pt x="786031" y="328963"/>
                  <a:pt x="785126" y="334583"/>
                  <a:pt x="784459" y="338869"/>
                </a:cubicBezTo>
                <a:lnTo>
                  <a:pt x="784453" y="338902"/>
                </a:lnTo>
                <a:lnTo>
                  <a:pt x="778363" y="367327"/>
                </a:lnTo>
                <a:lnTo>
                  <a:pt x="774553" y="395639"/>
                </a:lnTo>
                <a:lnTo>
                  <a:pt x="784453" y="338902"/>
                </a:lnTo>
                <a:lnTo>
                  <a:pt x="784460" y="338870"/>
                </a:lnTo>
                <a:cubicBezTo>
                  <a:pt x="785794" y="330298"/>
                  <a:pt x="788080" y="316389"/>
                  <a:pt x="783888" y="313533"/>
                </a:cubicBezTo>
                <a:close/>
                <a:moveTo>
                  <a:pt x="761560" y="281567"/>
                </a:moveTo>
                <a:lnTo>
                  <a:pt x="766454" y="295414"/>
                </a:lnTo>
                <a:lnTo>
                  <a:pt x="766455" y="295414"/>
                </a:lnTo>
                <a:close/>
                <a:moveTo>
                  <a:pt x="774880" y="24485"/>
                </a:moveTo>
                <a:lnTo>
                  <a:pt x="777142" y="74128"/>
                </a:lnTo>
                <a:cubicBezTo>
                  <a:pt x="775758" y="100173"/>
                  <a:pt x="771253" y="125875"/>
                  <a:pt x="767023" y="151568"/>
                </a:cubicBezTo>
                <a:lnTo>
                  <a:pt x="766824" y="153387"/>
                </a:lnTo>
                <a:lnTo>
                  <a:pt x="763010" y="177270"/>
                </a:lnTo>
                <a:lnTo>
                  <a:pt x="758551" y="228943"/>
                </a:lnTo>
                <a:lnTo>
                  <a:pt x="766824" y="153387"/>
                </a:lnTo>
                <a:lnTo>
                  <a:pt x="771220" y="125860"/>
                </a:lnTo>
                <a:cubicBezTo>
                  <a:pt x="773910" y="108702"/>
                  <a:pt x="776220" y="91491"/>
                  <a:pt x="777143" y="74128"/>
                </a:cubicBezTo>
                <a:close/>
                <a:moveTo>
                  <a:pt x="313354" y="0"/>
                </a:moveTo>
                <a:lnTo>
                  <a:pt x="777461" y="0"/>
                </a:lnTo>
                <a:lnTo>
                  <a:pt x="774743" y="21485"/>
                </a:lnTo>
                <a:lnTo>
                  <a:pt x="777461" y="0"/>
                </a:lnTo>
                <a:lnTo>
                  <a:pt x="4523171" y="1"/>
                </a:lnTo>
                <a:lnTo>
                  <a:pt x="4523171" y="6858000"/>
                </a:lnTo>
                <a:lnTo>
                  <a:pt x="284400" y="6858000"/>
                </a:lnTo>
                <a:lnTo>
                  <a:pt x="112147" y="6858000"/>
                </a:lnTo>
                <a:lnTo>
                  <a:pt x="102447" y="6815515"/>
                </a:lnTo>
                <a:cubicBezTo>
                  <a:pt x="96923" y="6793034"/>
                  <a:pt x="87016" y="6771318"/>
                  <a:pt x="83396" y="6748457"/>
                </a:cubicBezTo>
                <a:cubicBezTo>
                  <a:pt x="74824" y="6694163"/>
                  <a:pt x="68728" y="6639487"/>
                  <a:pt x="61870" y="6584811"/>
                </a:cubicBezTo>
                <a:cubicBezTo>
                  <a:pt x="54821" y="6528423"/>
                  <a:pt x="47391" y="6472224"/>
                  <a:pt x="41105" y="6415832"/>
                </a:cubicBezTo>
                <a:cubicBezTo>
                  <a:pt x="37865" y="6384971"/>
                  <a:pt x="37295" y="6353918"/>
                  <a:pt x="34247" y="6323057"/>
                </a:cubicBezTo>
                <a:cubicBezTo>
                  <a:pt x="31579" y="6296004"/>
                  <a:pt x="26626" y="6269143"/>
                  <a:pt x="23386" y="6242092"/>
                </a:cubicBezTo>
                <a:cubicBezTo>
                  <a:pt x="20720" y="6218659"/>
                  <a:pt x="19196" y="6195036"/>
                  <a:pt x="16528" y="6171604"/>
                </a:cubicBezTo>
                <a:cubicBezTo>
                  <a:pt x="12148" y="6134074"/>
                  <a:pt x="7194" y="6096735"/>
                  <a:pt x="2622" y="6059396"/>
                </a:cubicBezTo>
                <a:lnTo>
                  <a:pt x="0" y="6041768"/>
                </a:lnTo>
                <a:lnTo>
                  <a:pt x="0" y="6000936"/>
                </a:lnTo>
                <a:lnTo>
                  <a:pt x="3670" y="5957594"/>
                </a:lnTo>
                <a:lnTo>
                  <a:pt x="0" y="5912510"/>
                </a:lnTo>
                <a:lnTo>
                  <a:pt x="0" y="5886400"/>
                </a:lnTo>
                <a:lnTo>
                  <a:pt x="1098" y="5864317"/>
                </a:lnTo>
                <a:cubicBezTo>
                  <a:pt x="7576" y="5839360"/>
                  <a:pt x="16720" y="5815168"/>
                  <a:pt x="24720" y="5790591"/>
                </a:cubicBezTo>
                <a:cubicBezTo>
                  <a:pt x="25672" y="5787923"/>
                  <a:pt x="25864" y="5784685"/>
                  <a:pt x="26434" y="5781829"/>
                </a:cubicBezTo>
                <a:cubicBezTo>
                  <a:pt x="29675" y="5765634"/>
                  <a:pt x="32913" y="5749633"/>
                  <a:pt x="35771" y="5733439"/>
                </a:cubicBezTo>
                <a:cubicBezTo>
                  <a:pt x="37295" y="5724677"/>
                  <a:pt x="37485" y="5715722"/>
                  <a:pt x="38819" y="5706958"/>
                </a:cubicBezTo>
                <a:cubicBezTo>
                  <a:pt x="44153" y="5673049"/>
                  <a:pt x="35199" y="5635710"/>
                  <a:pt x="58250" y="5606371"/>
                </a:cubicBezTo>
                <a:cubicBezTo>
                  <a:pt x="73110" y="5587320"/>
                  <a:pt x="69680" y="5568841"/>
                  <a:pt x="67394" y="5548459"/>
                </a:cubicBezTo>
                <a:cubicBezTo>
                  <a:pt x="65680" y="5533026"/>
                  <a:pt x="66252" y="5517214"/>
                  <a:pt x="66060" y="5501593"/>
                </a:cubicBezTo>
                <a:cubicBezTo>
                  <a:pt x="65490" y="5474160"/>
                  <a:pt x="65298" y="5446727"/>
                  <a:pt x="64346" y="5419294"/>
                </a:cubicBezTo>
                <a:cubicBezTo>
                  <a:pt x="63966" y="5410530"/>
                  <a:pt x="59202" y="5401578"/>
                  <a:pt x="59964" y="5393004"/>
                </a:cubicBezTo>
                <a:cubicBezTo>
                  <a:pt x="63584" y="5353378"/>
                  <a:pt x="69300" y="5313753"/>
                  <a:pt x="72538" y="5274128"/>
                </a:cubicBezTo>
                <a:cubicBezTo>
                  <a:pt x="74442" y="5251649"/>
                  <a:pt x="70824" y="5228596"/>
                  <a:pt x="73490" y="5206307"/>
                </a:cubicBezTo>
                <a:cubicBezTo>
                  <a:pt x="76538" y="5180590"/>
                  <a:pt x="84348" y="5155444"/>
                  <a:pt x="89113" y="5129915"/>
                </a:cubicBezTo>
                <a:cubicBezTo>
                  <a:pt x="90445" y="5122866"/>
                  <a:pt x="88731" y="5115056"/>
                  <a:pt x="88351" y="5107626"/>
                </a:cubicBezTo>
                <a:cubicBezTo>
                  <a:pt x="87968" y="5099244"/>
                  <a:pt x="87206" y="5091051"/>
                  <a:pt x="87016" y="5082669"/>
                </a:cubicBezTo>
                <a:cubicBezTo>
                  <a:pt x="86634" y="5057140"/>
                  <a:pt x="87206" y="5031613"/>
                  <a:pt x="85872" y="5006085"/>
                </a:cubicBezTo>
                <a:cubicBezTo>
                  <a:pt x="85110" y="4990464"/>
                  <a:pt x="77300" y="4974081"/>
                  <a:pt x="80158" y="4959601"/>
                </a:cubicBezTo>
                <a:cubicBezTo>
                  <a:pt x="85682" y="4930074"/>
                  <a:pt x="73300" y="4900545"/>
                  <a:pt x="83586" y="4871018"/>
                </a:cubicBezTo>
                <a:cubicBezTo>
                  <a:pt x="86634" y="4861872"/>
                  <a:pt x="79014" y="4849299"/>
                  <a:pt x="78634" y="4838249"/>
                </a:cubicBezTo>
                <a:cubicBezTo>
                  <a:pt x="77682" y="4810626"/>
                  <a:pt x="77872" y="4783003"/>
                  <a:pt x="78062" y="4755380"/>
                </a:cubicBezTo>
                <a:cubicBezTo>
                  <a:pt x="78252" y="4730613"/>
                  <a:pt x="75586" y="4704894"/>
                  <a:pt x="80920" y="4681082"/>
                </a:cubicBezTo>
                <a:cubicBezTo>
                  <a:pt x="86634" y="4656125"/>
                  <a:pt x="85872" y="4633646"/>
                  <a:pt x="79396" y="4609451"/>
                </a:cubicBezTo>
                <a:cubicBezTo>
                  <a:pt x="75014" y="4592877"/>
                  <a:pt x="74442" y="4575350"/>
                  <a:pt x="73110" y="4558206"/>
                </a:cubicBezTo>
                <a:cubicBezTo>
                  <a:pt x="71586" y="4539727"/>
                  <a:pt x="75586" y="4519342"/>
                  <a:pt x="69300" y="4502578"/>
                </a:cubicBezTo>
                <a:cubicBezTo>
                  <a:pt x="50629" y="4452664"/>
                  <a:pt x="46629" y="4401418"/>
                  <a:pt x="46629" y="4349221"/>
                </a:cubicBezTo>
                <a:cubicBezTo>
                  <a:pt x="46629" y="4339694"/>
                  <a:pt x="49295" y="4329978"/>
                  <a:pt x="52153" y="4320836"/>
                </a:cubicBezTo>
                <a:cubicBezTo>
                  <a:pt x="69300" y="4267492"/>
                  <a:pt x="67776" y="4213960"/>
                  <a:pt x="57297" y="4159666"/>
                </a:cubicBezTo>
                <a:cubicBezTo>
                  <a:pt x="55011" y="4148426"/>
                  <a:pt x="54629" y="4135853"/>
                  <a:pt x="56915" y="4124613"/>
                </a:cubicBezTo>
                <a:cubicBezTo>
                  <a:pt x="63584" y="4092988"/>
                  <a:pt x="74634" y="4062317"/>
                  <a:pt x="79396" y="4030502"/>
                </a:cubicBezTo>
                <a:cubicBezTo>
                  <a:pt x="87206" y="3977924"/>
                  <a:pt x="60918" y="3932393"/>
                  <a:pt x="43771" y="3885337"/>
                </a:cubicBezTo>
                <a:cubicBezTo>
                  <a:pt x="31627" y="3851760"/>
                  <a:pt x="8016" y="3821934"/>
                  <a:pt x="426" y="3786776"/>
                </a:cubicBezTo>
                <a:lnTo>
                  <a:pt x="0" y="3773896"/>
                </a:lnTo>
                <a:lnTo>
                  <a:pt x="0" y="3393881"/>
                </a:lnTo>
                <a:lnTo>
                  <a:pt x="11838" y="3359515"/>
                </a:lnTo>
                <a:cubicBezTo>
                  <a:pt x="14434" y="3346204"/>
                  <a:pt x="14910" y="3332773"/>
                  <a:pt x="12910" y="3318770"/>
                </a:cubicBezTo>
                <a:cubicBezTo>
                  <a:pt x="12243" y="3314103"/>
                  <a:pt x="9909" y="3308769"/>
                  <a:pt x="6718" y="3304078"/>
                </a:cubicBezTo>
                <a:lnTo>
                  <a:pt x="0" y="3297656"/>
                </a:lnTo>
                <a:lnTo>
                  <a:pt x="0" y="3207866"/>
                </a:lnTo>
                <a:lnTo>
                  <a:pt x="15553" y="3186770"/>
                </a:lnTo>
                <a:cubicBezTo>
                  <a:pt x="28483" y="3162328"/>
                  <a:pt x="30484" y="3134646"/>
                  <a:pt x="36341" y="3107499"/>
                </a:cubicBezTo>
                <a:cubicBezTo>
                  <a:pt x="41105" y="3085402"/>
                  <a:pt x="41295" y="3064826"/>
                  <a:pt x="38057" y="3042727"/>
                </a:cubicBezTo>
                <a:cubicBezTo>
                  <a:pt x="30817" y="2994721"/>
                  <a:pt x="41105" y="2948046"/>
                  <a:pt x="54249" y="2901942"/>
                </a:cubicBezTo>
                <a:cubicBezTo>
                  <a:pt x="63012" y="2871461"/>
                  <a:pt x="68346" y="2840218"/>
                  <a:pt x="77300" y="2809929"/>
                </a:cubicBezTo>
                <a:cubicBezTo>
                  <a:pt x="84158" y="2787258"/>
                  <a:pt x="92351" y="2764589"/>
                  <a:pt x="103399" y="2743825"/>
                </a:cubicBezTo>
                <a:cubicBezTo>
                  <a:pt x="119594" y="2713722"/>
                  <a:pt x="143978" y="2687435"/>
                  <a:pt x="137500" y="2649142"/>
                </a:cubicBezTo>
                <a:cubicBezTo>
                  <a:pt x="131786" y="2615420"/>
                  <a:pt x="143786" y="2584941"/>
                  <a:pt x="155217" y="2554078"/>
                </a:cubicBezTo>
                <a:cubicBezTo>
                  <a:pt x="163599" y="2531408"/>
                  <a:pt x="172173" y="2508741"/>
                  <a:pt x="177507" y="2485306"/>
                </a:cubicBezTo>
                <a:cubicBezTo>
                  <a:pt x="183794" y="2457491"/>
                  <a:pt x="181126" y="2426058"/>
                  <a:pt x="192748" y="2401291"/>
                </a:cubicBezTo>
                <a:cubicBezTo>
                  <a:pt x="204940" y="2375382"/>
                  <a:pt x="196748" y="2353858"/>
                  <a:pt x="193318" y="2330805"/>
                </a:cubicBezTo>
                <a:cubicBezTo>
                  <a:pt x="187984" y="2294038"/>
                  <a:pt x="178077" y="2257458"/>
                  <a:pt x="190652" y="2220311"/>
                </a:cubicBezTo>
                <a:cubicBezTo>
                  <a:pt x="205892" y="2175162"/>
                  <a:pt x="222275" y="2130392"/>
                  <a:pt x="236753" y="2085053"/>
                </a:cubicBezTo>
                <a:cubicBezTo>
                  <a:pt x="242280" y="2067524"/>
                  <a:pt x="244566" y="2048667"/>
                  <a:pt x="247042" y="2030377"/>
                </a:cubicBezTo>
                <a:cubicBezTo>
                  <a:pt x="249138" y="2013042"/>
                  <a:pt x="243804" y="1992278"/>
                  <a:pt x="251804" y="1978939"/>
                </a:cubicBezTo>
                <a:cubicBezTo>
                  <a:pt x="272379" y="1944648"/>
                  <a:pt x="282475" y="1909407"/>
                  <a:pt x="282475" y="1869779"/>
                </a:cubicBezTo>
                <a:cubicBezTo>
                  <a:pt x="282475" y="1854919"/>
                  <a:pt x="291049" y="1840440"/>
                  <a:pt x="292573" y="1825392"/>
                </a:cubicBezTo>
                <a:cubicBezTo>
                  <a:pt x="294477" y="1804815"/>
                  <a:pt x="299622" y="1781193"/>
                  <a:pt x="292381" y="1763286"/>
                </a:cubicBezTo>
                <a:cubicBezTo>
                  <a:pt x="275237" y="1721184"/>
                  <a:pt x="289525" y="1687085"/>
                  <a:pt x="306480" y="1650316"/>
                </a:cubicBezTo>
                <a:cubicBezTo>
                  <a:pt x="323244" y="1614119"/>
                  <a:pt x="336579" y="1576018"/>
                  <a:pt x="347629" y="1537536"/>
                </a:cubicBezTo>
                <a:cubicBezTo>
                  <a:pt x="351629" y="1523058"/>
                  <a:pt x="344961" y="1505723"/>
                  <a:pt x="343629" y="1489719"/>
                </a:cubicBezTo>
                <a:cubicBezTo>
                  <a:pt x="343247" y="1484003"/>
                  <a:pt x="342675" y="1477716"/>
                  <a:pt x="344581" y="1472574"/>
                </a:cubicBezTo>
                <a:cubicBezTo>
                  <a:pt x="362870" y="1422853"/>
                  <a:pt x="376776" y="1372367"/>
                  <a:pt x="367252" y="1318455"/>
                </a:cubicBezTo>
                <a:cubicBezTo>
                  <a:pt x="366298" y="1313503"/>
                  <a:pt x="368394" y="1307977"/>
                  <a:pt x="369728" y="1303023"/>
                </a:cubicBezTo>
                <a:cubicBezTo>
                  <a:pt x="376586" y="1278828"/>
                  <a:pt x="387444" y="1255205"/>
                  <a:pt x="389921" y="1230632"/>
                </a:cubicBezTo>
                <a:cubicBezTo>
                  <a:pt x="396017" y="1170050"/>
                  <a:pt x="398495" y="1109090"/>
                  <a:pt x="402495" y="1048124"/>
                </a:cubicBezTo>
                <a:cubicBezTo>
                  <a:pt x="402685" y="1044314"/>
                  <a:pt x="402685" y="1040314"/>
                  <a:pt x="404019" y="1036886"/>
                </a:cubicBezTo>
                <a:cubicBezTo>
                  <a:pt x="412211" y="1014405"/>
                  <a:pt x="409543" y="994784"/>
                  <a:pt x="393923" y="975732"/>
                </a:cubicBezTo>
                <a:cubicBezTo>
                  <a:pt x="387064" y="967349"/>
                  <a:pt x="383444" y="955919"/>
                  <a:pt x="379634" y="945443"/>
                </a:cubicBezTo>
                <a:cubicBezTo>
                  <a:pt x="373918" y="930010"/>
                  <a:pt x="368394" y="914199"/>
                  <a:pt x="364774" y="898197"/>
                </a:cubicBezTo>
                <a:cubicBezTo>
                  <a:pt x="361346" y="882383"/>
                  <a:pt x="356583" y="865429"/>
                  <a:pt x="359250" y="850188"/>
                </a:cubicBezTo>
                <a:cubicBezTo>
                  <a:pt x="364012" y="822755"/>
                  <a:pt x="374680" y="796654"/>
                  <a:pt x="381730" y="769604"/>
                </a:cubicBezTo>
                <a:cubicBezTo>
                  <a:pt x="384206" y="760269"/>
                  <a:pt x="383824" y="749981"/>
                  <a:pt x="384016" y="740267"/>
                </a:cubicBezTo>
                <a:cubicBezTo>
                  <a:pt x="384586" y="717976"/>
                  <a:pt x="379062" y="695115"/>
                  <a:pt x="394875" y="674922"/>
                </a:cubicBezTo>
                <a:cubicBezTo>
                  <a:pt x="409733" y="656254"/>
                  <a:pt x="405353" y="637391"/>
                  <a:pt x="394113" y="617771"/>
                </a:cubicBezTo>
                <a:cubicBezTo>
                  <a:pt x="386110" y="603672"/>
                  <a:pt x="379824" y="587671"/>
                  <a:pt x="376776" y="571859"/>
                </a:cubicBezTo>
                <a:cubicBezTo>
                  <a:pt x="372586" y="550140"/>
                  <a:pt x="370870" y="528614"/>
                  <a:pt x="373348" y="505181"/>
                </a:cubicBezTo>
                <a:cubicBezTo>
                  <a:pt x="375062" y="488606"/>
                  <a:pt x="375824" y="475080"/>
                  <a:pt x="385920" y="462125"/>
                </a:cubicBezTo>
                <a:cubicBezTo>
                  <a:pt x="387444" y="460031"/>
                  <a:pt x="387826" y="456221"/>
                  <a:pt x="387634" y="453363"/>
                </a:cubicBezTo>
                <a:cubicBezTo>
                  <a:pt x="384396" y="415834"/>
                  <a:pt x="386110" y="378685"/>
                  <a:pt x="388399" y="340773"/>
                </a:cubicBezTo>
                <a:cubicBezTo>
                  <a:pt x="391445" y="292578"/>
                  <a:pt x="382492" y="241900"/>
                  <a:pt x="350487" y="200181"/>
                </a:cubicBezTo>
                <a:cubicBezTo>
                  <a:pt x="345723" y="194084"/>
                  <a:pt x="343629" y="184940"/>
                  <a:pt x="342485" y="176938"/>
                </a:cubicBezTo>
                <a:cubicBezTo>
                  <a:pt x="337533" y="139218"/>
                  <a:pt x="334103" y="101307"/>
                  <a:pt x="328579" y="63586"/>
                </a:cubicBezTo>
                <a:cubicBezTo>
                  <a:pt x="325530" y="43011"/>
                  <a:pt x="322862" y="21485"/>
                  <a:pt x="314480" y="2816"/>
                </a:cubicBezTo>
                <a:close/>
              </a:path>
            </a:pathLst>
          </a:custGeom>
          <a:effectLst>
            <a:outerShdw blurRad="381000" dist="152400" dir="10800000" algn="r" rotWithShape="0">
              <a:prstClr val="black">
                <a:alpha val="10000"/>
              </a:prstClr>
            </a:outerShdw>
          </a:effectLst>
        </p:spPr>
      </p:pic>
      <p:grpSp>
        <p:nvGrpSpPr>
          <p:cNvPr id="50" name="Group 49">
            <a:extLst>
              <a:ext uri="{FF2B5EF4-FFF2-40B4-BE49-F238E27FC236}">
                <a16:creationId xmlns:a16="http://schemas.microsoft.com/office/drawing/2014/main" id="{564DEED3-BC52-4F15-8426-D33275CB01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7620000" y="-1"/>
            <a:ext cx="874716" cy="6858001"/>
            <a:chOff x="7620000" y="-1"/>
            <a:chExt cx="874716" cy="6858001"/>
          </a:xfrm>
        </p:grpSpPr>
        <p:sp>
          <p:nvSpPr>
            <p:cNvPr id="51" name="Freeform: Shape 50">
              <a:extLst>
                <a:ext uri="{FF2B5EF4-FFF2-40B4-BE49-F238E27FC236}">
                  <a16:creationId xmlns:a16="http://schemas.microsoft.com/office/drawing/2014/main" id="{937D94AD-9CD7-4F7F-B13A-399B3784066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solidFill>
              <a:srgbClr val="FFFFF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2" name="Freeform: Shape 51">
              <a:extLst>
                <a:ext uri="{FF2B5EF4-FFF2-40B4-BE49-F238E27FC236}">
                  <a16:creationId xmlns:a16="http://schemas.microsoft.com/office/drawing/2014/main" id="{DF6D3FDC-6FDD-4615-B246-1FC651E9596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4628357" y="2991642"/>
              <a:ext cx="6858001" cy="874716"/>
            </a:xfrm>
            <a:custGeom>
              <a:avLst/>
              <a:gdLst>
                <a:gd name="connsiteX0" fmla="*/ 0 w 6858001"/>
                <a:gd name="connsiteY0" fmla="*/ 533314 h 874716"/>
                <a:gd name="connsiteX1" fmla="*/ 0 w 6858001"/>
                <a:gd name="connsiteY1" fmla="*/ 69206 h 874716"/>
                <a:gd name="connsiteX2" fmla="*/ 21486 w 6858001"/>
                <a:gd name="connsiteY2" fmla="*/ 71924 h 874716"/>
                <a:gd name="connsiteX3" fmla="*/ 228948 w 6858001"/>
                <a:gd name="connsiteY3" fmla="*/ 88116 h 874716"/>
                <a:gd name="connsiteX4" fmla="*/ 313533 w 6858001"/>
                <a:gd name="connsiteY4" fmla="*/ 62779 h 874716"/>
                <a:gd name="connsiteX5" fmla="*/ 338870 w 6858001"/>
                <a:gd name="connsiteY5" fmla="*/ 62207 h 874716"/>
                <a:gd name="connsiteX6" fmla="*/ 395640 w 6858001"/>
                <a:gd name="connsiteY6" fmla="*/ 72114 h 874716"/>
                <a:gd name="connsiteX7" fmla="*/ 512802 w 6858001"/>
                <a:gd name="connsiteY7" fmla="*/ 65446 h 874716"/>
                <a:gd name="connsiteX8" fmla="*/ 556047 w 6858001"/>
                <a:gd name="connsiteY8" fmla="*/ 55349 h 874716"/>
                <a:gd name="connsiteX9" fmla="*/ 580050 w 6858001"/>
                <a:gd name="connsiteY9" fmla="*/ 48871 h 874716"/>
                <a:gd name="connsiteX10" fmla="*/ 703308 w 6858001"/>
                <a:gd name="connsiteY10" fmla="*/ 30964 h 874716"/>
                <a:gd name="connsiteX11" fmla="*/ 758174 w 6858001"/>
                <a:gd name="connsiteY11" fmla="*/ 11724 h 874716"/>
                <a:gd name="connsiteX12" fmla="*/ 773035 w 6858001"/>
                <a:gd name="connsiteY12" fmla="*/ 8866 h 874716"/>
                <a:gd name="connsiteX13" fmla="*/ 854379 w 6858001"/>
                <a:gd name="connsiteY13" fmla="*/ 16866 h 874716"/>
                <a:gd name="connsiteX14" fmla="*/ 915343 w 6858001"/>
                <a:gd name="connsiteY14" fmla="*/ 47919 h 874716"/>
                <a:gd name="connsiteX15" fmla="*/ 927155 w 6858001"/>
                <a:gd name="connsiteY15" fmla="*/ 58397 h 874716"/>
                <a:gd name="connsiteX16" fmla="*/ 1097087 w 6858001"/>
                <a:gd name="connsiteY16" fmla="*/ 54777 h 874716"/>
                <a:gd name="connsiteX17" fmla="*/ 1123185 w 6858001"/>
                <a:gd name="connsiteY17" fmla="*/ 50395 h 874716"/>
                <a:gd name="connsiteX18" fmla="*/ 1249302 w 6858001"/>
                <a:gd name="connsiteY18" fmla="*/ 68684 h 874716"/>
                <a:gd name="connsiteX19" fmla="*/ 1286069 w 6858001"/>
                <a:gd name="connsiteY19" fmla="*/ 72304 h 874716"/>
                <a:gd name="connsiteX20" fmla="*/ 1417899 w 6858001"/>
                <a:gd name="connsiteY20" fmla="*/ 88688 h 874716"/>
                <a:gd name="connsiteX21" fmla="*/ 1436568 w 6858001"/>
                <a:gd name="connsiteY21" fmla="*/ 73448 h 874716"/>
                <a:gd name="connsiteX22" fmla="*/ 1490292 w 6858001"/>
                <a:gd name="connsiteY22" fmla="*/ 35154 h 874716"/>
                <a:gd name="connsiteX23" fmla="*/ 1596213 w 6858001"/>
                <a:gd name="connsiteY23" fmla="*/ 1245 h 874716"/>
                <a:gd name="connsiteX24" fmla="*/ 1624980 w 6858001"/>
                <a:gd name="connsiteY24" fmla="*/ 3150 h 874716"/>
                <a:gd name="connsiteX25" fmla="*/ 1697753 w 6858001"/>
                <a:gd name="connsiteY25" fmla="*/ 59731 h 874716"/>
                <a:gd name="connsiteX26" fmla="*/ 1733188 w 6858001"/>
                <a:gd name="connsiteY26" fmla="*/ 82400 h 874716"/>
                <a:gd name="connsiteX27" fmla="*/ 1833775 w 6858001"/>
                <a:gd name="connsiteY27" fmla="*/ 124121 h 874716"/>
                <a:gd name="connsiteX28" fmla="*/ 1842158 w 6858001"/>
                <a:gd name="connsiteY28" fmla="*/ 131742 h 874716"/>
                <a:gd name="connsiteX29" fmla="*/ 1916454 w 6858001"/>
                <a:gd name="connsiteY29" fmla="*/ 222233 h 874716"/>
                <a:gd name="connsiteX30" fmla="*/ 1933219 w 6858001"/>
                <a:gd name="connsiteY30" fmla="*/ 237663 h 874716"/>
                <a:gd name="connsiteX31" fmla="*/ 1953413 w 6858001"/>
                <a:gd name="connsiteY31" fmla="*/ 261668 h 874716"/>
                <a:gd name="connsiteX32" fmla="*/ 2016469 w 6858001"/>
                <a:gd name="connsiteY32" fmla="*/ 308151 h 874716"/>
                <a:gd name="connsiteX33" fmla="*/ 2094578 w 6858001"/>
                <a:gd name="connsiteY33" fmla="*/ 323010 h 874716"/>
                <a:gd name="connsiteX34" fmla="*/ 2188879 w 6858001"/>
                <a:gd name="connsiteY34" fmla="*/ 345681 h 874716"/>
                <a:gd name="connsiteX35" fmla="*/ 2228314 w 6858001"/>
                <a:gd name="connsiteY35" fmla="*/ 360921 h 874716"/>
                <a:gd name="connsiteX36" fmla="*/ 2334044 w 6858001"/>
                <a:gd name="connsiteY36" fmla="*/ 389878 h 874716"/>
                <a:gd name="connsiteX37" fmla="*/ 2409485 w 6858001"/>
                <a:gd name="connsiteY37" fmla="*/ 414263 h 874716"/>
                <a:gd name="connsiteX38" fmla="*/ 2518264 w 6858001"/>
                <a:gd name="connsiteY38" fmla="*/ 428552 h 874716"/>
                <a:gd name="connsiteX39" fmla="*/ 2571034 w 6858001"/>
                <a:gd name="connsiteY39" fmla="*/ 429122 h 874716"/>
                <a:gd name="connsiteX40" fmla="*/ 2668001 w 6858001"/>
                <a:gd name="connsiteY40" fmla="*/ 502276 h 874716"/>
                <a:gd name="connsiteX41" fmla="*/ 2745348 w 6858001"/>
                <a:gd name="connsiteY41" fmla="*/ 550666 h 874716"/>
                <a:gd name="connsiteX42" fmla="*/ 2826694 w 6858001"/>
                <a:gd name="connsiteY42" fmla="*/ 527233 h 874716"/>
                <a:gd name="connsiteX43" fmla="*/ 2848793 w 6858001"/>
                <a:gd name="connsiteY43" fmla="*/ 505134 h 874716"/>
                <a:gd name="connsiteX44" fmla="*/ 2982148 w 6858001"/>
                <a:gd name="connsiteY44" fmla="*/ 484179 h 874716"/>
                <a:gd name="connsiteX45" fmla="*/ 3172654 w 6858001"/>
                <a:gd name="connsiteY45" fmla="*/ 483417 h 874716"/>
                <a:gd name="connsiteX46" fmla="*/ 3489467 w 6858001"/>
                <a:gd name="connsiteY46" fmla="*/ 435790 h 874716"/>
                <a:gd name="connsiteX47" fmla="*/ 3544713 w 6858001"/>
                <a:gd name="connsiteY47" fmla="*/ 413691 h 874716"/>
                <a:gd name="connsiteX48" fmla="*/ 3606817 w 6858001"/>
                <a:gd name="connsiteY48" fmla="*/ 408167 h 874716"/>
                <a:gd name="connsiteX49" fmla="*/ 3630632 w 6858001"/>
                <a:gd name="connsiteY49" fmla="*/ 421693 h 874716"/>
                <a:gd name="connsiteX50" fmla="*/ 3734837 w 6858001"/>
                <a:gd name="connsiteY50" fmla="*/ 441886 h 874716"/>
                <a:gd name="connsiteX51" fmla="*/ 3754652 w 6858001"/>
                <a:gd name="connsiteY51" fmla="*/ 442268 h 874716"/>
                <a:gd name="connsiteX52" fmla="*/ 3822472 w 6858001"/>
                <a:gd name="connsiteY52" fmla="*/ 433694 h 874716"/>
                <a:gd name="connsiteX53" fmla="*/ 3885338 w 6858001"/>
                <a:gd name="connsiteY53" fmla="*/ 428742 h 874716"/>
                <a:gd name="connsiteX54" fmla="*/ 4043839 w 6858001"/>
                <a:gd name="connsiteY54" fmla="*/ 444934 h 874716"/>
                <a:gd name="connsiteX55" fmla="*/ 4165383 w 6858001"/>
                <a:gd name="connsiteY55" fmla="*/ 441124 h 874716"/>
                <a:gd name="connsiteX56" fmla="*/ 4221391 w 6858001"/>
                <a:gd name="connsiteY56" fmla="*/ 444934 h 874716"/>
                <a:gd name="connsiteX57" fmla="*/ 4253014 w 6858001"/>
                <a:gd name="connsiteY57" fmla="*/ 450650 h 874716"/>
                <a:gd name="connsiteX58" fmla="*/ 4324645 w 6858001"/>
                <a:gd name="connsiteY58" fmla="*/ 490466 h 874716"/>
                <a:gd name="connsiteX59" fmla="*/ 4363890 w 6858001"/>
                <a:gd name="connsiteY59" fmla="*/ 499420 h 874716"/>
                <a:gd name="connsiteX60" fmla="*/ 4482004 w 6858001"/>
                <a:gd name="connsiteY60" fmla="*/ 498658 h 874716"/>
                <a:gd name="connsiteX61" fmla="*/ 4659174 w 6858001"/>
                <a:gd name="connsiteY61" fmla="*/ 438648 h 874716"/>
                <a:gd name="connsiteX62" fmla="*/ 4677655 w 6858001"/>
                <a:gd name="connsiteY62" fmla="*/ 430646 h 874716"/>
                <a:gd name="connsiteX63" fmla="*/ 4767764 w 6858001"/>
                <a:gd name="connsiteY63" fmla="*/ 420739 h 874716"/>
                <a:gd name="connsiteX64" fmla="*/ 4828916 w 6858001"/>
                <a:gd name="connsiteY64" fmla="*/ 434266 h 874716"/>
                <a:gd name="connsiteX65" fmla="*/ 4912168 w 6858001"/>
                <a:gd name="connsiteY65" fmla="*/ 462271 h 874716"/>
                <a:gd name="connsiteX66" fmla="*/ 4987037 w 6858001"/>
                <a:gd name="connsiteY66" fmla="*/ 485703 h 874716"/>
                <a:gd name="connsiteX67" fmla="*/ 5041521 w 6858001"/>
                <a:gd name="connsiteY67" fmla="*/ 512182 h 874716"/>
                <a:gd name="connsiteX68" fmla="*/ 5166113 w 6858001"/>
                <a:gd name="connsiteY68" fmla="*/ 531615 h 874716"/>
                <a:gd name="connsiteX69" fmla="*/ 5179067 w 6858001"/>
                <a:gd name="connsiteY69" fmla="*/ 534853 h 874716"/>
                <a:gd name="connsiteX70" fmla="*/ 5272796 w 6858001"/>
                <a:gd name="connsiteY70" fmla="*/ 511230 h 874716"/>
                <a:gd name="connsiteX71" fmla="*/ 5385384 w 6858001"/>
                <a:gd name="connsiteY71" fmla="*/ 487227 h 874716"/>
                <a:gd name="connsiteX72" fmla="*/ 5425582 w 6858001"/>
                <a:gd name="connsiteY72" fmla="*/ 495418 h 874716"/>
                <a:gd name="connsiteX73" fmla="*/ 5480637 w 6858001"/>
                <a:gd name="connsiteY73" fmla="*/ 507040 h 874716"/>
                <a:gd name="connsiteX74" fmla="*/ 5531693 w 6858001"/>
                <a:gd name="connsiteY74" fmla="*/ 500944 h 874716"/>
                <a:gd name="connsiteX75" fmla="*/ 5562746 w 6858001"/>
                <a:gd name="connsiteY75" fmla="*/ 500372 h 874716"/>
                <a:gd name="connsiteX76" fmla="*/ 5704483 w 6858001"/>
                <a:gd name="connsiteY76" fmla="*/ 571620 h 874716"/>
                <a:gd name="connsiteX77" fmla="*/ 5740488 w 6858001"/>
                <a:gd name="connsiteY77" fmla="*/ 577526 h 874716"/>
                <a:gd name="connsiteX78" fmla="*/ 5760873 w 6858001"/>
                <a:gd name="connsiteY78" fmla="*/ 586291 h 874716"/>
                <a:gd name="connsiteX79" fmla="*/ 5883751 w 6858001"/>
                <a:gd name="connsiteY79" fmla="*/ 674686 h 874716"/>
                <a:gd name="connsiteX80" fmla="*/ 5935949 w 6858001"/>
                <a:gd name="connsiteY80" fmla="*/ 692592 h 874716"/>
                <a:gd name="connsiteX81" fmla="*/ 5993291 w 6858001"/>
                <a:gd name="connsiteY81" fmla="*/ 688972 h 874716"/>
                <a:gd name="connsiteX82" fmla="*/ 6026440 w 6858001"/>
                <a:gd name="connsiteY82" fmla="*/ 682496 h 874716"/>
                <a:gd name="connsiteX83" fmla="*/ 6108738 w 6858001"/>
                <a:gd name="connsiteY83" fmla="*/ 626296 h 874716"/>
                <a:gd name="connsiteX84" fmla="*/ 6155602 w 6858001"/>
                <a:gd name="connsiteY84" fmla="*/ 628202 h 874716"/>
                <a:gd name="connsiteX85" fmla="*/ 6228756 w 6858001"/>
                <a:gd name="connsiteY85" fmla="*/ 666873 h 874716"/>
                <a:gd name="connsiteX86" fmla="*/ 6361539 w 6858001"/>
                <a:gd name="connsiteY86" fmla="*/ 684210 h 874716"/>
                <a:gd name="connsiteX87" fmla="*/ 6428979 w 6858001"/>
                <a:gd name="connsiteY87" fmla="*/ 630106 h 874716"/>
                <a:gd name="connsiteX88" fmla="*/ 6463840 w 6858001"/>
                <a:gd name="connsiteY88" fmla="*/ 578098 h 874716"/>
                <a:gd name="connsiteX89" fmla="*/ 6564620 w 6858001"/>
                <a:gd name="connsiteY89" fmla="*/ 517708 h 874716"/>
                <a:gd name="connsiteX90" fmla="*/ 6588625 w 6858001"/>
                <a:gd name="connsiteY90" fmla="*/ 540187 h 874716"/>
                <a:gd name="connsiteX91" fmla="*/ 6662541 w 6858001"/>
                <a:gd name="connsiteY91" fmla="*/ 549714 h 874716"/>
                <a:gd name="connsiteX92" fmla="*/ 6742552 w 6858001"/>
                <a:gd name="connsiteY92" fmla="*/ 548952 h 874716"/>
                <a:gd name="connsiteX93" fmla="*/ 6812063 w 6858001"/>
                <a:gd name="connsiteY93" fmla="*/ 568430 h 874716"/>
                <a:gd name="connsiteX94" fmla="*/ 6858001 w 6858001"/>
                <a:gd name="connsiteY94" fmla="*/ 562267 h 874716"/>
                <a:gd name="connsiteX95" fmla="*/ 6858001 w 6858001"/>
                <a:gd name="connsiteY95" fmla="*/ 734520 h 874716"/>
                <a:gd name="connsiteX96" fmla="*/ 6815516 w 6858001"/>
                <a:gd name="connsiteY96" fmla="*/ 744220 h 874716"/>
                <a:gd name="connsiteX97" fmla="*/ 6748458 w 6858001"/>
                <a:gd name="connsiteY97" fmla="*/ 763271 h 874716"/>
                <a:gd name="connsiteX98" fmla="*/ 6584812 w 6858001"/>
                <a:gd name="connsiteY98" fmla="*/ 784797 h 874716"/>
                <a:gd name="connsiteX99" fmla="*/ 6415833 w 6858001"/>
                <a:gd name="connsiteY99" fmla="*/ 805562 h 874716"/>
                <a:gd name="connsiteX100" fmla="*/ 6323058 w 6858001"/>
                <a:gd name="connsiteY100" fmla="*/ 812420 h 874716"/>
                <a:gd name="connsiteX101" fmla="*/ 6242093 w 6858001"/>
                <a:gd name="connsiteY101" fmla="*/ 823281 h 874716"/>
                <a:gd name="connsiteX102" fmla="*/ 6171605 w 6858001"/>
                <a:gd name="connsiteY102" fmla="*/ 830139 h 874716"/>
                <a:gd name="connsiteX103" fmla="*/ 6059397 w 6858001"/>
                <a:gd name="connsiteY103" fmla="*/ 844045 h 874716"/>
                <a:gd name="connsiteX104" fmla="*/ 6012723 w 6858001"/>
                <a:gd name="connsiteY104" fmla="*/ 847665 h 874716"/>
                <a:gd name="connsiteX105" fmla="*/ 5902610 w 6858001"/>
                <a:gd name="connsiteY105" fmla="*/ 847473 h 874716"/>
                <a:gd name="connsiteX106" fmla="*/ 5864318 w 6858001"/>
                <a:gd name="connsiteY106" fmla="*/ 845569 h 874716"/>
                <a:gd name="connsiteX107" fmla="*/ 5790592 w 6858001"/>
                <a:gd name="connsiteY107" fmla="*/ 821947 h 874716"/>
                <a:gd name="connsiteX108" fmla="*/ 5781830 w 6858001"/>
                <a:gd name="connsiteY108" fmla="*/ 820233 h 874716"/>
                <a:gd name="connsiteX109" fmla="*/ 5733440 w 6858001"/>
                <a:gd name="connsiteY109" fmla="*/ 810896 h 874716"/>
                <a:gd name="connsiteX110" fmla="*/ 5706959 w 6858001"/>
                <a:gd name="connsiteY110" fmla="*/ 807848 h 874716"/>
                <a:gd name="connsiteX111" fmla="*/ 5606372 w 6858001"/>
                <a:gd name="connsiteY111" fmla="*/ 788417 h 874716"/>
                <a:gd name="connsiteX112" fmla="*/ 5548460 w 6858001"/>
                <a:gd name="connsiteY112" fmla="*/ 779273 h 874716"/>
                <a:gd name="connsiteX113" fmla="*/ 5501594 w 6858001"/>
                <a:gd name="connsiteY113" fmla="*/ 780607 h 874716"/>
                <a:gd name="connsiteX114" fmla="*/ 5419295 w 6858001"/>
                <a:gd name="connsiteY114" fmla="*/ 782321 h 874716"/>
                <a:gd name="connsiteX115" fmla="*/ 5393005 w 6858001"/>
                <a:gd name="connsiteY115" fmla="*/ 786703 h 874716"/>
                <a:gd name="connsiteX116" fmla="*/ 5274129 w 6858001"/>
                <a:gd name="connsiteY116" fmla="*/ 774129 h 874716"/>
                <a:gd name="connsiteX117" fmla="*/ 5206308 w 6858001"/>
                <a:gd name="connsiteY117" fmla="*/ 773177 h 874716"/>
                <a:gd name="connsiteX118" fmla="*/ 5129916 w 6858001"/>
                <a:gd name="connsiteY118" fmla="*/ 757554 h 874716"/>
                <a:gd name="connsiteX119" fmla="*/ 5107627 w 6858001"/>
                <a:gd name="connsiteY119" fmla="*/ 758316 h 874716"/>
                <a:gd name="connsiteX120" fmla="*/ 5082670 w 6858001"/>
                <a:gd name="connsiteY120" fmla="*/ 759651 h 874716"/>
                <a:gd name="connsiteX121" fmla="*/ 5006086 w 6858001"/>
                <a:gd name="connsiteY121" fmla="*/ 760795 h 874716"/>
                <a:gd name="connsiteX122" fmla="*/ 4959602 w 6858001"/>
                <a:gd name="connsiteY122" fmla="*/ 766509 h 874716"/>
                <a:gd name="connsiteX123" fmla="*/ 4871019 w 6858001"/>
                <a:gd name="connsiteY123" fmla="*/ 763081 h 874716"/>
                <a:gd name="connsiteX124" fmla="*/ 4838250 w 6858001"/>
                <a:gd name="connsiteY124" fmla="*/ 768033 h 874716"/>
                <a:gd name="connsiteX125" fmla="*/ 4755381 w 6858001"/>
                <a:gd name="connsiteY125" fmla="*/ 768605 h 874716"/>
                <a:gd name="connsiteX126" fmla="*/ 4681083 w 6858001"/>
                <a:gd name="connsiteY126" fmla="*/ 765747 h 874716"/>
                <a:gd name="connsiteX127" fmla="*/ 4609452 w 6858001"/>
                <a:gd name="connsiteY127" fmla="*/ 767271 h 874716"/>
                <a:gd name="connsiteX128" fmla="*/ 4558207 w 6858001"/>
                <a:gd name="connsiteY128" fmla="*/ 773557 h 874716"/>
                <a:gd name="connsiteX129" fmla="*/ 4502579 w 6858001"/>
                <a:gd name="connsiteY129" fmla="*/ 777367 h 874716"/>
                <a:gd name="connsiteX130" fmla="*/ 4349222 w 6858001"/>
                <a:gd name="connsiteY130" fmla="*/ 800038 h 874716"/>
                <a:gd name="connsiteX131" fmla="*/ 4320837 w 6858001"/>
                <a:gd name="connsiteY131" fmla="*/ 794514 h 874716"/>
                <a:gd name="connsiteX132" fmla="*/ 4159667 w 6858001"/>
                <a:gd name="connsiteY132" fmla="*/ 789370 h 874716"/>
                <a:gd name="connsiteX133" fmla="*/ 4124614 w 6858001"/>
                <a:gd name="connsiteY133" fmla="*/ 789752 h 874716"/>
                <a:gd name="connsiteX134" fmla="*/ 4030503 w 6858001"/>
                <a:gd name="connsiteY134" fmla="*/ 767271 h 874716"/>
                <a:gd name="connsiteX135" fmla="*/ 3885338 w 6858001"/>
                <a:gd name="connsiteY135" fmla="*/ 802896 h 874716"/>
                <a:gd name="connsiteX136" fmla="*/ 3749506 w 6858001"/>
                <a:gd name="connsiteY136" fmla="*/ 847473 h 874716"/>
                <a:gd name="connsiteX137" fmla="*/ 3732361 w 6858001"/>
                <a:gd name="connsiteY137" fmla="*/ 853190 h 874716"/>
                <a:gd name="connsiteX138" fmla="*/ 3683591 w 6858001"/>
                <a:gd name="connsiteY138" fmla="*/ 862906 h 874716"/>
                <a:gd name="connsiteX139" fmla="*/ 3623201 w 6858001"/>
                <a:gd name="connsiteY139" fmla="*/ 866334 h 874716"/>
                <a:gd name="connsiteX140" fmla="*/ 3546617 w 6858001"/>
                <a:gd name="connsiteY140" fmla="*/ 874716 h 874716"/>
                <a:gd name="connsiteX141" fmla="*/ 3485275 w 6858001"/>
                <a:gd name="connsiteY141" fmla="*/ 864238 h 874716"/>
                <a:gd name="connsiteX142" fmla="*/ 3399546 w 6858001"/>
                <a:gd name="connsiteY142" fmla="*/ 848618 h 874716"/>
                <a:gd name="connsiteX143" fmla="*/ 3318771 w 6858001"/>
                <a:gd name="connsiteY143" fmla="*/ 833757 h 874716"/>
                <a:gd name="connsiteX144" fmla="*/ 3293244 w 6858001"/>
                <a:gd name="connsiteY144" fmla="*/ 851284 h 874716"/>
                <a:gd name="connsiteX145" fmla="*/ 3253809 w 6858001"/>
                <a:gd name="connsiteY145" fmla="*/ 866524 h 874716"/>
                <a:gd name="connsiteX146" fmla="*/ 3209993 w 6858001"/>
                <a:gd name="connsiteY146" fmla="*/ 848235 h 874716"/>
                <a:gd name="connsiteX147" fmla="*/ 3107500 w 6858001"/>
                <a:gd name="connsiteY147" fmla="*/ 810326 h 874716"/>
                <a:gd name="connsiteX148" fmla="*/ 3042728 w 6858001"/>
                <a:gd name="connsiteY148" fmla="*/ 808610 h 874716"/>
                <a:gd name="connsiteX149" fmla="*/ 2901943 w 6858001"/>
                <a:gd name="connsiteY149" fmla="*/ 792418 h 874716"/>
                <a:gd name="connsiteX150" fmla="*/ 2809930 w 6858001"/>
                <a:gd name="connsiteY150" fmla="*/ 769367 h 874716"/>
                <a:gd name="connsiteX151" fmla="*/ 2743826 w 6858001"/>
                <a:gd name="connsiteY151" fmla="*/ 743268 h 874716"/>
                <a:gd name="connsiteX152" fmla="*/ 2649143 w 6858001"/>
                <a:gd name="connsiteY152" fmla="*/ 709167 h 874716"/>
                <a:gd name="connsiteX153" fmla="*/ 2554079 w 6858001"/>
                <a:gd name="connsiteY153" fmla="*/ 691450 h 874716"/>
                <a:gd name="connsiteX154" fmla="*/ 2485307 w 6858001"/>
                <a:gd name="connsiteY154" fmla="*/ 669160 h 874716"/>
                <a:gd name="connsiteX155" fmla="*/ 2401292 w 6858001"/>
                <a:gd name="connsiteY155" fmla="*/ 653919 h 874716"/>
                <a:gd name="connsiteX156" fmla="*/ 2330806 w 6858001"/>
                <a:gd name="connsiteY156" fmla="*/ 653349 h 874716"/>
                <a:gd name="connsiteX157" fmla="*/ 2220312 w 6858001"/>
                <a:gd name="connsiteY157" fmla="*/ 656015 h 874716"/>
                <a:gd name="connsiteX158" fmla="*/ 2085054 w 6858001"/>
                <a:gd name="connsiteY158" fmla="*/ 609914 h 874716"/>
                <a:gd name="connsiteX159" fmla="*/ 2030378 w 6858001"/>
                <a:gd name="connsiteY159" fmla="*/ 599625 h 874716"/>
                <a:gd name="connsiteX160" fmla="*/ 1978940 w 6858001"/>
                <a:gd name="connsiteY160" fmla="*/ 594863 h 874716"/>
                <a:gd name="connsiteX161" fmla="*/ 1869780 w 6858001"/>
                <a:gd name="connsiteY161" fmla="*/ 564192 h 874716"/>
                <a:gd name="connsiteX162" fmla="*/ 1825393 w 6858001"/>
                <a:gd name="connsiteY162" fmla="*/ 554094 h 874716"/>
                <a:gd name="connsiteX163" fmla="*/ 1763287 w 6858001"/>
                <a:gd name="connsiteY163" fmla="*/ 554286 h 874716"/>
                <a:gd name="connsiteX164" fmla="*/ 1650317 w 6858001"/>
                <a:gd name="connsiteY164" fmla="*/ 540187 h 874716"/>
                <a:gd name="connsiteX165" fmla="*/ 1537537 w 6858001"/>
                <a:gd name="connsiteY165" fmla="*/ 499038 h 874716"/>
                <a:gd name="connsiteX166" fmla="*/ 1489720 w 6858001"/>
                <a:gd name="connsiteY166" fmla="*/ 503038 h 874716"/>
                <a:gd name="connsiteX167" fmla="*/ 1472575 w 6858001"/>
                <a:gd name="connsiteY167" fmla="*/ 502086 h 874716"/>
                <a:gd name="connsiteX168" fmla="*/ 1318456 w 6858001"/>
                <a:gd name="connsiteY168" fmla="*/ 479415 h 874716"/>
                <a:gd name="connsiteX169" fmla="*/ 1303024 w 6858001"/>
                <a:gd name="connsiteY169" fmla="*/ 476939 h 874716"/>
                <a:gd name="connsiteX170" fmla="*/ 1230633 w 6858001"/>
                <a:gd name="connsiteY170" fmla="*/ 456746 h 874716"/>
                <a:gd name="connsiteX171" fmla="*/ 1048125 w 6858001"/>
                <a:gd name="connsiteY171" fmla="*/ 444172 h 874716"/>
                <a:gd name="connsiteX172" fmla="*/ 1036887 w 6858001"/>
                <a:gd name="connsiteY172" fmla="*/ 442648 h 874716"/>
                <a:gd name="connsiteX173" fmla="*/ 975733 w 6858001"/>
                <a:gd name="connsiteY173" fmla="*/ 452744 h 874716"/>
                <a:gd name="connsiteX174" fmla="*/ 945444 w 6858001"/>
                <a:gd name="connsiteY174" fmla="*/ 467033 h 874716"/>
                <a:gd name="connsiteX175" fmla="*/ 898198 w 6858001"/>
                <a:gd name="connsiteY175" fmla="*/ 481893 h 874716"/>
                <a:gd name="connsiteX176" fmla="*/ 850189 w 6858001"/>
                <a:gd name="connsiteY176" fmla="*/ 487417 h 874716"/>
                <a:gd name="connsiteX177" fmla="*/ 769605 w 6858001"/>
                <a:gd name="connsiteY177" fmla="*/ 464937 h 874716"/>
                <a:gd name="connsiteX178" fmla="*/ 740268 w 6858001"/>
                <a:gd name="connsiteY178" fmla="*/ 462651 h 874716"/>
                <a:gd name="connsiteX179" fmla="*/ 674923 w 6858001"/>
                <a:gd name="connsiteY179" fmla="*/ 451792 h 874716"/>
                <a:gd name="connsiteX180" fmla="*/ 617772 w 6858001"/>
                <a:gd name="connsiteY180" fmla="*/ 452554 h 874716"/>
                <a:gd name="connsiteX181" fmla="*/ 571860 w 6858001"/>
                <a:gd name="connsiteY181" fmla="*/ 469891 h 874716"/>
                <a:gd name="connsiteX182" fmla="*/ 505182 w 6858001"/>
                <a:gd name="connsiteY182" fmla="*/ 473319 h 874716"/>
                <a:gd name="connsiteX183" fmla="*/ 462126 w 6858001"/>
                <a:gd name="connsiteY183" fmla="*/ 460747 h 874716"/>
                <a:gd name="connsiteX184" fmla="*/ 453364 w 6858001"/>
                <a:gd name="connsiteY184" fmla="*/ 459033 h 874716"/>
                <a:gd name="connsiteX185" fmla="*/ 340774 w 6858001"/>
                <a:gd name="connsiteY185" fmla="*/ 458268 h 874716"/>
                <a:gd name="connsiteX186" fmla="*/ 200182 w 6858001"/>
                <a:gd name="connsiteY186" fmla="*/ 496180 h 874716"/>
                <a:gd name="connsiteX187" fmla="*/ 176939 w 6858001"/>
                <a:gd name="connsiteY187" fmla="*/ 504182 h 874716"/>
                <a:gd name="connsiteX188" fmla="*/ 63587 w 6858001"/>
                <a:gd name="connsiteY188" fmla="*/ 518088 h 874716"/>
                <a:gd name="connsiteX189" fmla="*/ 2817 w 6858001"/>
                <a:gd name="connsiteY189" fmla="*/ 532187 h 874716"/>
                <a:gd name="connsiteX190" fmla="*/ 0 w 6858001"/>
                <a:gd name="connsiteY190" fmla="*/ 533314 h 874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6858001" h="874716">
                  <a:moveTo>
                    <a:pt x="0" y="533314"/>
                  </a:moveTo>
                  <a:lnTo>
                    <a:pt x="0" y="69206"/>
                  </a:lnTo>
                  <a:lnTo>
                    <a:pt x="21486" y="71924"/>
                  </a:lnTo>
                  <a:cubicBezTo>
                    <a:pt x="92546" y="60493"/>
                    <a:pt x="159604" y="87354"/>
                    <a:pt x="228948" y="88116"/>
                  </a:cubicBezTo>
                  <a:cubicBezTo>
                    <a:pt x="260382" y="88496"/>
                    <a:pt x="291435" y="94592"/>
                    <a:pt x="313533" y="62779"/>
                  </a:cubicBezTo>
                  <a:cubicBezTo>
                    <a:pt x="316389" y="58587"/>
                    <a:pt x="330298" y="60873"/>
                    <a:pt x="338870" y="62207"/>
                  </a:cubicBezTo>
                  <a:cubicBezTo>
                    <a:pt x="357921" y="65066"/>
                    <a:pt x="376781" y="72304"/>
                    <a:pt x="395640" y="72114"/>
                  </a:cubicBezTo>
                  <a:cubicBezTo>
                    <a:pt x="434695" y="71924"/>
                    <a:pt x="473939" y="68876"/>
                    <a:pt x="512802" y="65446"/>
                  </a:cubicBezTo>
                  <a:cubicBezTo>
                    <a:pt x="527470" y="64112"/>
                    <a:pt x="541569" y="58969"/>
                    <a:pt x="556047" y="55349"/>
                  </a:cubicBezTo>
                  <a:cubicBezTo>
                    <a:pt x="564048" y="53253"/>
                    <a:pt x="572622" y="47729"/>
                    <a:pt x="580050" y="48871"/>
                  </a:cubicBezTo>
                  <a:cubicBezTo>
                    <a:pt x="623106" y="55539"/>
                    <a:pt x="662541" y="39157"/>
                    <a:pt x="703308" y="30964"/>
                  </a:cubicBezTo>
                  <a:cubicBezTo>
                    <a:pt x="722169" y="27154"/>
                    <a:pt x="739886" y="18010"/>
                    <a:pt x="758174" y="11724"/>
                  </a:cubicBezTo>
                  <a:cubicBezTo>
                    <a:pt x="762936" y="10008"/>
                    <a:pt x="768271" y="8484"/>
                    <a:pt x="773035" y="8866"/>
                  </a:cubicBezTo>
                  <a:cubicBezTo>
                    <a:pt x="800276" y="11152"/>
                    <a:pt x="827329" y="14390"/>
                    <a:pt x="854379" y="16866"/>
                  </a:cubicBezTo>
                  <a:cubicBezTo>
                    <a:pt x="878956" y="19152"/>
                    <a:pt x="903722" y="19914"/>
                    <a:pt x="915343" y="47919"/>
                  </a:cubicBezTo>
                  <a:cubicBezTo>
                    <a:pt x="917059" y="52301"/>
                    <a:pt x="922773" y="55539"/>
                    <a:pt x="927155" y="58397"/>
                  </a:cubicBezTo>
                  <a:cubicBezTo>
                    <a:pt x="994785" y="102405"/>
                    <a:pt x="1030980" y="101261"/>
                    <a:pt x="1097087" y="54777"/>
                  </a:cubicBezTo>
                  <a:cubicBezTo>
                    <a:pt x="1103945" y="50015"/>
                    <a:pt x="1118613" y="46585"/>
                    <a:pt x="1123185" y="50395"/>
                  </a:cubicBezTo>
                  <a:cubicBezTo>
                    <a:pt x="1162049" y="82020"/>
                    <a:pt x="1204532" y="78590"/>
                    <a:pt x="1249302" y="68684"/>
                  </a:cubicBezTo>
                  <a:cubicBezTo>
                    <a:pt x="1260922" y="66018"/>
                    <a:pt x="1277307" y="66018"/>
                    <a:pt x="1286069" y="72304"/>
                  </a:cubicBezTo>
                  <a:cubicBezTo>
                    <a:pt x="1327790" y="101451"/>
                    <a:pt x="1372560" y="97261"/>
                    <a:pt x="1417899" y="88688"/>
                  </a:cubicBezTo>
                  <a:cubicBezTo>
                    <a:pt x="1424948" y="87354"/>
                    <a:pt x="1433522" y="80114"/>
                    <a:pt x="1436568" y="73448"/>
                  </a:cubicBezTo>
                  <a:cubicBezTo>
                    <a:pt x="1447428" y="49825"/>
                    <a:pt x="1467813" y="41823"/>
                    <a:pt x="1490292" y="35154"/>
                  </a:cubicBezTo>
                  <a:cubicBezTo>
                    <a:pt x="1525727" y="24296"/>
                    <a:pt x="1560588" y="11532"/>
                    <a:pt x="1596213" y="1245"/>
                  </a:cubicBezTo>
                  <a:cubicBezTo>
                    <a:pt x="1604978" y="-1231"/>
                    <a:pt x="1615836" y="293"/>
                    <a:pt x="1624980" y="3150"/>
                  </a:cubicBezTo>
                  <a:cubicBezTo>
                    <a:pt x="1656223" y="12866"/>
                    <a:pt x="1676036" y="37251"/>
                    <a:pt x="1697753" y="59731"/>
                  </a:cubicBezTo>
                  <a:cubicBezTo>
                    <a:pt x="1707279" y="69638"/>
                    <a:pt x="1720423" y="76686"/>
                    <a:pt x="1733188" y="82400"/>
                  </a:cubicBezTo>
                  <a:cubicBezTo>
                    <a:pt x="1766335" y="97071"/>
                    <a:pt x="1800246" y="110215"/>
                    <a:pt x="1833775" y="124121"/>
                  </a:cubicBezTo>
                  <a:cubicBezTo>
                    <a:pt x="1837013" y="125455"/>
                    <a:pt x="1839679" y="128884"/>
                    <a:pt x="1842158" y="131742"/>
                  </a:cubicBezTo>
                  <a:cubicBezTo>
                    <a:pt x="1866922" y="161843"/>
                    <a:pt x="1891497" y="192132"/>
                    <a:pt x="1916454" y="222233"/>
                  </a:cubicBezTo>
                  <a:cubicBezTo>
                    <a:pt x="1921216" y="227947"/>
                    <a:pt x="1928076" y="232139"/>
                    <a:pt x="1933219" y="237663"/>
                  </a:cubicBezTo>
                  <a:cubicBezTo>
                    <a:pt x="1940459" y="245283"/>
                    <a:pt x="1949603" y="252524"/>
                    <a:pt x="1953413" y="261668"/>
                  </a:cubicBezTo>
                  <a:cubicBezTo>
                    <a:pt x="1965224" y="290433"/>
                    <a:pt x="1987894" y="302817"/>
                    <a:pt x="2016469" y="308151"/>
                  </a:cubicBezTo>
                  <a:cubicBezTo>
                    <a:pt x="2042570" y="313104"/>
                    <a:pt x="2068669" y="317296"/>
                    <a:pt x="2094578" y="323010"/>
                  </a:cubicBezTo>
                  <a:cubicBezTo>
                    <a:pt x="2126201" y="329868"/>
                    <a:pt x="2157636" y="337298"/>
                    <a:pt x="2188879" y="345681"/>
                  </a:cubicBezTo>
                  <a:cubicBezTo>
                    <a:pt x="2202404" y="349301"/>
                    <a:pt x="2216692" y="353491"/>
                    <a:pt x="2228314" y="360921"/>
                  </a:cubicBezTo>
                  <a:cubicBezTo>
                    <a:pt x="2260890" y="381496"/>
                    <a:pt x="2295753" y="395402"/>
                    <a:pt x="2334044" y="389878"/>
                  </a:cubicBezTo>
                  <a:cubicBezTo>
                    <a:pt x="2364715" y="385496"/>
                    <a:pt x="2390434" y="396736"/>
                    <a:pt x="2409485" y="414263"/>
                  </a:cubicBezTo>
                  <a:cubicBezTo>
                    <a:pt x="2444158" y="446078"/>
                    <a:pt x="2481305" y="438838"/>
                    <a:pt x="2518264" y="428552"/>
                  </a:cubicBezTo>
                  <a:cubicBezTo>
                    <a:pt x="2537315" y="423217"/>
                    <a:pt x="2552935" y="423979"/>
                    <a:pt x="2571034" y="429122"/>
                  </a:cubicBezTo>
                  <a:cubicBezTo>
                    <a:pt x="2612945" y="441124"/>
                    <a:pt x="2640950" y="473701"/>
                    <a:pt x="2668001" y="502276"/>
                  </a:cubicBezTo>
                  <a:cubicBezTo>
                    <a:pt x="2691054" y="526661"/>
                    <a:pt x="2716963" y="540377"/>
                    <a:pt x="2745348" y="550666"/>
                  </a:cubicBezTo>
                  <a:cubicBezTo>
                    <a:pt x="2781163" y="563810"/>
                    <a:pt x="2809548" y="558858"/>
                    <a:pt x="2826694" y="527233"/>
                  </a:cubicBezTo>
                  <a:cubicBezTo>
                    <a:pt x="2831457" y="518278"/>
                    <a:pt x="2839839" y="507800"/>
                    <a:pt x="2848793" y="505134"/>
                  </a:cubicBezTo>
                  <a:cubicBezTo>
                    <a:pt x="2892037" y="491800"/>
                    <a:pt x="2935854" y="472367"/>
                    <a:pt x="2982148" y="484179"/>
                  </a:cubicBezTo>
                  <a:cubicBezTo>
                    <a:pt x="3046158" y="500372"/>
                    <a:pt x="3108644" y="499420"/>
                    <a:pt x="3172654" y="483417"/>
                  </a:cubicBezTo>
                  <a:cubicBezTo>
                    <a:pt x="3276480" y="457508"/>
                    <a:pt x="3380305" y="430076"/>
                    <a:pt x="3489467" y="435790"/>
                  </a:cubicBezTo>
                  <a:cubicBezTo>
                    <a:pt x="3507563" y="436742"/>
                    <a:pt x="3529090" y="425121"/>
                    <a:pt x="3544713" y="413691"/>
                  </a:cubicBezTo>
                  <a:cubicBezTo>
                    <a:pt x="3574622" y="391974"/>
                    <a:pt x="3573288" y="390258"/>
                    <a:pt x="3606817" y="408167"/>
                  </a:cubicBezTo>
                  <a:cubicBezTo>
                    <a:pt x="3614819" y="412549"/>
                    <a:pt x="3624725" y="415215"/>
                    <a:pt x="3630632" y="421693"/>
                  </a:cubicBezTo>
                  <a:cubicBezTo>
                    <a:pt x="3660731" y="454650"/>
                    <a:pt x="3697880" y="446648"/>
                    <a:pt x="3734837" y="441886"/>
                  </a:cubicBezTo>
                  <a:cubicBezTo>
                    <a:pt x="3741315" y="440934"/>
                    <a:pt x="3749125" y="439600"/>
                    <a:pt x="3754652" y="442268"/>
                  </a:cubicBezTo>
                  <a:cubicBezTo>
                    <a:pt x="3779607" y="454268"/>
                    <a:pt x="3800753" y="450078"/>
                    <a:pt x="3822472" y="433694"/>
                  </a:cubicBezTo>
                  <a:cubicBezTo>
                    <a:pt x="3841331" y="419597"/>
                    <a:pt x="3863049" y="411215"/>
                    <a:pt x="3885338" y="428742"/>
                  </a:cubicBezTo>
                  <a:cubicBezTo>
                    <a:pt x="3934870" y="467605"/>
                    <a:pt x="3987829" y="469509"/>
                    <a:pt x="4043839" y="444934"/>
                  </a:cubicBezTo>
                  <a:cubicBezTo>
                    <a:pt x="4083845" y="427407"/>
                    <a:pt x="4123280" y="423407"/>
                    <a:pt x="4165383" y="441124"/>
                  </a:cubicBezTo>
                  <a:cubicBezTo>
                    <a:pt x="4181576" y="447982"/>
                    <a:pt x="4202531" y="443410"/>
                    <a:pt x="4221391" y="444934"/>
                  </a:cubicBezTo>
                  <a:cubicBezTo>
                    <a:pt x="4232060" y="445696"/>
                    <a:pt x="4243872" y="445886"/>
                    <a:pt x="4253014" y="450650"/>
                  </a:cubicBezTo>
                  <a:cubicBezTo>
                    <a:pt x="4277401" y="462843"/>
                    <a:pt x="4300070" y="478463"/>
                    <a:pt x="4324645" y="490466"/>
                  </a:cubicBezTo>
                  <a:cubicBezTo>
                    <a:pt x="4336457" y="496180"/>
                    <a:pt x="4350554" y="499228"/>
                    <a:pt x="4363890" y="499420"/>
                  </a:cubicBezTo>
                  <a:cubicBezTo>
                    <a:pt x="4403325" y="500372"/>
                    <a:pt x="4442761" y="500372"/>
                    <a:pt x="4482004" y="498658"/>
                  </a:cubicBezTo>
                  <a:cubicBezTo>
                    <a:pt x="4546776" y="495990"/>
                    <a:pt x="4612500" y="495418"/>
                    <a:pt x="4659174" y="438648"/>
                  </a:cubicBezTo>
                  <a:cubicBezTo>
                    <a:pt x="4662986" y="434076"/>
                    <a:pt x="4671176" y="431408"/>
                    <a:pt x="4677655" y="430646"/>
                  </a:cubicBezTo>
                  <a:cubicBezTo>
                    <a:pt x="4707564" y="427027"/>
                    <a:pt x="4738235" y="426645"/>
                    <a:pt x="4767764" y="420739"/>
                  </a:cubicBezTo>
                  <a:cubicBezTo>
                    <a:pt x="4791386" y="415977"/>
                    <a:pt x="4811009" y="417501"/>
                    <a:pt x="4828916" y="434266"/>
                  </a:cubicBezTo>
                  <a:cubicBezTo>
                    <a:pt x="4852348" y="456364"/>
                    <a:pt x="4880925" y="469319"/>
                    <a:pt x="4912168" y="462271"/>
                  </a:cubicBezTo>
                  <a:cubicBezTo>
                    <a:pt x="4943409" y="455412"/>
                    <a:pt x="4963984" y="470271"/>
                    <a:pt x="4987037" y="485703"/>
                  </a:cubicBezTo>
                  <a:cubicBezTo>
                    <a:pt x="5003801" y="496942"/>
                    <a:pt x="5022852" y="511040"/>
                    <a:pt x="5041521" y="512182"/>
                  </a:cubicBezTo>
                  <a:cubicBezTo>
                    <a:pt x="5083814" y="514658"/>
                    <a:pt x="5120201" y="553904"/>
                    <a:pt x="5166113" y="531615"/>
                  </a:cubicBezTo>
                  <a:cubicBezTo>
                    <a:pt x="5169161" y="530091"/>
                    <a:pt x="5174685" y="533901"/>
                    <a:pt x="5179067" y="534853"/>
                  </a:cubicBezTo>
                  <a:cubicBezTo>
                    <a:pt x="5214121" y="542093"/>
                    <a:pt x="5247078" y="535043"/>
                    <a:pt x="5272796" y="511230"/>
                  </a:cubicBezTo>
                  <a:cubicBezTo>
                    <a:pt x="5306516" y="480177"/>
                    <a:pt x="5343855" y="477129"/>
                    <a:pt x="5385384" y="487227"/>
                  </a:cubicBezTo>
                  <a:cubicBezTo>
                    <a:pt x="5398721" y="490466"/>
                    <a:pt x="5412057" y="492752"/>
                    <a:pt x="5425582" y="495418"/>
                  </a:cubicBezTo>
                  <a:cubicBezTo>
                    <a:pt x="5443870" y="499228"/>
                    <a:pt x="5462351" y="503230"/>
                    <a:pt x="5480637" y="507040"/>
                  </a:cubicBezTo>
                  <a:cubicBezTo>
                    <a:pt x="5498356" y="510850"/>
                    <a:pt x="5517979" y="517326"/>
                    <a:pt x="5531693" y="500944"/>
                  </a:cubicBezTo>
                  <a:cubicBezTo>
                    <a:pt x="5543506" y="486845"/>
                    <a:pt x="5551888" y="488179"/>
                    <a:pt x="5562746" y="500372"/>
                  </a:cubicBezTo>
                  <a:cubicBezTo>
                    <a:pt x="5600467" y="543045"/>
                    <a:pt x="5646189" y="569716"/>
                    <a:pt x="5704483" y="571620"/>
                  </a:cubicBezTo>
                  <a:cubicBezTo>
                    <a:pt x="5716485" y="572002"/>
                    <a:pt x="5728678" y="574668"/>
                    <a:pt x="5740488" y="577526"/>
                  </a:cubicBezTo>
                  <a:cubicBezTo>
                    <a:pt x="5747728" y="579241"/>
                    <a:pt x="5756493" y="581147"/>
                    <a:pt x="5760873" y="586291"/>
                  </a:cubicBezTo>
                  <a:cubicBezTo>
                    <a:pt x="5794974" y="625534"/>
                    <a:pt x="5837457" y="652777"/>
                    <a:pt x="5883751" y="674686"/>
                  </a:cubicBezTo>
                  <a:cubicBezTo>
                    <a:pt x="5900323" y="682496"/>
                    <a:pt x="5918042" y="690306"/>
                    <a:pt x="5935949" y="692592"/>
                  </a:cubicBezTo>
                  <a:cubicBezTo>
                    <a:pt x="5954617" y="694878"/>
                    <a:pt x="5974240" y="691068"/>
                    <a:pt x="5993291" y="688972"/>
                  </a:cubicBezTo>
                  <a:cubicBezTo>
                    <a:pt x="6004531" y="687830"/>
                    <a:pt x="6017485" y="688020"/>
                    <a:pt x="6026440" y="682496"/>
                  </a:cubicBezTo>
                  <a:cubicBezTo>
                    <a:pt x="6054825" y="665159"/>
                    <a:pt x="6082258" y="646491"/>
                    <a:pt x="6108738" y="626296"/>
                  </a:cubicBezTo>
                  <a:cubicBezTo>
                    <a:pt x="6131409" y="608960"/>
                    <a:pt x="6135981" y="606483"/>
                    <a:pt x="6155602" y="628202"/>
                  </a:cubicBezTo>
                  <a:cubicBezTo>
                    <a:pt x="6175797" y="650491"/>
                    <a:pt x="6200944" y="662111"/>
                    <a:pt x="6228756" y="666873"/>
                  </a:cubicBezTo>
                  <a:cubicBezTo>
                    <a:pt x="6272764" y="674304"/>
                    <a:pt x="6317151" y="680590"/>
                    <a:pt x="6361539" y="684210"/>
                  </a:cubicBezTo>
                  <a:cubicBezTo>
                    <a:pt x="6401736" y="687448"/>
                    <a:pt x="6420977" y="669922"/>
                    <a:pt x="6428979" y="630106"/>
                  </a:cubicBezTo>
                  <a:cubicBezTo>
                    <a:pt x="6433551" y="608007"/>
                    <a:pt x="6439458" y="584003"/>
                    <a:pt x="6463840" y="578098"/>
                  </a:cubicBezTo>
                  <a:cubicBezTo>
                    <a:pt x="6503658" y="568572"/>
                    <a:pt x="6544997" y="564382"/>
                    <a:pt x="6564620" y="517708"/>
                  </a:cubicBezTo>
                  <a:cubicBezTo>
                    <a:pt x="6575478" y="527995"/>
                    <a:pt x="6582146" y="534091"/>
                    <a:pt x="6588625" y="540187"/>
                  </a:cubicBezTo>
                  <a:cubicBezTo>
                    <a:pt x="6606531" y="557142"/>
                    <a:pt x="6643678" y="564382"/>
                    <a:pt x="6662541" y="549714"/>
                  </a:cubicBezTo>
                  <a:cubicBezTo>
                    <a:pt x="6690354" y="528377"/>
                    <a:pt x="6715883" y="532377"/>
                    <a:pt x="6742552" y="548952"/>
                  </a:cubicBezTo>
                  <a:cubicBezTo>
                    <a:pt x="6764841" y="562668"/>
                    <a:pt x="6788417" y="567954"/>
                    <a:pt x="6812063" y="568430"/>
                  </a:cubicBezTo>
                  <a:lnTo>
                    <a:pt x="6858001" y="562267"/>
                  </a:lnTo>
                  <a:lnTo>
                    <a:pt x="6858001" y="734520"/>
                  </a:lnTo>
                  <a:lnTo>
                    <a:pt x="6815516" y="744220"/>
                  </a:lnTo>
                  <a:cubicBezTo>
                    <a:pt x="6793035" y="749744"/>
                    <a:pt x="6771319" y="759651"/>
                    <a:pt x="6748458" y="763271"/>
                  </a:cubicBezTo>
                  <a:cubicBezTo>
                    <a:pt x="6694164" y="771843"/>
                    <a:pt x="6639488" y="777939"/>
                    <a:pt x="6584812" y="784797"/>
                  </a:cubicBezTo>
                  <a:cubicBezTo>
                    <a:pt x="6528424" y="791846"/>
                    <a:pt x="6472225" y="799276"/>
                    <a:pt x="6415833" y="805562"/>
                  </a:cubicBezTo>
                  <a:cubicBezTo>
                    <a:pt x="6384972" y="808802"/>
                    <a:pt x="6353919" y="809372"/>
                    <a:pt x="6323058" y="812420"/>
                  </a:cubicBezTo>
                  <a:cubicBezTo>
                    <a:pt x="6296005" y="815088"/>
                    <a:pt x="6269144" y="820041"/>
                    <a:pt x="6242093" y="823281"/>
                  </a:cubicBezTo>
                  <a:cubicBezTo>
                    <a:pt x="6218660" y="825947"/>
                    <a:pt x="6195037" y="827471"/>
                    <a:pt x="6171605" y="830139"/>
                  </a:cubicBezTo>
                  <a:cubicBezTo>
                    <a:pt x="6134075" y="834519"/>
                    <a:pt x="6096736" y="839473"/>
                    <a:pt x="6059397" y="844045"/>
                  </a:cubicBezTo>
                  <a:cubicBezTo>
                    <a:pt x="6043776" y="845759"/>
                    <a:pt x="6027392" y="850522"/>
                    <a:pt x="6012723" y="847665"/>
                  </a:cubicBezTo>
                  <a:cubicBezTo>
                    <a:pt x="5975764" y="840425"/>
                    <a:pt x="5939377" y="842521"/>
                    <a:pt x="5902610" y="847473"/>
                  </a:cubicBezTo>
                  <a:cubicBezTo>
                    <a:pt x="5890037" y="849190"/>
                    <a:pt x="5876511" y="848808"/>
                    <a:pt x="5864318" y="845569"/>
                  </a:cubicBezTo>
                  <a:cubicBezTo>
                    <a:pt x="5839361" y="839091"/>
                    <a:pt x="5815169" y="829947"/>
                    <a:pt x="5790592" y="821947"/>
                  </a:cubicBezTo>
                  <a:cubicBezTo>
                    <a:pt x="5787924" y="820995"/>
                    <a:pt x="5784686" y="820803"/>
                    <a:pt x="5781830" y="820233"/>
                  </a:cubicBezTo>
                  <a:cubicBezTo>
                    <a:pt x="5765635" y="816992"/>
                    <a:pt x="5749634" y="813754"/>
                    <a:pt x="5733440" y="810896"/>
                  </a:cubicBezTo>
                  <a:cubicBezTo>
                    <a:pt x="5724678" y="809372"/>
                    <a:pt x="5715723" y="809182"/>
                    <a:pt x="5706959" y="807848"/>
                  </a:cubicBezTo>
                  <a:cubicBezTo>
                    <a:pt x="5673050" y="802514"/>
                    <a:pt x="5635711" y="811468"/>
                    <a:pt x="5606372" y="788417"/>
                  </a:cubicBezTo>
                  <a:cubicBezTo>
                    <a:pt x="5587321" y="773557"/>
                    <a:pt x="5568842" y="776987"/>
                    <a:pt x="5548460" y="779273"/>
                  </a:cubicBezTo>
                  <a:cubicBezTo>
                    <a:pt x="5533027" y="780987"/>
                    <a:pt x="5517215" y="780415"/>
                    <a:pt x="5501594" y="780607"/>
                  </a:cubicBezTo>
                  <a:cubicBezTo>
                    <a:pt x="5474161" y="781177"/>
                    <a:pt x="5446728" y="781369"/>
                    <a:pt x="5419295" y="782321"/>
                  </a:cubicBezTo>
                  <a:cubicBezTo>
                    <a:pt x="5410531" y="782701"/>
                    <a:pt x="5401579" y="787465"/>
                    <a:pt x="5393005" y="786703"/>
                  </a:cubicBezTo>
                  <a:cubicBezTo>
                    <a:pt x="5353379" y="783083"/>
                    <a:pt x="5313754" y="777367"/>
                    <a:pt x="5274129" y="774129"/>
                  </a:cubicBezTo>
                  <a:cubicBezTo>
                    <a:pt x="5251650" y="772225"/>
                    <a:pt x="5228597" y="775843"/>
                    <a:pt x="5206308" y="773177"/>
                  </a:cubicBezTo>
                  <a:cubicBezTo>
                    <a:pt x="5180591" y="770129"/>
                    <a:pt x="5155445" y="762319"/>
                    <a:pt x="5129916" y="757554"/>
                  </a:cubicBezTo>
                  <a:cubicBezTo>
                    <a:pt x="5122867" y="756222"/>
                    <a:pt x="5115057" y="757936"/>
                    <a:pt x="5107627" y="758316"/>
                  </a:cubicBezTo>
                  <a:cubicBezTo>
                    <a:pt x="5099245" y="758699"/>
                    <a:pt x="5091052" y="759461"/>
                    <a:pt x="5082670" y="759651"/>
                  </a:cubicBezTo>
                  <a:cubicBezTo>
                    <a:pt x="5057141" y="760033"/>
                    <a:pt x="5031614" y="759461"/>
                    <a:pt x="5006086" y="760795"/>
                  </a:cubicBezTo>
                  <a:cubicBezTo>
                    <a:pt x="4990465" y="761557"/>
                    <a:pt x="4974082" y="769367"/>
                    <a:pt x="4959602" y="766509"/>
                  </a:cubicBezTo>
                  <a:cubicBezTo>
                    <a:pt x="4930075" y="760985"/>
                    <a:pt x="4900546" y="773367"/>
                    <a:pt x="4871019" y="763081"/>
                  </a:cubicBezTo>
                  <a:cubicBezTo>
                    <a:pt x="4861873" y="760033"/>
                    <a:pt x="4849300" y="767653"/>
                    <a:pt x="4838250" y="768033"/>
                  </a:cubicBezTo>
                  <a:cubicBezTo>
                    <a:pt x="4810627" y="768985"/>
                    <a:pt x="4783004" y="768795"/>
                    <a:pt x="4755381" y="768605"/>
                  </a:cubicBezTo>
                  <a:cubicBezTo>
                    <a:pt x="4730614" y="768415"/>
                    <a:pt x="4704895" y="771081"/>
                    <a:pt x="4681083" y="765747"/>
                  </a:cubicBezTo>
                  <a:cubicBezTo>
                    <a:pt x="4656126" y="760033"/>
                    <a:pt x="4633647" y="760795"/>
                    <a:pt x="4609452" y="767271"/>
                  </a:cubicBezTo>
                  <a:cubicBezTo>
                    <a:pt x="4592878" y="771653"/>
                    <a:pt x="4575351" y="772225"/>
                    <a:pt x="4558207" y="773557"/>
                  </a:cubicBezTo>
                  <a:cubicBezTo>
                    <a:pt x="4539728" y="775081"/>
                    <a:pt x="4519343" y="771081"/>
                    <a:pt x="4502579" y="777367"/>
                  </a:cubicBezTo>
                  <a:cubicBezTo>
                    <a:pt x="4452665" y="796038"/>
                    <a:pt x="4401419" y="800038"/>
                    <a:pt x="4349222" y="800038"/>
                  </a:cubicBezTo>
                  <a:cubicBezTo>
                    <a:pt x="4339695" y="800038"/>
                    <a:pt x="4329979" y="797372"/>
                    <a:pt x="4320837" y="794514"/>
                  </a:cubicBezTo>
                  <a:cubicBezTo>
                    <a:pt x="4267493" y="777367"/>
                    <a:pt x="4213961" y="778891"/>
                    <a:pt x="4159667" y="789370"/>
                  </a:cubicBezTo>
                  <a:cubicBezTo>
                    <a:pt x="4148427" y="791656"/>
                    <a:pt x="4135854" y="792038"/>
                    <a:pt x="4124614" y="789752"/>
                  </a:cubicBezTo>
                  <a:cubicBezTo>
                    <a:pt x="4092989" y="783083"/>
                    <a:pt x="4062318" y="772033"/>
                    <a:pt x="4030503" y="767271"/>
                  </a:cubicBezTo>
                  <a:cubicBezTo>
                    <a:pt x="3977925" y="759461"/>
                    <a:pt x="3932394" y="785749"/>
                    <a:pt x="3885338" y="802896"/>
                  </a:cubicBezTo>
                  <a:cubicBezTo>
                    <a:pt x="3840569" y="819089"/>
                    <a:pt x="3802467" y="855666"/>
                    <a:pt x="3749506" y="847473"/>
                  </a:cubicBezTo>
                  <a:cubicBezTo>
                    <a:pt x="3744173" y="846711"/>
                    <a:pt x="3738267" y="851856"/>
                    <a:pt x="3732361" y="853190"/>
                  </a:cubicBezTo>
                  <a:cubicBezTo>
                    <a:pt x="3716168" y="856810"/>
                    <a:pt x="3699976" y="861190"/>
                    <a:pt x="3683591" y="862906"/>
                  </a:cubicBezTo>
                  <a:cubicBezTo>
                    <a:pt x="3663589" y="865192"/>
                    <a:pt x="3643204" y="864430"/>
                    <a:pt x="3623201" y="866334"/>
                  </a:cubicBezTo>
                  <a:cubicBezTo>
                    <a:pt x="3597482" y="868620"/>
                    <a:pt x="3572146" y="874716"/>
                    <a:pt x="3546617" y="874716"/>
                  </a:cubicBezTo>
                  <a:cubicBezTo>
                    <a:pt x="3526042" y="874716"/>
                    <a:pt x="3505657" y="867668"/>
                    <a:pt x="3485275" y="864238"/>
                  </a:cubicBezTo>
                  <a:cubicBezTo>
                    <a:pt x="3456508" y="859476"/>
                    <a:pt x="3424883" y="860810"/>
                    <a:pt x="3399546" y="848618"/>
                  </a:cubicBezTo>
                  <a:cubicBezTo>
                    <a:pt x="3372495" y="835663"/>
                    <a:pt x="3346776" y="829757"/>
                    <a:pt x="3318771" y="833757"/>
                  </a:cubicBezTo>
                  <a:cubicBezTo>
                    <a:pt x="3309437" y="835091"/>
                    <a:pt x="3297434" y="843093"/>
                    <a:pt x="3293244" y="851284"/>
                  </a:cubicBezTo>
                  <a:cubicBezTo>
                    <a:pt x="3283908" y="869572"/>
                    <a:pt x="3271145" y="872812"/>
                    <a:pt x="3253809" y="866524"/>
                  </a:cubicBezTo>
                  <a:cubicBezTo>
                    <a:pt x="3238758" y="861190"/>
                    <a:pt x="3220280" y="858524"/>
                    <a:pt x="3209993" y="848235"/>
                  </a:cubicBezTo>
                  <a:cubicBezTo>
                    <a:pt x="3180844" y="819089"/>
                    <a:pt x="3143695" y="818136"/>
                    <a:pt x="3107500" y="810326"/>
                  </a:cubicBezTo>
                  <a:cubicBezTo>
                    <a:pt x="3085403" y="805562"/>
                    <a:pt x="3064827" y="805372"/>
                    <a:pt x="3042728" y="808610"/>
                  </a:cubicBezTo>
                  <a:cubicBezTo>
                    <a:pt x="2994722" y="815850"/>
                    <a:pt x="2948047" y="805562"/>
                    <a:pt x="2901943" y="792418"/>
                  </a:cubicBezTo>
                  <a:cubicBezTo>
                    <a:pt x="2871462" y="783655"/>
                    <a:pt x="2840219" y="778321"/>
                    <a:pt x="2809930" y="769367"/>
                  </a:cubicBezTo>
                  <a:cubicBezTo>
                    <a:pt x="2787259" y="762509"/>
                    <a:pt x="2764590" y="754316"/>
                    <a:pt x="2743826" y="743268"/>
                  </a:cubicBezTo>
                  <a:cubicBezTo>
                    <a:pt x="2713723" y="727073"/>
                    <a:pt x="2687436" y="702689"/>
                    <a:pt x="2649143" y="709167"/>
                  </a:cubicBezTo>
                  <a:cubicBezTo>
                    <a:pt x="2615421" y="714881"/>
                    <a:pt x="2584942" y="702881"/>
                    <a:pt x="2554079" y="691450"/>
                  </a:cubicBezTo>
                  <a:cubicBezTo>
                    <a:pt x="2531409" y="683068"/>
                    <a:pt x="2508742" y="674494"/>
                    <a:pt x="2485307" y="669160"/>
                  </a:cubicBezTo>
                  <a:cubicBezTo>
                    <a:pt x="2457492" y="662873"/>
                    <a:pt x="2426059" y="665541"/>
                    <a:pt x="2401292" y="653919"/>
                  </a:cubicBezTo>
                  <a:cubicBezTo>
                    <a:pt x="2375383" y="641727"/>
                    <a:pt x="2353859" y="649919"/>
                    <a:pt x="2330806" y="653349"/>
                  </a:cubicBezTo>
                  <a:cubicBezTo>
                    <a:pt x="2294039" y="658683"/>
                    <a:pt x="2257459" y="668590"/>
                    <a:pt x="2220312" y="656015"/>
                  </a:cubicBezTo>
                  <a:cubicBezTo>
                    <a:pt x="2175163" y="640775"/>
                    <a:pt x="2130393" y="624392"/>
                    <a:pt x="2085054" y="609914"/>
                  </a:cubicBezTo>
                  <a:cubicBezTo>
                    <a:pt x="2067525" y="604387"/>
                    <a:pt x="2048668" y="602101"/>
                    <a:pt x="2030378" y="599625"/>
                  </a:cubicBezTo>
                  <a:cubicBezTo>
                    <a:pt x="2013043" y="597529"/>
                    <a:pt x="1992279" y="602863"/>
                    <a:pt x="1978940" y="594863"/>
                  </a:cubicBezTo>
                  <a:cubicBezTo>
                    <a:pt x="1944649" y="574288"/>
                    <a:pt x="1909408" y="564192"/>
                    <a:pt x="1869780" y="564192"/>
                  </a:cubicBezTo>
                  <a:cubicBezTo>
                    <a:pt x="1854920" y="564192"/>
                    <a:pt x="1840441" y="555618"/>
                    <a:pt x="1825393" y="554094"/>
                  </a:cubicBezTo>
                  <a:cubicBezTo>
                    <a:pt x="1804816" y="552190"/>
                    <a:pt x="1781194" y="547045"/>
                    <a:pt x="1763287" y="554286"/>
                  </a:cubicBezTo>
                  <a:cubicBezTo>
                    <a:pt x="1721185" y="571430"/>
                    <a:pt x="1687086" y="557142"/>
                    <a:pt x="1650317" y="540187"/>
                  </a:cubicBezTo>
                  <a:cubicBezTo>
                    <a:pt x="1614120" y="523423"/>
                    <a:pt x="1576019" y="510088"/>
                    <a:pt x="1537537" y="499038"/>
                  </a:cubicBezTo>
                  <a:cubicBezTo>
                    <a:pt x="1523059" y="495038"/>
                    <a:pt x="1505724" y="501706"/>
                    <a:pt x="1489720" y="503038"/>
                  </a:cubicBezTo>
                  <a:cubicBezTo>
                    <a:pt x="1484004" y="503420"/>
                    <a:pt x="1477717" y="503992"/>
                    <a:pt x="1472575" y="502086"/>
                  </a:cubicBezTo>
                  <a:cubicBezTo>
                    <a:pt x="1422854" y="483797"/>
                    <a:pt x="1372368" y="469891"/>
                    <a:pt x="1318456" y="479415"/>
                  </a:cubicBezTo>
                  <a:cubicBezTo>
                    <a:pt x="1313504" y="480369"/>
                    <a:pt x="1307978" y="478273"/>
                    <a:pt x="1303024" y="476939"/>
                  </a:cubicBezTo>
                  <a:cubicBezTo>
                    <a:pt x="1278829" y="470081"/>
                    <a:pt x="1255206" y="459223"/>
                    <a:pt x="1230633" y="456746"/>
                  </a:cubicBezTo>
                  <a:cubicBezTo>
                    <a:pt x="1170051" y="450650"/>
                    <a:pt x="1109091" y="448172"/>
                    <a:pt x="1048125" y="444172"/>
                  </a:cubicBezTo>
                  <a:cubicBezTo>
                    <a:pt x="1044315" y="443982"/>
                    <a:pt x="1040315" y="443982"/>
                    <a:pt x="1036887" y="442648"/>
                  </a:cubicBezTo>
                  <a:cubicBezTo>
                    <a:pt x="1014406" y="434456"/>
                    <a:pt x="994785" y="437124"/>
                    <a:pt x="975733" y="452744"/>
                  </a:cubicBezTo>
                  <a:cubicBezTo>
                    <a:pt x="967350" y="459603"/>
                    <a:pt x="955920" y="463223"/>
                    <a:pt x="945444" y="467033"/>
                  </a:cubicBezTo>
                  <a:cubicBezTo>
                    <a:pt x="930011" y="472749"/>
                    <a:pt x="914200" y="478273"/>
                    <a:pt x="898198" y="481893"/>
                  </a:cubicBezTo>
                  <a:cubicBezTo>
                    <a:pt x="882384" y="485321"/>
                    <a:pt x="865430" y="490084"/>
                    <a:pt x="850189" y="487417"/>
                  </a:cubicBezTo>
                  <a:cubicBezTo>
                    <a:pt x="822756" y="482655"/>
                    <a:pt x="796655" y="471987"/>
                    <a:pt x="769605" y="464937"/>
                  </a:cubicBezTo>
                  <a:cubicBezTo>
                    <a:pt x="760270" y="462461"/>
                    <a:pt x="749982" y="462843"/>
                    <a:pt x="740268" y="462651"/>
                  </a:cubicBezTo>
                  <a:cubicBezTo>
                    <a:pt x="717977" y="462081"/>
                    <a:pt x="695116" y="467605"/>
                    <a:pt x="674923" y="451792"/>
                  </a:cubicBezTo>
                  <a:cubicBezTo>
                    <a:pt x="656255" y="436934"/>
                    <a:pt x="637392" y="441314"/>
                    <a:pt x="617772" y="452554"/>
                  </a:cubicBezTo>
                  <a:cubicBezTo>
                    <a:pt x="603673" y="460557"/>
                    <a:pt x="587672" y="466843"/>
                    <a:pt x="571860" y="469891"/>
                  </a:cubicBezTo>
                  <a:cubicBezTo>
                    <a:pt x="550141" y="474081"/>
                    <a:pt x="528615" y="475797"/>
                    <a:pt x="505182" y="473319"/>
                  </a:cubicBezTo>
                  <a:cubicBezTo>
                    <a:pt x="488607" y="471605"/>
                    <a:pt x="475081" y="470843"/>
                    <a:pt x="462126" y="460747"/>
                  </a:cubicBezTo>
                  <a:cubicBezTo>
                    <a:pt x="460032" y="459223"/>
                    <a:pt x="456222" y="458841"/>
                    <a:pt x="453364" y="459033"/>
                  </a:cubicBezTo>
                  <a:cubicBezTo>
                    <a:pt x="415835" y="462271"/>
                    <a:pt x="378686" y="460557"/>
                    <a:pt x="340774" y="458268"/>
                  </a:cubicBezTo>
                  <a:cubicBezTo>
                    <a:pt x="292579" y="455222"/>
                    <a:pt x="241901" y="464175"/>
                    <a:pt x="200182" y="496180"/>
                  </a:cubicBezTo>
                  <a:cubicBezTo>
                    <a:pt x="194085" y="500944"/>
                    <a:pt x="184941" y="503038"/>
                    <a:pt x="176939" y="504182"/>
                  </a:cubicBezTo>
                  <a:cubicBezTo>
                    <a:pt x="139219" y="509134"/>
                    <a:pt x="101308" y="512564"/>
                    <a:pt x="63587" y="518088"/>
                  </a:cubicBezTo>
                  <a:cubicBezTo>
                    <a:pt x="43012" y="521137"/>
                    <a:pt x="21486" y="523805"/>
                    <a:pt x="2817" y="532187"/>
                  </a:cubicBezTo>
                  <a:lnTo>
                    <a:pt x="0" y="533314"/>
                  </a:lnTo>
                  <a:close/>
                </a:path>
              </a:pathLst>
            </a:custGeom>
            <a:blipFill dpi="0" rotWithShape="1">
              <a:blip r:embed="rId4">
                <a:alphaModFix amt="57000"/>
              </a:blip>
              <a:srcRect/>
              <a:tile tx="0" ty="0" sx="100000" sy="100000" flip="none" algn="tl"/>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Tree>
    <p:extLst>
      <p:ext uri="{BB962C8B-B14F-4D97-AF65-F5344CB8AC3E}">
        <p14:creationId xmlns:p14="http://schemas.microsoft.com/office/powerpoint/2010/main" val="3358464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BC5832-C9B4-420E-9980-AC64A0103DD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2401" r="-1" b="12874"/>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8395868" y="1161288"/>
            <a:ext cx="3438144" cy="1124712"/>
          </a:xfrm>
        </p:spPr>
        <p:txBody>
          <a:bodyPr anchor="b">
            <a:normAutofit/>
          </a:bodyPr>
          <a:lstStyle/>
          <a:p>
            <a:r>
              <a:rPr lang="en-CA" sz="2400" dirty="0"/>
              <a:t>Yolanda arrives in your community! Now what?? </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DABD06-1E42-42B9-A095-E21819D8F1F7}"/>
              </a:ext>
            </a:extLst>
          </p:cNvPr>
          <p:cNvSpPr>
            <a:spLocks noGrp="1"/>
          </p:cNvSpPr>
          <p:nvPr>
            <p:ph idx="1"/>
          </p:nvPr>
        </p:nvSpPr>
        <p:spPr>
          <a:xfrm>
            <a:off x="8395868" y="2718054"/>
            <a:ext cx="3438906" cy="3207258"/>
          </a:xfrm>
        </p:spPr>
        <p:txBody>
          <a:bodyPr anchor="t">
            <a:normAutofit lnSpcReduction="10000"/>
          </a:bodyPr>
          <a:lstStyle/>
          <a:p>
            <a:r>
              <a:rPr lang="en-CA" sz="1400" dirty="0"/>
              <a:t>Where are your resources for Yolanda to access?</a:t>
            </a:r>
          </a:p>
          <a:p>
            <a:r>
              <a:rPr lang="en-US" sz="1400" dirty="0"/>
              <a:t>How does she know to access them? </a:t>
            </a:r>
            <a:endParaRPr lang="en-CA" sz="1400" dirty="0"/>
          </a:p>
          <a:p>
            <a:r>
              <a:rPr lang="en-US" sz="1400" i="1" dirty="0"/>
              <a:t>H</a:t>
            </a:r>
            <a:r>
              <a:rPr lang="en-CA" sz="1400" i="1" dirty="0"/>
              <a:t>ow do they find out about childcare?</a:t>
            </a:r>
          </a:p>
          <a:p>
            <a:r>
              <a:rPr lang="en-US" sz="1400" i="1" dirty="0"/>
              <a:t>H</a:t>
            </a:r>
            <a:r>
              <a:rPr lang="en-CA" sz="1400" i="1" dirty="0"/>
              <a:t>ow do they find about housing?</a:t>
            </a:r>
          </a:p>
          <a:p>
            <a:r>
              <a:rPr lang="en-US" sz="1400" i="1" dirty="0"/>
              <a:t>H</a:t>
            </a:r>
            <a:r>
              <a:rPr lang="en-CA" sz="1400" i="1" dirty="0"/>
              <a:t>ow do they find about employment for her partner?</a:t>
            </a:r>
          </a:p>
          <a:p>
            <a:r>
              <a:rPr lang="en-US" sz="1400" i="1" dirty="0"/>
              <a:t>H</a:t>
            </a:r>
            <a:r>
              <a:rPr lang="en-CA" sz="1400" i="1" dirty="0"/>
              <a:t>ow do they find out what schools are available and how to enrol her child?</a:t>
            </a:r>
          </a:p>
          <a:p>
            <a:r>
              <a:rPr lang="en-US" sz="1400" i="1" dirty="0"/>
              <a:t>H</a:t>
            </a:r>
            <a:r>
              <a:rPr lang="en-CA" sz="1400" i="1" dirty="0"/>
              <a:t>ow does she community activities?</a:t>
            </a:r>
          </a:p>
          <a:p>
            <a:r>
              <a:rPr lang="en-US" sz="1400" i="1" dirty="0"/>
              <a:t>H</a:t>
            </a:r>
            <a:r>
              <a:rPr lang="en-CA" sz="1400" i="1" dirty="0"/>
              <a:t>ow is the community going to engage this new family?</a:t>
            </a:r>
          </a:p>
          <a:p>
            <a:endParaRPr lang="en-CA" sz="1400" i="1" dirty="0"/>
          </a:p>
          <a:p>
            <a:endParaRPr lang="en-CA" sz="1400" dirty="0"/>
          </a:p>
          <a:p>
            <a:endParaRPr lang="en-CA" sz="1400" dirty="0"/>
          </a:p>
        </p:txBody>
      </p:sp>
    </p:spTree>
    <p:extLst>
      <p:ext uri="{BB962C8B-B14F-4D97-AF65-F5344CB8AC3E}">
        <p14:creationId xmlns:p14="http://schemas.microsoft.com/office/powerpoint/2010/main" val="4080950376"/>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BC5832-C9B4-420E-9980-AC64A0103DDB}"/>
              </a:ext>
            </a:extLst>
          </p:cNvPr>
          <p:cNvPicPr>
            <a:picLocks noChangeAspect="1"/>
          </p:cNvPicPr>
          <p:nvPr/>
        </p:nvPicPr>
        <p:blipFill rotWithShape="1">
          <a:blip r:embed="rId2">
            <a:extLst>
              <a:ext uri="{28A0092B-C50C-407E-A947-70E740481C1C}">
                <a14:useLocalDpi xmlns:a14="http://schemas.microsoft.com/office/drawing/2010/main" val="0"/>
              </a:ext>
            </a:extLst>
          </a:blip>
          <a:srcRect l="9091" t="12401" r="-1" b="12874"/>
          <a:stretch/>
        </p:blipFill>
        <p:spPr>
          <a:xfrm>
            <a:off x="20" y="10"/>
            <a:ext cx="8668492" cy="6857990"/>
          </a:xfrm>
          <a:prstGeom prst="rect">
            <a:avLst/>
          </a:prstGeom>
        </p:spPr>
      </p:pic>
      <p:sp>
        <p:nvSpPr>
          <p:cNvPr id="25" name="Rectangle 2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7BD98FD-A216-49BD-85AA-2899583EEAA3}"/>
              </a:ext>
            </a:extLst>
          </p:cNvPr>
          <p:cNvSpPr>
            <a:spLocks noGrp="1"/>
          </p:cNvSpPr>
          <p:nvPr>
            <p:ph type="title"/>
          </p:nvPr>
        </p:nvSpPr>
        <p:spPr>
          <a:xfrm>
            <a:off x="8395868" y="1161288"/>
            <a:ext cx="3438144" cy="1124712"/>
          </a:xfrm>
        </p:spPr>
        <p:txBody>
          <a:bodyPr anchor="b">
            <a:normAutofit/>
          </a:bodyPr>
          <a:lstStyle/>
          <a:p>
            <a:r>
              <a:rPr lang="en-CA" sz="2400"/>
              <a:t>100</a:t>
            </a:r>
            <a:r>
              <a:rPr lang="en-CA" sz="2400" baseline="30000"/>
              <a:t>th</a:t>
            </a:r>
            <a:r>
              <a:rPr lang="en-CA" sz="2400"/>
              <a:t> Meridian Immigration &amp; Development</a:t>
            </a:r>
          </a:p>
        </p:txBody>
      </p:sp>
      <p:sp>
        <p:nvSpPr>
          <p:cNvPr id="27"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0"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18DABD06-1E42-42B9-A095-E21819D8F1F7}"/>
              </a:ext>
            </a:extLst>
          </p:cNvPr>
          <p:cNvSpPr>
            <a:spLocks noGrp="1"/>
          </p:cNvSpPr>
          <p:nvPr>
            <p:ph idx="1"/>
          </p:nvPr>
        </p:nvSpPr>
        <p:spPr>
          <a:xfrm>
            <a:off x="8395868" y="2718054"/>
            <a:ext cx="3438906" cy="3207258"/>
          </a:xfrm>
        </p:spPr>
        <p:txBody>
          <a:bodyPr anchor="t">
            <a:normAutofit/>
          </a:bodyPr>
          <a:lstStyle/>
          <a:p>
            <a:r>
              <a:rPr lang="en-CA" sz="1400"/>
              <a:t>A boutique immigration &amp; community development agency founded right here in the Parkland region of Manitoba;</a:t>
            </a:r>
          </a:p>
          <a:p>
            <a:r>
              <a:rPr lang="en-CA" sz="1400"/>
              <a:t>25 years of experience in community development &amp; several years of practice in immigration; </a:t>
            </a:r>
          </a:p>
          <a:p>
            <a:r>
              <a:rPr lang="en-CA" sz="1400"/>
              <a:t>Created out of a desire to increase the skilled workforce that employers need in our communities, and build community capacity;</a:t>
            </a:r>
          </a:p>
          <a:p>
            <a:r>
              <a:rPr lang="en-CA" sz="1400"/>
              <a:t>Practice Immigration to the Prairie Provinces of Canada.</a:t>
            </a:r>
            <a:endParaRPr lang="en-CA" sz="1400" i="1"/>
          </a:p>
          <a:p>
            <a:endParaRPr lang="en-CA" sz="1400"/>
          </a:p>
          <a:p>
            <a:endParaRPr lang="en-CA" sz="1400"/>
          </a:p>
        </p:txBody>
      </p:sp>
    </p:spTree>
    <p:extLst>
      <p:ext uri="{BB962C8B-B14F-4D97-AF65-F5344CB8AC3E}">
        <p14:creationId xmlns:p14="http://schemas.microsoft.com/office/powerpoint/2010/main" val="1719305232"/>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3" name="Rectangle 22">
            <a:extLst>
              <a:ext uri="{FF2B5EF4-FFF2-40B4-BE49-F238E27FC236}">
                <a16:creationId xmlns:a16="http://schemas.microsoft.com/office/drawing/2014/main" id="{21A75659-5A6F-4F77-9679-678A00B9D8D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2AD77CCA-4A5A-4526-BE8F-83CE302F4479}"/>
              </a:ext>
            </a:extLst>
          </p:cNvPr>
          <p:cNvPicPr>
            <a:picLocks noChangeAspect="1"/>
          </p:cNvPicPr>
          <p:nvPr/>
        </p:nvPicPr>
        <p:blipFill rotWithShape="1">
          <a:blip r:embed="rId2">
            <a:extLst>
              <a:ext uri="{28A0092B-C50C-407E-A947-70E740481C1C}">
                <a14:useLocalDpi xmlns:a14="http://schemas.microsoft.com/office/drawing/2010/main" val="0"/>
              </a:ext>
            </a:extLst>
          </a:blip>
          <a:srcRect l="24899" r="21161" b="9092"/>
          <a:stretch/>
        </p:blipFill>
        <p:spPr>
          <a:xfrm rot="5400000">
            <a:off x="905256" y="-905256"/>
            <a:ext cx="6858000" cy="8668512"/>
          </a:xfrm>
          <a:prstGeom prst="rect">
            <a:avLst/>
          </a:prstGeom>
        </p:spPr>
      </p:pic>
      <p:sp>
        <p:nvSpPr>
          <p:cNvPr id="54" name="Rectangle 24">
            <a:extLst>
              <a:ext uri="{FF2B5EF4-FFF2-40B4-BE49-F238E27FC236}">
                <a16:creationId xmlns:a16="http://schemas.microsoft.com/office/drawing/2014/main" id="{E30A3A45-140E-431E-AED0-07EF83631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435399" y="0"/>
            <a:ext cx="9756601" cy="6858000"/>
          </a:xfrm>
          <a:prstGeom prst="rect">
            <a:avLst/>
          </a:prstGeom>
          <a:gradFill>
            <a:gsLst>
              <a:gs pos="53000">
                <a:schemeClr val="bg1"/>
              </a:gs>
              <a:gs pos="35000">
                <a:schemeClr val="bg1">
                  <a:alpha val="76000"/>
                </a:schemeClr>
              </a:gs>
              <a:gs pos="19000">
                <a:schemeClr val="bg1">
                  <a:alpha val="40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8395868" y="1161288"/>
            <a:ext cx="3438144" cy="1124712"/>
          </a:xfrm>
        </p:spPr>
        <p:txBody>
          <a:bodyPr anchor="b">
            <a:normAutofit/>
          </a:bodyPr>
          <a:lstStyle/>
          <a:p>
            <a:r>
              <a:rPr lang="en-CA" sz="2400" dirty="0"/>
              <a:t>What is immigration? What is recruitment?</a:t>
            </a:r>
            <a:br>
              <a:rPr lang="en-CA" sz="2400" dirty="0"/>
            </a:br>
            <a:r>
              <a:rPr lang="en-CA" sz="2400" dirty="0"/>
              <a:t>What is settlement?</a:t>
            </a:r>
          </a:p>
        </p:txBody>
      </p:sp>
      <p:sp>
        <p:nvSpPr>
          <p:cNvPr id="55" name="Rectangle 26">
            <a:extLst>
              <a:ext uri="{FF2B5EF4-FFF2-40B4-BE49-F238E27FC236}">
                <a16:creationId xmlns:a16="http://schemas.microsoft.com/office/drawing/2014/main" id="{55D4142C-5077-457F-A6AD-3FECFDB396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8687333" y="605790"/>
            <a:ext cx="73152" cy="54864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56" name="Rectangle 28">
            <a:extLst>
              <a:ext uri="{FF2B5EF4-FFF2-40B4-BE49-F238E27FC236}">
                <a16:creationId xmlns:a16="http://schemas.microsoft.com/office/drawing/2014/main" id="{7A5F0580-5EE9-419F-96EE-B6529EF6E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53018" y="2443480"/>
            <a:ext cx="3218688"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5224A815-93B7-4820-8F10-AA0E2FF79728}"/>
              </a:ext>
            </a:extLst>
          </p:cNvPr>
          <p:cNvSpPr>
            <a:spLocks noGrp="1"/>
          </p:cNvSpPr>
          <p:nvPr>
            <p:ph idx="1"/>
          </p:nvPr>
        </p:nvSpPr>
        <p:spPr>
          <a:xfrm>
            <a:off x="7627716" y="2718054"/>
            <a:ext cx="4207058" cy="3773492"/>
          </a:xfrm>
        </p:spPr>
        <p:txBody>
          <a:bodyPr anchor="t">
            <a:normAutofit fontScale="62500" lnSpcReduction="20000"/>
          </a:bodyPr>
          <a:lstStyle/>
          <a:p>
            <a:r>
              <a:rPr lang="en-CA" sz="2500" dirty="0"/>
              <a:t>Immigration law is the practice of people moving from one country to another through certain programs that they qualify for. There is temporary and permanent immigration. I need a licence to practice this if working for business or community. The employer themselves can do this if trained/understands process.</a:t>
            </a:r>
          </a:p>
          <a:p>
            <a:r>
              <a:rPr lang="en-CA" sz="2500" dirty="0"/>
              <a:t>Recruitment is the practice of an employer, a recruitment agency or an individual looking for employees oversees. You need a licence to do this or the employer themselves can do this. </a:t>
            </a:r>
          </a:p>
          <a:p>
            <a:r>
              <a:rPr lang="en-CA" sz="2500" dirty="0"/>
              <a:t>Settlement is the practice of working with newcomers and people in Canada who need services such as to improve their language, networking, banking, housing etc. Government organized. </a:t>
            </a:r>
          </a:p>
          <a:p>
            <a:endParaRPr lang="en-CA" sz="900" dirty="0"/>
          </a:p>
        </p:txBody>
      </p:sp>
    </p:spTree>
    <p:extLst>
      <p:ext uri="{BB962C8B-B14F-4D97-AF65-F5344CB8AC3E}">
        <p14:creationId xmlns:p14="http://schemas.microsoft.com/office/powerpoint/2010/main" val="1086979895"/>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827088" y="1641752"/>
            <a:ext cx="3527425" cy="4366936"/>
          </a:xfrm>
        </p:spPr>
        <p:txBody>
          <a:bodyPr anchor="t">
            <a:normAutofit/>
          </a:bodyPr>
          <a:lstStyle/>
          <a:p>
            <a:r>
              <a:rPr lang="en-CA" sz="4000" dirty="0"/>
              <a:t>What are Settlement Services?</a:t>
            </a:r>
          </a:p>
        </p:txBody>
      </p:sp>
      <p:sp>
        <p:nvSpPr>
          <p:cNvPr id="3" name="Content Placeholder 2">
            <a:extLst>
              <a:ext uri="{FF2B5EF4-FFF2-40B4-BE49-F238E27FC236}">
                <a16:creationId xmlns:a16="http://schemas.microsoft.com/office/drawing/2014/main" id="{5224A815-93B7-4820-8F10-AA0E2FF79728}"/>
              </a:ext>
            </a:extLst>
          </p:cNvPr>
          <p:cNvSpPr>
            <a:spLocks noGrp="1"/>
          </p:cNvSpPr>
          <p:nvPr>
            <p:ph idx="1"/>
          </p:nvPr>
        </p:nvSpPr>
        <p:spPr>
          <a:xfrm>
            <a:off x="5222081" y="1641752"/>
            <a:ext cx="5933599" cy="3960000"/>
          </a:xfrm>
        </p:spPr>
        <p:txBody>
          <a:bodyPr>
            <a:normAutofit fontScale="92500" lnSpcReduction="20000"/>
          </a:bodyPr>
          <a:lstStyle/>
          <a:p>
            <a:pPr marL="0" indent="0">
              <a:buNone/>
            </a:pPr>
            <a:r>
              <a:rPr lang="en-US" sz="2200" b="0" i="0" dirty="0">
                <a:solidFill>
                  <a:schemeClr val="tx2"/>
                </a:solidFill>
                <a:effectLst/>
                <a:latin typeface="arial" panose="020B0604020202020204" pitchFamily="34" charset="0"/>
              </a:rPr>
              <a:t>Settlement services </a:t>
            </a:r>
            <a:r>
              <a:rPr lang="en-US" sz="2200" b="1" i="0" dirty="0">
                <a:solidFill>
                  <a:schemeClr val="tx2"/>
                </a:solidFill>
                <a:effectLst/>
                <a:latin typeface="arial" panose="020B0604020202020204" pitchFamily="34" charset="0"/>
              </a:rPr>
              <a:t>support immigrants and refugees to Canada</a:t>
            </a:r>
            <a:r>
              <a:rPr lang="en-US" sz="2200" b="0" i="0" dirty="0">
                <a:solidFill>
                  <a:schemeClr val="tx2"/>
                </a:solidFill>
                <a:effectLst/>
                <a:latin typeface="arial" panose="020B0604020202020204" pitchFamily="34" charset="0"/>
              </a:rPr>
              <a:t>. They can help settle and adjust to their new life in Canada by offering these services:</a:t>
            </a:r>
          </a:p>
          <a:p>
            <a:pPr marL="0" indent="0">
              <a:buNone/>
            </a:pPr>
            <a:endParaRPr lang="en-US" sz="2200" dirty="0">
              <a:solidFill>
                <a:schemeClr val="tx2"/>
              </a:solidFill>
              <a:latin typeface="arial" panose="020B0604020202020204" pitchFamily="34" charset="0"/>
            </a:endParaRPr>
          </a:p>
          <a:p>
            <a:pPr algn="l">
              <a:buFont typeface="Arial" panose="020B0604020202020204" pitchFamily="34" charset="0"/>
              <a:buChar char="•"/>
            </a:pPr>
            <a:r>
              <a:rPr lang="en-US" sz="2200" b="0" i="0" dirty="0">
                <a:solidFill>
                  <a:schemeClr val="tx2"/>
                </a:solidFill>
                <a:effectLst/>
                <a:latin typeface="Noto Sans" panose="020B0502040504020204" pitchFamily="34" charset="0"/>
              </a:rPr>
              <a:t>look for a job (family members too!)</a:t>
            </a:r>
          </a:p>
          <a:p>
            <a:pPr algn="l">
              <a:buFont typeface="Arial" panose="020B0604020202020204" pitchFamily="34" charset="0"/>
              <a:buChar char="•"/>
            </a:pPr>
            <a:r>
              <a:rPr lang="en-US" sz="2200" b="0" i="0" dirty="0">
                <a:solidFill>
                  <a:schemeClr val="tx2"/>
                </a:solidFill>
                <a:effectLst/>
                <a:latin typeface="Noto Sans" panose="020B0502040504020204" pitchFamily="34" charset="0"/>
              </a:rPr>
              <a:t>get a language assessment</a:t>
            </a:r>
          </a:p>
          <a:p>
            <a:pPr algn="l">
              <a:buFont typeface="Arial" panose="020B0604020202020204" pitchFamily="34" charset="0"/>
              <a:buChar char="•"/>
            </a:pPr>
            <a:r>
              <a:rPr lang="en-US" sz="2200" b="0" i="0" dirty="0">
                <a:solidFill>
                  <a:schemeClr val="tx2"/>
                </a:solidFill>
                <a:effectLst/>
                <a:latin typeface="Noto Sans" panose="020B0502040504020204" pitchFamily="34" charset="0"/>
              </a:rPr>
              <a:t>register for language classes</a:t>
            </a:r>
          </a:p>
          <a:p>
            <a:pPr algn="l">
              <a:buFont typeface="Arial" panose="020B0604020202020204" pitchFamily="34" charset="0"/>
              <a:buChar char="•"/>
            </a:pPr>
            <a:r>
              <a:rPr lang="en-US" sz="2200" b="0" i="0" dirty="0">
                <a:solidFill>
                  <a:schemeClr val="tx2"/>
                </a:solidFill>
                <a:effectLst/>
                <a:latin typeface="Noto Sans" panose="020B0502040504020204" pitchFamily="34" charset="0"/>
              </a:rPr>
              <a:t>find a place to live</a:t>
            </a:r>
          </a:p>
          <a:p>
            <a:pPr algn="l">
              <a:buFont typeface="Arial" panose="020B0604020202020204" pitchFamily="34" charset="0"/>
              <a:buChar char="•"/>
            </a:pPr>
            <a:r>
              <a:rPr lang="en-US" sz="2200" b="0" i="0" dirty="0">
                <a:solidFill>
                  <a:schemeClr val="tx2"/>
                </a:solidFill>
                <a:effectLst/>
                <a:latin typeface="Noto Sans" panose="020B0502040504020204" pitchFamily="34" charset="0"/>
              </a:rPr>
              <a:t>sign up your kids for school</a:t>
            </a:r>
          </a:p>
          <a:p>
            <a:pPr algn="l">
              <a:buFont typeface="Arial" panose="020B0604020202020204" pitchFamily="34" charset="0"/>
              <a:buChar char="•"/>
            </a:pPr>
            <a:r>
              <a:rPr lang="en-US" sz="2200" b="0" i="0" dirty="0">
                <a:solidFill>
                  <a:schemeClr val="tx2"/>
                </a:solidFill>
                <a:effectLst/>
                <a:latin typeface="Noto Sans" panose="020B0502040504020204" pitchFamily="34" charset="0"/>
              </a:rPr>
              <a:t>learn about community services</a:t>
            </a:r>
          </a:p>
          <a:p>
            <a:pPr algn="l">
              <a:buFont typeface="Arial" panose="020B0604020202020204" pitchFamily="34" charset="0"/>
              <a:buChar char="•"/>
            </a:pPr>
            <a:r>
              <a:rPr lang="en-US" sz="2200" dirty="0">
                <a:solidFill>
                  <a:schemeClr val="tx2"/>
                </a:solidFill>
                <a:latin typeface="Noto Sans" panose="020B0502040504020204" pitchFamily="34" charset="0"/>
              </a:rPr>
              <a:t>Connect with community members</a:t>
            </a:r>
            <a:endParaRPr lang="en-US" sz="2200" b="0" i="0" dirty="0">
              <a:solidFill>
                <a:schemeClr val="tx2"/>
              </a:solidFill>
              <a:effectLst/>
              <a:latin typeface="Noto Sans" panose="020B0502040504020204" pitchFamily="34" charset="0"/>
            </a:endParaRPr>
          </a:p>
          <a:p>
            <a:endParaRPr lang="en-CA" sz="3600" dirty="0"/>
          </a:p>
          <a:p>
            <a:pPr marL="0" indent="0">
              <a:buNone/>
            </a:pPr>
            <a:endParaRPr lang="en-US" sz="2400" b="0" i="0" dirty="0">
              <a:solidFill>
                <a:schemeClr val="tx2"/>
              </a:solidFill>
              <a:effectLst/>
              <a:latin typeface="arial" panose="020B0604020202020204" pitchFamily="34" charset="0"/>
            </a:endParaRPr>
          </a:p>
          <a:p>
            <a:pPr marL="0" indent="0">
              <a:buNone/>
            </a:pPr>
            <a:endParaRPr lang="en-US" sz="2400" dirty="0">
              <a:solidFill>
                <a:schemeClr val="tx2"/>
              </a:solidFill>
              <a:latin typeface="arial" panose="020B0604020202020204" pitchFamily="34" charset="0"/>
            </a:endParaRPr>
          </a:p>
          <a:p>
            <a:pPr marL="0" indent="0">
              <a:buNone/>
            </a:pPr>
            <a:endParaRPr lang="en-CA" sz="2400" b="1" dirty="0">
              <a:solidFill>
                <a:schemeClr val="tx2"/>
              </a:solidFill>
            </a:endParaRPr>
          </a:p>
        </p:txBody>
      </p:sp>
      <p:grpSp>
        <p:nvGrpSpPr>
          <p:cNvPr id="48" name="Group 47">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9" name="Freeform: Shape 48">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650381747"/>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516987" y="485029"/>
            <a:ext cx="4071658" cy="2158971"/>
          </a:xfrm>
        </p:spPr>
        <p:txBody>
          <a:bodyPr anchor="t">
            <a:normAutofit fontScale="90000"/>
          </a:bodyPr>
          <a:lstStyle/>
          <a:p>
            <a:r>
              <a:rPr lang="en-CA" sz="4000" dirty="0"/>
              <a:t>Number of </a:t>
            </a:r>
            <a:br>
              <a:rPr lang="en-CA" sz="4000" dirty="0"/>
            </a:br>
            <a:r>
              <a:rPr lang="en-CA" sz="4000" dirty="0"/>
              <a:t>IRCC – Funded Settlement Service Locations </a:t>
            </a:r>
          </a:p>
        </p:txBody>
      </p:sp>
      <p:sp>
        <p:nvSpPr>
          <p:cNvPr id="3" name="Content Placeholder 2">
            <a:extLst>
              <a:ext uri="{FF2B5EF4-FFF2-40B4-BE49-F238E27FC236}">
                <a16:creationId xmlns:a16="http://schemas.microsoft.com/office/drawing/2014/main" id="{5224A815-93B7-4820-8F10-AA0E2FF79728}"/>
              </a:ext>
            </a:extLst>
          </p:cNvPr>
          <p:cNvSpPr>
            <a:spLocks noGrp="1"/>
          </p:cNvSpPr>
          <p:nvPr>
            <p:ph idx="1"/>
          </p:nvPr>
        </p:nvSpPr>
        <p:spPr>
          <a:xfrm>
            <a:off x="5222081" y="485029"/>
            <a:ext cx="5933599" cy="5327373"/>
          </a:xfrm>
        </p:spPr>
        <p:txBody>
          <a:bodyPr>
            <a:normAutofit/>
          </a:bodyPr>
          <a:lstStyle/>
          <a:p>
            <a:pPr marL="0" indent="0">
              <a:buNone/>
            </a:pPr>
            <a:r>
              <a:rPr lang="en-CA" sz="2400" dirty="0"/>
              <a:t>Number of permanent service locations</a:t>
            </a:r>
          </a:p>
          <a:p>
            <a:pPr marL="0" indent="0">
              <a:buNone/>
            </a:pPr>
            <a:r>
              <a:rPr lang="en-CA" sz="2400" dirty="0"/>
              <a:t>Alberta: 209</a:t>
            </a:r>
          </a:p>
          <a:p>
            <a:pPr marL="0" indent="0">
              <a:buNone/>
            </a:pPr>
            <a:r>
              <a:rPr lang="en-CA" sz="2400" dirty="0"/>
              <a:t>Saskatchewan: 110</a:t>
            </a:r>
          </a:p>
          <a:p>
            <a:pPr marL="0" indent="0">
              <a:buNone/>
            </a:pPr>
            <a:r>
              <a:rPr lang="en-CA" sz="2400" dirty="0"/>
              <a:t>Manitoba: 183</a:t>
            </a:r>
            <a:endParaRPr lang="en-US" sz="2400" b="0" i="0" dirty="0">
              <a:solidFill>
                <a:schemeClr val="tx2"/>
              </a:solidFill>
              <a:effectLst/>
              <a:latin typeface="arial" panose="020B0604020202020204" pitchFamily="34" charset="0"/>
            </a:endParaRPr>
          </a:p>
          <a:p>
            <a:pPr marL="0" indent="0">
              <a:buNone/>
            </a:pPr>
            <a:endParaRPr lang="en-CA" sz="2400" dirty="0"/>
          </a:p>
          <a:p>
            <a:pPr marL="0" indent="0">
              <a:buNone/>
            </a:pPr>
            <a:endParaRPr lang="en-CA" sz="2400" dirty="0"/>
          </a:p>
          <a:p>
            <a:pPr marL="0" indent="0">
              <a:buNone/>
            </a:pPr>
            <a:r>
              <a:rPr lang="en-CA" sz="2400" dirty="0"/>
              <a:t>Total number of service locations </a:t>
            </a:r>
          </a:p>
          <a:p>
            <a:pPr marL="0" indent="0">
              <a:buNone/>
            </a:pPr>
            <a:r>
              <a:rPr lang="en-CA" sz="2400" dirty="0"/>
              <a:t>Alberta: 521</a:t>
            </a:r>
          </a:p>
          <a:p>
            <a:pPr marL="0" indent="0">
              <a:buNone/>
            </a:pPr>
            <a:r>
              <a:rPr lang="en-CA" sz="2400" dirty="0"/>
              <a:t>Saskatchewan: 151</a:t>
            </a:r>
          </a:p>
          <a:p>
            <a:pPr marL="0" indent="0">
              <a:buNone/>
            </a:pPr>
            <a:r>
              <a:rPr lang="en-CA" sz="2400" dirty="0"/>
              <a:t>Manitoba: 288</a:t>
            </a:r>
            <a:endParaRPr lang="en-US" sz="2400" b="0" i="0" dirty="0">
              <a:solidFill>
                <a:schemeClr val="tx2"/>
              </a:solidFill>
              <a:effectLst/>
              <a:latin typeface="arial" panose="020B0604020202020204" pitchFamily="34" charset="0"/>
            </a:endParaRPr>
          </a:p>
          <a:p>
            <a:pPr marL="0" indent="0">
              <a:buNone/>
            </a:pPr>
            <a:endParaRPr lang="en-US" sz="2400" dirty="0">
              <a:solidFill>
                <a:schemeClr val="tx2"/>
              </a:solidFill>
              <a:latin typeface="arial" panose="020B0604020202020204" pitchFamily="34" charset="0"/>
            </a:endParaRPr>
          </a:p>
          <a:p>
            <a:pPr marL="0" indent="0">
              <a:buNone/>
            </a:pPr>
            <a:endParaRPr lang="en-CA" sz="2400" b="1" dirty="0">
              <a:solidFill>
                <a:schemeClr val="tx2"/>
              </a:solidFill>
            </a:endParaRPr>
          </a:p>
        </p:txBody>
      </p:sp>
      <p:grpSp>
        <p:nvGrpSpPr>
          <p:cNvPr id="48" name="Group 47">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9" name="Freeform: Shape 48">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 name="Title 1">
            <a:extLst>
              <a:ext uri="{FF2B5EF4-FFF2-40B4-BE49-F238E27FC236}">
                <a16:creationId xmlns:a16="http://schemas.microsoft.com/office/drawing/2014/main" id="{FE5DC1C9-4087-2DED-041C-1B57F9E1CB6E}"/>
              </a:ext>
            </a:extLst>
          </p:cNvPr>
          <p:cNvSpPr txBox="1">
            <a:spLocks/>
          </p:cNvSpPr>
          <p:nvPr/>
        </p:nvSpPr>
        <p:spPr>
          <a:xfrm>
            <a:off x="5222081" y="5550202"/>
            <a:ext cx="4071658" cy="822769"/>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CA" sz="2400" dirty="0"/>
              <a:t>Settlement Services landscape in Canada is varied &amp; complex. </a:t>
            </a:r>
          </a:p>
        </p:txBody>
      </p:sp>
    </p:spTree>
    <p:extLst>
      <p:ext uri="{BB962C8B-B14F-4D97-AF65-F5344CB8AC3E}">
        <p14:creationId xmlns:p14="http://schemas.microsoft.com/office/powerpoint/2010/main" val="1724248264"/>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516987" y="485029"/>
            <a:ext cx="4071658" cy="2158971"/>
          </a:xfrm>
        </p:spPr>
        <p:txBody>
          <a:bodyPr anchor="t">
            <a:normAutofit fontScale="90000"/>
          </a:bodyPr>
          <a:lstStyle/>
          <a:p>
            <a:r>
              <a:rPr lang="en-CA" sz="4000" dirty="0"/>
              <a:t>Various types of services offered for settlement by Canada. </a:t>
            </a:r>
          </a:p>
        </p:txBody>
      </p:sp>
      <p:sp>
        <p:nvSpPr>
          <p:cNvPr id="3" name="Content Placeholder 2">
            <a:extLst>
              <a:ext uri="{FF2B5EF4-FFF2-40B4-BE49-F238E27FC236}">
                <a16:creationId xmlns:a16="http://schemas.microsoft.com/office/drawing/2014/main" id="{5224A815-93B7-4820-8F10-AA0E2FF79728}"/>
              </a:ext>
            </a:extLst>
          </p:cNvPr>
          <p:cNvSpPr>
            <a:spLocks noGrp="1"/>
          </p:cNvSpPr>
          <p:nvPr>
            <p:ph idx="1"/>
          </p:nvPr>
        </p:nvSpPr>
        <p:spPr>
          <a:xfrm>
            <a:off x="5222081" y="485029"/>
            <a:ext cx="5933599" cy="6066846"/>
          </a:xfrm>
        </p:spPr>
        <p:txBody>
          <a:bodyPr>
            <a:normAutofit/>
          </a:bodyPr>
          <a:lstStyle/>
          <a:p>
            <a:pPr marL="0" indent="0">
              <a:buNone/>
            </a:pPr>
            <a:r>
              <a:rPr lang="en-CA" sz="2400" dirty="0"/>
              <a:t>Pre-Arrival Services (discover the services below &amp; prepare to arrive to Canada)</a:t>
            </a:r>
            <a:endParaRPr lang="en-US" sz="2400" b="0" i="0" dirty="0">
              <a:solidFill>
                <a:schemeClr val="tx2"/>
              </a:solidFill>
              <a:effectLst/>
              <a:latin typeface="arial" panose="020B0604020202020204" pitchFamily="34" charset="0"/>
            </a:endParaRPr>
          </a:p>
          <a:p>
            <a:pPr marL="0" indent="0">
              <a:buNone/>
            </a:pPr>
            <a:endParaRPr lang="en-CA" sz="2400" dirty="0"/>
          </a:p>
          <a:p>
            <a:pPr marL="0" indent="0">
              <a:buNone/>
            </a:pPr>
            <a:r>
              <a:rPr lang="en-CA" sz="2400" dirty="0"/>
              <a:t>Needs Assessment &amp; Referral Services (NARS)</a:t>
            </a:r>
          </a:p>
          <a:p>
            <a:pPr marL="0" indent="0">
              <a:buNone/>
            </a:pPr>
            <a:r>
              <a:rPr lang="en-CA" sz="2400" dirty="0">
                <a:solidFill>
                  <a:schemeClr val="tx2"/>
                </a:solidFill>
                <a:latin typeface="arial" panose="020B0604020202020204" pitchFamily="34" charset="0"/>
              </a:rPr>
              <a:t>Resettlement Assistance Program (RAP)</a:t>
            </a:r>
          </a:p>
          <a:p>
            <a:pPr marL="0" indent="0">
              <a:buNone/>
            </a:pPr>
            <a:r>
              <a:rPr lang="en-CA" sz="2400" dirty="0">
                <a:solidFill>
                  <a:schemeClr val="tx2"/>
                </a:solidFill>
                <a:latin typeface="arial" panose="020B0604020202020204" pitchFamily="34" charset="0"/>
              </a:rPr>
              <a:t>Information &amp; Orientation Services</a:t>
            </a:r>
          </a:p>
          <a:p>
            <a:pPr marL="0" indent="0">
              <a:buNone/>
            </a:pPr>
            <a:r>
              <a:rPr lang="en-CA" sz="2400" dirty="0">
                <a:solidFill>
                  <a:schemeClr val="tx2"/>
                </a:solidFill>
                <a:latin typeface="arial" panose="020B0604020202020204" pitchFamily="34" charset="0"/>
              </a:rPr>
              <a:t>Employment Related Services</a:t>
            </a:r>
          </a:p>
          <a:p>
            <a:pPr marL="0" indent="0">
              <a:buNone/>
            </a:pPr>
            <a:r>
              <a:rPr lang="en-CA" sz="2400" dirty="0">
                <a:solidFill>
                  <a:schemeClr val="tx2"/>
                </a:solidFill>
                <a:latin typeface="arial" panose="020B0604020202020204" pitchFamily="34" charset="0"/>
              </a:rPr>
              <a:t>Language Assessments &amp; Training</a:t>
            </a:r>
          </a:p>
          <a:p>
            <a:pPr marL="0" indent="0">
              <a:buNone/>
            </a:pPr>
            <a:r>
              <a:rPr lang="en-CA" sz="2400" dirty="0">
                <a:solidFill>
                  <a:schemeClr val="tx2"/>
                </a:solidFill>
                <a:latin typeface="arial" panose="020B0604020202020204" pitchFamily="34" charset="0"/>
              </a:rPr>
              <a:t>Health</a:t>
            </a:r>
          </a:p>
          <a:p>
            <a:pPr marL="0" indent="0">
              <a:buNone/>
            </a:pPr>
            <a:r>
              <a:rPr lang="en-CA" sz="2400" dirty="0">
                <a:solidFill>
                  <a:schemeClr val="tx2"/>
                </a:solidFill>
                <a:latin typeface="arial" panose="020B0604020202020204" pitchFamily="34" charset="0"/>
              </a:rPr>
              <a:t>Housing</a:t>
            </a:r>
          </a:p>
          <a:p>
            <a:pPr marL="0" indent="0">
              <a:buNone/>
            </a:pPr>
            <a:r>
              <a:rPr lang="en-CA" sz="2400" dirty="0">
                <a:solidFill>
                  <a:schemeClr val="tx2"/>
                </a:solidFill>
                <a:latin typeface="arial" panose="020B0604020202020204" pitchFamily="34" charset="0"/>
              </a:rPr>
              <a:t>Community Connections</a:t>
            </a:r>
          </a:p>
          <a:p>
            <a:pPr marL="0" indent="0">
              <a:buNone/>
            </a:pPr>
            <a:r>
              <a:rPr lang="en-CA" sz="2400" dirty="0">
                <a:solidFill>
                  <a:schemeClr val="tx2"/>
                </a:solidFill>
                <a:latin typeface="arial" panose="020B0604020202020204" pitchFamily="34" charset="0"/>
              </a:rPr>
              <a:t>Local Immigration Partnerships</a:t>
            </a:r>
          </a:p>
          <a:p>
            <a:pPr marL="0" indent="0">
              <a:buNone/>
            </a:pPr>
            <a:r>
              <a:rPr lang="en-CA" sz="2400" dirty="0">
                <a:solidFill>
                  <a:schemeClr val="tx2"/>
                </a:solidFill>
                <a:latin typeface="arial" panose="020B0604020202020204" pitchFamily="34" charset="0"/>
              </a:rPr>
              <a:t>Community Partnerships</a:t>
            </a:r>
          </a:p>
          <a:p>
            <a:pPr marL="0" indent="0">
              <a:buNone/>
            </a:pPr>
            <a:endParaRPr lang="en-CA" sz="2400" dirty="0">
              <a:solidFill>
                <a:schemeClr val="tx2"/>
              </a:solidFill>
              <a:latin typeface="arial" panose="020B0604020202020204" pitchFamily="34" charset="0"/>
            </a:endParaRPr>
          </a:p>
          <a:p>
            <a:pPr marL="0" indent="0">
              <a:buNone/>
            </a:pPr>
            <a:endParaRPr lang="en-US" sz="2400" dirty="0">
              <a:solidFill>
                <a:schemeClr val="tx2"/>
              </a:solidFill>
              <a:latin typeface="arial" panose="020B0604020202020204" pitchFamily="34" charset="0"/>
            </a:endParaRPr>
          </a:p>
          <a:p>
            <a:pPr marL="0" indent="0">
              <a:buNone/>
            </a:pPr>
            <a:endParaRPr lang="en-CA" sz="2400" b="1" dirty="0">
              <a:solidFill>
                <a:schemeClr val="tx2"/>
              </a:solidFill>
            </a:endParaRPr>
          </a:p>
        </p:txBody>
      </p:sp>
      <p:grpSp>
        <p:nvGrpSpPr>
          <p:cNvPr id="48" name="Group 47">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9" name="Freeform: Shape 48">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 name="TextBox 3">
            <a:extLst>
              <a:ext uri="{FF2B5EF4-FFF2-40B4-BE49-F238E27FC236}">
                <a16:creationId xmlns:a16="http://schemas.microsoft.com/office/drawing/2014/main" id="{5AD428D1-3D09-A09A-40F5-5FB3EA242276}"/>
              </a:ext>
            </a:extLst>
          </p:cNvPr>
          <p:cNvSpPr txBox="1"/>
          <p:nvPr/>
        </p:nvSpPr>
        <p:spPr>
          <a:xfrm>
            <a:off x="492980" y="3371353"/>
            <a:ext cx="4468633" cy="923330"/>
          </a:xfrm>
          <a:prstGeom prst="rect">
            <a:avLst/>
          </a:prstGeom>
          <a:noFill/>
        </p:spPr>
        <p:txBody>
          <a:bodyPr wrap="square" rtlCol="0">
            <a:spAutoFit/>
          </a:bodyPr>
          <a:lstStyle/>
          <a:p>
            <a:r>
              <a:rPr lang="en-CA" b="1" u="sng" dirty="0"/>
              <a:t>Anatomy of Settlement Services in Canada </a:t>
            </a:r>
            <a:r>
              <a:rPr lang="en-CA" dirty="0"/>
              <a:t>is a great resource to understand all the services provided in Canada. </a:t>
            </a:r>
          </a:p>
        </p:txBody>
      </p:sp>
    </p:spTree>
    <p:extLst>
      <p:ext uri="{BB962C8B-B14F-4D97-AF65-F5344CB8AC3E}">
        <p14:creationId xmlns:p14="http://schemas.microsoft.com/office/powerpoint/2010/main" val="1601641867"/>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6" name="Rectangle 45">
            <a:extLst>
              <a:ext uri="{FF2B5EF4-FFF2-40B4-BE49-F238E27FC236}">
                <a16:creationId xmlns:a16="http://schemas.microsoft.com/office/drawing/2014/main" id="{B95B9BA8-1D69-4796-85F5-B6D0BD5235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D6DBC6-22F5-4739-8711-C6DBC77B6727}"/>
              </a:ext>
            </a:extLst>
          </p:cNvPr>
          <p:cNvSpPr>
            <a:spLocks noGrp="1"/>
          </p:cNvSpPr>
          <p:nvPr>
            <p:ph type="title"/>
          </p:nvPr>
        </p:nvSpPr>
        <p:spPr>
          <a:xfrm>
            <a:off x="827088" y="1641752"/>
            <a:ext cx="3527425" cy="4366936"/>
          </a:xfrm>
        </p:spPr>
        <p:txBody>
          <a:bodyPr anchor="t">
            <a:normAutofit fontScale="90000"/>
          </a:bodyPr>
          <a:lstStyle/>
          <a:p>
            <a:r>
              <a:rPr lang="en-CA" sz="4000" dirty="0"/>
              <a:t>Why you need to create your own settlement office or resources even if it is not government funded!</a:t>
            </a:r>
          </a:p>
        </p:txBody>
      </p:sp>
      <p:sp>
        <p:nvSpPr>
          <p:cNvPr id="3" name="Content Placeholder 2">
            <a:extLst>
              <a:ext uri="{FF2B5EF4-FFF2-40B4-BE49-F238E27FC236}">
                <a16:creationId xmlns:a16="http://schemas.microsoft.com/office/drawing/2014/main" id="{5224A815-93B7-4820-8F10-AA0E2FF79728}"/>
              </a:ext>
            </a:extLst>
          </p:cNvPr>
          <p:cNvSpPr>
            <a:spLocks noGrp="1"/>
          </p:cNvSpPr>
          <p:nvPr>
            <p:ph idx="1"/>
          </p:nvPr>
        </p:nvSpPr>
        <p:spPr>
          <a:xfrm>
            <a:off x="5222081" y="1641752"/>
            <a:ext cx="5933599" cy="3960000"/>
          </a:xfrm>
        </p:spPr>
        <p:txBody>
          <a:bodyPr>
            <a:normAutofit/>
          </a:bodyPr>
          <a:lstStyle/>
          <a:p>
            <a:pPr marL="0" indent="0">
              <a:buNone/>
            </a:pPr>
            <a:r>
              <a:rPr lang="en-US" sz="2200" b="0" i="0" dirty="0">
                <a:solidFill>
                  <a:schemeClr val="tx2"/>
                </a:solidFill>
                <a:effectLst/>
                <a:latin typeface="arial" panose="020B0604020202020204" pitchFamily="34" charset="0"/>
              </a:rPr>
              <a:t>These services are extremely important for the role they play in supporting immigrants.</a:t>
            </a:r>
          </a:p>
          <a:p>
            <a:pPr marL="0" indent="0">
              <a:buNone/>
            </a:pPr>
            <a:endParaRPr lang="en-US" sz="2200" dirty="0">
              <a:solidFill>
                <a:schemeClr val="tx2"/>
              </a:solidFill>
              <a:latin typeface="arial" panose="020B0604020202020204" pitchFamily="34" charset="0"/>
            </a:endParaRPr>
          </a:p>
          <a:p>
            <a:pPr marL="0" indent="0">
              <a:buNone/>
            </a:pPr>
            <a:r>
              <a:rPr lang="en-US" sz="2200" dirty="0">
                <a:solidFill>
                  <a:schemeClr val="tx2"/>
                </a:solidFill>
                <a:latin typeface="arial" panose="020B0604020202020204" pitchFamily="34" charset="0"/>
              </a:rPr>
              <a:t>Vital resource that support immigrant resilience in overcoming hardships and barriers.</a:t>
            </a:r>
          </a:p>
          <a:p>
            <a:pPr marL="0" indent="0">
              <a:buNone/>
            </a:pPr>
            <a:endParaRPr lang="en-US" sz="2200" b="0" i="0" dirty="0">
              <a:solidFill>
                <a:schemeClr val="tx2"/>
              </a:solidFill>
              <a:effectLst/>
              <a:latin typeface="arial" panose="020B0604020202020204" pitchFamily="34" charset="0"/>
            </a:endParaRPr>
          </a:p>
          <a:p>
            <a:pPr marL="0" indent="0">
              <a:buNone/>
            </a:pPr>
            <a:r>
              <a:rPr lang="en-US" sz="2200" dirty="0">
                <a:solidFill>
                  <a:schemeClr val="tx2"/>
                </a:solidFill>
                <a:latin typeface="arial" panose="020B0604020202020204" pitchFamily="34" charset="0"/>
              </a:rPr>
              <a:t>Businesses in your community have done a lot to get the foreign worker, having the community supports is essential. </a:t>
            </a:r>
            <a:endParaRPr lang="en-US" sz="2200" b="0" i="0" dirty="0">
              <a:solidFill>
                <a:schemeClr val="tx2"/>
              </a:solidFill>
              <a:effectLst/>
              <a:latin typeface="Noto Sans" panose="020B0502040504020204" pitchFamily="34" charset="0"/>
            </a:endParaRPr>
          </a:p>
          <a:p>
            <a:endParaRPr lang="en-CA" sz="3600" dirty="0"/>
          </a:p>
          <a:p>
            <a:pPr marL="0" indent="0">
              <a:buNone/>
            </a:pPr>
            <a:endParaRPr lang="en-US" sz="2400" b="0" i="0" dirty="0">
              <a:solidFill>
                <a:schemeClr val="tx2"/>
              </a:solidFill>
              <a:effectLst/>
              <a:latin typeface="arial" panose="020B0604020202020204" pitchFamily="34" charset="0"/>
            </a:endParaRPr>
          </a:p>
          <a:p>
            <a:pPr marL="0" indent="0">
              <a:buNone/>
            </a:pPr>
            <a:endParaRPr lang="en-US" sz="2400" dirty="0">
              <a:solidFill>
                <a:schemeClr val="tx2"/>
              </a:solidFill>
              <a:latin typeface="arial" panose="020B0604020202020204" pitchFamily="34" charset="0"/>
            </a:endParaRPr>
          </a:p>
          <a:p>
            <a:pPr marL="0" indent="0">
              <a:buNone/>
            </a:pPr>
            <a:endParaRPr lang="en-CA" sz="2400" b="1" dirty="0">
              <a:solidFill>
                <a:schemeClr val="tx2"/>
              </a:solidFill>
            </a:endParaRPr>
          </a:p>
        </p:txBody>
      </p:sp>
      <p:grpSp>
        <p:nvGrpSpPr>
          <p:cNvPr id="48" name="Group 47">
            <a:extLst>
              <a:ext uri="{FF2B5EF4-FFF2-40B4-BE49-F238E27FC236}">
                <a16:creationId xmlns:a16="http://schemas.microsoft.com/office/drawing/2014/main" id="{4728F330-19FB-4D39-BD0F-53032ABFEB7F}"/>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479015" y="0"/>
            <a:ext cx="712985" cy="6858000"/>
            <a:chOff x="11479015" y="0"/>
            <a:chExt cx="712985" cy="6858000"/>
          </a:xfrm>
          <a:effectLst>
            <a:outerShdw blurRad="381000" dist="152400" dir="10800000" algn="ctr" rotWithShape="0">
              <a:schemeClr val="bg1">
                <a:alpha val="10000"/>
              </a:schemeClr>
            </a:outerShdw>
          </a:effectLst>
        </p:grpSpPr>
        <p:sp>
          <p:nvSpPr>
            <p:cNvPr id="49" name="Freeform: Shape 48">
              <a:extLst>
                <a:ext uri="{FF2B5EF4-FFF2-40B4-BE49-F238E27FC236}">
                  <a16:creationId xmlns:a16="http://schemas.microsoft.com/office/drawing/2014/main" id="{30220D63-6F38-42F9-8AAD-3B1363A4FA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8" y="0"/>
              <a:ext cx="712982" cy="6858000"/>
            </a:xfrm>
            <a:custGeom>
              <a:avLst/>
              <a:gdLst>
                <a:gd name="connsiteX0" fmla="*/ 280560 w 712982"/>
                <a:gd name="connsiteY0" fmla="*/ 0 h 6858000"/>
                <a:gd name="connsiteX1" fmla="*/ 712982 w 712982"/>
                <a:gd name="connsiteY1" fmla="*/ 0 h 6858000"/>
                <a:gd name="connsiteX2" fmla="*/ 712982 w 712982"/>
                <a:gd name="connsiteY2" fmla="*/ 6858000 h 6858000"/>
                <a:gd name="connsiteX3" fmla="*/ 372527 w 712982"/>
                <a:gd name="connsiteY3" fmla="*/ 6858000 h 6858000"/>
                <a:gd name="connsiteX4" fmla="*/ 372901 w 712982"/>
                <a:gd name="connsiteY4" fmla="*/ 6835810 h 6858000"/>
                <a:gd name="connsiteX5" fmla="*/ 363017 w 712982"/>
                <a:gd name="connsiteY5" fmla="*/ 6518145 h 6858000"/>
                <a:gd name="connsiteX6" fmla="*/ 310498 w 712982"/>
                <a:gd name="connsiteY6" fmla="*/ 6393936 h 6858000"/>
                <a:gd name="connsiteX7" fmla="*/ 305420 w 712982"/>
                <a:gd name="connsiteY7" fmla="*/ 6355564 h 6858000"/>
                <a:gd name="connsiteX8" fmla="*/ 311030 w 712982"/>
                <a:gd name="connsiteY8" fmla="*/ 6267729 h 6858000"/>
                <a:gd name="connsiteX9" fmla="*/ 281440 w 712982"/>
                <a:gd name="connsiteY9" fmla="*/ 6090959 h 6858000"/>
                <a:gd name="connsiteX10" fmla="*/ 258928 w 712982"/>
                <a:gd name="connsiteY10" fmla="*/ 6026981 h 6858000"/>
                <a:gd name="connsiteX11" fmla="*/ 245105 w 712982"/>
                <a:gd name="connsiteY11" fmla="*/ 5991615 h 6858000"/>
                <a:gd name="connsiteX12" fmla="*/ 197441 w 712982"/>
                <a:gd name="connsiteY12" fmla="*/ 5807458 h 6858000"/>
                <a:gd name="connsiteX13" fmla="*/ 159115 w 712982"/>
                <a:gd name="connsiteY13" fmla="*/ 5727356 h 6858000"/>
                <a:gd name="connsiteX14" fmla="*/ 152306 w 712982"/>
                <a:gd name="connsiteY14" fmla="*/ 5705270 h 6858000"/>
                <a:gd name="connsiteX15" fmla="*/ 150939 w 712982"/>
                <a:gd name="connsiteY15" fmla="*/ 5580441 h 6858000"/>
                <a:gd name="connsiteX16" fmla="*/ 187956 w 712982"/>
                <a:gd name="connsiteY16" fmla="*/ 5482729 h 6858000"/>
                <a:gd name="connsiteX17" fmla="*/ 201902 w 712982"/>
                <a:gd name="connsiteY17" fmla="*/ 5463053 h 6858000"/>
                <a:gd name="connsiteX18" fmla="*/ 168174 w 712982"/>
                <a:gd name="connsiteY18" fmla="*/ 5205662 h 6858000"/>
                <a:gd name="connsiteX19" fmla="*/ 157186 w 712982"/>
                <a:gd name="connsiteY19" fmla="*/ 5166766 h 6858000"/>
                <a:gd name="connsiteX20" fmla="*/ 163999 w 712982"/>
                <a:gd name="connsiteY20" fmla="*/ 4972256 h 6858000"/>
                <a:gd name="connsiteX21" fmla="*/ 163388 w 712982"/>
                <a:gd name="connsiteY21" fmla="*/ 4915833 h 6858000"/>
                <a:gd name="connsiteX22" fmla="*/ 166361 w 712982"/>
                <a:gd name="connsiteY22" fmla="*/ 4712964 h 6858000"/>
                <a:gd name="connsiteX23" fmla="*/ 140122 w 712982"/>
                <a:gd name="connsiteY23" fmla="*/ 4687152 h 6858000"/>
                <a:gd name="connsiteX24" fmla="*/ 73058 w 712982"/>
                <a:gd name="connsiteY24" fmla="*/ 4611951 h 6858000"/>
                <a:gd name="connsiteX25" fmla="*/ 3979 w 712982"/>
                <a:gd name="connsiteY25" fmla="*/ 4456771 h 6858000"/>
                <a:gd name="connsiteX26" fmla="*/ 2091 w 712982"/>
                <a:gd name="connsiteY26" fmla="*/ 4412781 h 6858000"/>
                <a:gd name="connsiteX27" fmla="*/ 75905 w 712982"/>
                <a:gd name="connsiteY27" fmla="*/ 4292897 h 6858000"/>
                <a:gd name="connsiteX28" fmla="*/ 104434 w 712982"/>
                <a:gd name="connsiteY28" fmla="*/ 4235333 h 6858000"/>
                <a:gd name="connsiteX29" fmla="*/ 151065 w 712982"/>
                <a:gd name="connsiteY29" fmla="*/ 4075686 h 6858000"/>
                <a:gd name="connsiteX30" fmla="*/ 161243 w 712982"/>
                <a:gd name="connsiteY30" fmla="*/ 4061695 h 6858000"/>
                <a:gd name="connsiteX31" fmla="*/ 286285 w 712982"/>
                <a:gd name="connsiteY31" fmla="*/ 3933862 h 6858000"/>
                <a:gd name="connsiteX32" fmla="*/ 306926 w 712982"/>
                <a:gd name="connsiteY32" fmla="*/ 3905847 h 6858000"/>
                <a:gd name="connsiteX33" fmla="*/ 340015 w 712982"/>
                <a:gd name="connsiteY33" fmla="*/ 3871199 h 6858000"/>
                <a:gd name="connsiteX34" fmla="*/ 400111 w 712982"/>
                <a:gd name="connsiteY34" fmla="*/ 3767743 h 6858000"/>
                <a:gd name="connsiteX35" fmla="*/ 409694 w 712982"/>
                <a:gd name="connsiteY35" fmla="*/ 3646690 h 6858000"/>
                <a:gd name="connsiteX36" fmla="*/ 428447 w 712982"/>
                <a:gd name="connsiteY36" fmla="*/ 3499752 h 6858000"/>
                <a:gd name="connsiteX37" fmla="*/ 445033 w 712982"/>
                <a:gd name="connsiteY37" fmla="*/ 3437349 h 6858000"/>
                <a:gd name="connsiteX38" fmla="*/ 471431 w 712982"/>
                <a:gd name="connsiteY38" fmla="*/ 3272018 h 6858000"/>
                <a:gd name="connsiteX39" fmla="*/ 495919 w 712982"/>
                <a:gd name="connsiteY39" fmla="*/ 3153432 h 6858000"/>
                <a:gd name="connsiteX40" fmla="*/ 499541 w 712982"/>
                <a:gd name="connsiteY40" fmla="*/ 2985907 h 6858000"/>
                <a:gd name="connsiteX41" fmla="*/ 491640 w 712982"/>
                <a:gd name="connsiteY41" fmla="*/ 2905697 h 6858000"/>
                <a:gd name="connsiteX42" fmla="*/ 586592 w 712982"/>
                <a:gd name="connsiteY42" fmla="*/ 2746325 h 6858000"/>
                <a:gd name="connsiteX43" fmla="*/ 647211 w 712982"/>
                <a:gd name="connsiteY43" fmla="*/ 2620857 h 6858000"/>
                <a:gd name="connsiteX44" fmla="*/ 598120 w 712982"/>
                <a:gd name="connsiteY44" fmla="*/ 2501248 h 6858000"/>
                <a:gd name="connsiteX45" fmla="*/ 560897 w 712982"/>
                <a:gd name="connsiteY45" fmla="*/ 2471368 h 6858000"/>
                <a:gd name="connsiteX46" fmla="*/ 506928 w 712982"/>
                <a:gd name="connsiteY46" fmla="*/ 2272389 h 6858000"/>
                <a:gd name="connsiteX47" fmla="*/ 474122 w 712982"/>
                <a:gd name="connsiteY47" fmla="*/ 1983284 h 6858000"/>
                <a:gd name="connsiteX48" fmla="*/ 349180 w 712982"/>
                <a:gd name="connsiteY48" fmla="*/ 1510207 h 6858000"/>
                <a:gd name="connsiteX49" fmla="*/ 306451 w 712982"/>
                <a:gd name="connsiteY49" fmla="*/ 1430003 h 6858000"/>
                <a:gd name="connsiteX50" fmla="*/ 287747 w 712982"/>
                <a:gd name="connsiteY50" fmla="*/ 1336633 h 6858000"/>
                <a:gd name="connsiteX51" fmla="*/ 304326 w 712982"/>
                <a:gd name="connsiteY51" fmla="*/ 1298229 h 6858000"/>
                <a:gd name="connsiteX52" fmla="*/ 317671 w 712982"/>
                <a:gd name="connsiteY52" fmla="*/ 1136667 h 6858000"/>
                <a:gd name="connsiteX53" fmla="*/ 314959 w 712982"/>
                <a:gd name="connsiteY53" fmla="*/ 1106522 h 6858000"/>
                <a:gd name="connsiteX54" fmla="*/ 290675 w 712982"/>
                <a:gd name="connsiteY54" fmla="*/ 1004980 h 6858000"/>
                <a:gd name="connsiteX55" fmla="*/ 272712 w 712982"/>
                <a:gd name="connsiteY55" fmla="*/ 910357 h 6858000"/>
                <a:gd name="connsiteX56" fmla="*/ 270963 w 712982"/>
                <a:gd name="connsiteY56" fmla="*/ 667028 h 6858000"/>
                <a:gd name="connsiteX57" fmla="*/ 244986 w 712982"/>
                <a:gd name="connsiteY57" fmla="*/ 483131 h 6858000"/>
                <a:gd name="connsiteX58" fmla="*/ 241465 w 712982"/>
                <a:gd name="connsiteY58" fmla="*/ 397465 h 6858000"/>
                <a:gd name="connsiteX59" fmla="*/ 244890 w 712982"/>
                <a:gd name="connsiteY59" fmla="*/ 348507 h 6858000"/>
                <a:gd name="connsiteX60" fmla="*/ 293439 w 712982"/>
                <a:gd name="connsiteY60" fmla="*/ 233141 h 6858000"/>
                <a:gd name="connsiteX61" fmla="*/ 300513 w 712982"/>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2" h="6858000">
                  <a:moveTo>
                    <a:pt x="280560" y="0"/>
                  </a:moveTo>
                  <a:lnTo>
                    <a:pt x="712982" y="0"/>
                  </a:lnTo>
                  <a:lnTo>
                    <a:pt x="712982"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solidFill>
              <a:srgbClr val="FFFFFF"/>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0" name="Freeform: Shape 49">
              <a:extLst>
                <a:ext uri="{FF2B5EF4-FFF2-40B4-BE49-F238E27FC236}">
                  <a16:creationId xmlns:a16="http://schemas.microsoft.com/office/drawing/2014/main" id="{97B054CB-4DA3-4EDD-B196-A5DDD1E4E6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1479015" y="0"/>
              <a:ext cx="712985" cy="6858000"/>
            </a:xfrm>
            <a:custGeom>
              <a:avLst/>
              <a:gdLst>
                <a:gd name="connsiteX0" fmla="*/ 280560 w 712985"/>
                <a:gd name="connsiteY0" fmla="*/ 0 h 6858000"/>
                <a:gd name="connsiteX1" fmla="*/ 712985 w 712985"/>
                <a:gd name="connsiteY1" fmla="*/ 0 h 6858000"/>
                <a:gd name="connsiteX2" fmla="*/ 712985 w 712985"/>
                <a:gd name="connsiteY2" fmla="*/ 6858000 h 6858000"/>
                <a:gd name="connsiteX3" fmla="*/ 372527 w 712985"/>
                <a:gd name="connsiteY3" fmla="*/ 6858000 h 6858000"/>
                <a:gd name="connsiteX4" fmla="*/ 372901 w 712985"/>
                <a:gd name="connsiteY4" fmla="*/ 6835810 h 6858000"/>
                <a:gd name="connsiteX5" fmla="*/ 363017 w 712985"/>
                <a:gd name="connsiteY5" fmla="*/ 6518145 h 6858000"/>
                <a:gd name="connsiteX6" fmla="*/ 310498 w 712985"/>
                <a:gd name="connsiteY6" fmla="*/ 6393936 h 6858000"/>
                <a:gd name="connsiteX7" fmla="*/ 305420 w 712985"/>
                <a:gd name="connsiteY7" fmla="*/ 6355564 h 6858000"/>
                <a:gd name="connsiteX8" fmla="*/ 311030 w 712985"/>
                <a:gd name="connsiteY8" fmla="*/ 6267729 h 6858000"/>
                <a:gd name="connsiteX9" fmla="*/ 281440 w 712985"/>
                <a:gd name="connsiteY9" fmla="*/ 6090959 h 6858000"/>
                <a:gd name="connsiteX10" fmla="*/ 258928 w 712985"/>
                <a:gd name="connsiteY10" fmla="*/ 6026981 h 6858000"/>
                <a:gd name="connsiteX11" fmla="*/ 245105 w 712985"/>
                <a:gd name="connsiteY11" fmla="*/ 5991615 h 6858000"/>
                <a:gd name="connsiteX12" fmla="*/ 197441 w 712985"/>
                <a:gd name="connsiteY12" fmla="*/ 5807458 h 6858000"/>
                <a:gd name="connsiteX13" fmla="*/ 159115 w 712985"/>
                <a:gd name="connsiteY13" fmla="*/ 5727356 h 6858000"/>
                <a:gd name="connsiteX14" fmla="*/ 152306 w 712985"/>
                <a:gd name="connsiteY14" fmla="*/ 5705270 h 6858000"/>
                <a:gd name="connsiteX15" fmla="*/ 150939 w 712985"/>
                <a:gd name="connsiteY15" fmla="*/ 5580441 h 6858000"/>
                <a:gd name="connsiteX16" fmla="*/ 187956 w 712985"/>
                <a:gd name="connsiteY16" fmla="*/ 5482729 h 6858000"/>
                <a:gd name="connsiteX17" fmla="*/ 201902 w 712985"/>
                <a:gd name="connsiteY17" fmla="*/ 5463053 h 6858000"/>
                <a:gd name="connsiteX18" fmla="*/ 168174 w 712985"/>
                <a:gd name="connsiteY18" fmla="*/ 5205662 h 6858000"/>
                <a:gd name="connsiteX19" fmla="*/ 157186 w 712985"/>
                <a:gd name="connsiteY19" fmla="*/ 5166766 h 6858000"/>
                <a:gd name="connsiteX20" fmla="*/ 163999 w 712985"/>
                <a:gd name="connsiteY20" fmla="*/ 4972256 h 6858000"/>
                <a:gd name="connsiteX21" fmla="*/ 163388 w 712985"/>
                <a:gd name="connsiteY21" fmla="*/ 4915833 h 6858000"/>
                <a:gd name="connsiteX22" fmla="*/ 166361 w 712985"/>
                <a:gd name="connsiteY22" fmla="*/ 4712964 h 6858000"/>
                <a:gd name="connsiteX23" fmla="*/ 140122 w 712985"/>
                <a:gd name="connsiteY23" fmla="*/ 4687152 h 6858000"/>
                <a:gd name="connsiteX24" fmla="*/ 73058 w 712985"/>
                <a:gd name="connsiteY24" fmla="*/ 4611951 h 6858000"/>
                <a:gd name="connsiteX25" fmla="*/ 3979 w 712985"/>
                <a:gd name="connsiteY25" fmla="*/ 4456771 h 6858000"/>
                <a:gd name="connsiteX26" fmla="*/ 2091 w 712985"/>
                <a:gd name="connsiteY26" fmla="*/ 4412781 h 6858000"/>
                <a:gd name="connsiteX27" fmla="*/ 75905 w 712985"/>
                <a:gd name="connsiteY27" fmla="*/ 4292897 h 6858000"/>
                <a:gd name="connsiteX28" fmla="*/ 104434 w 712985"/>
                <a:gd name="connsiteY28" fmla="*/ 4235333 h 6858000"/>
                <a:gd name="connsiteX29" fmla="*/ 151065 w 712985"/>
                <a:gd name="connsiteY29" fmla="*/ 4075686 h 6858000"/>
                <a:gd name="connsiteX30" fmla="*/ 161243 w 712985"/>
                <a:gd name="connsiteY30" fmla="*/ 4061695 h 6858000"/>
                <a:gd name="connsiteX31" fmla="*/ 286285 w 712985"/>
                <a:gd name="connsiteY31" fmla="*/ 3933862 h 6858000"/>
                <a:gd name="connsiteX32" fmla="*/ 306926 w 712985"/>
                <a:gd name="connsiteY32" fmla="*/ 3905847 h 6858000"/>
                <a:gd name="connsiteX33" fmla="*/ 340015 w 712985"/>
                <a:gd name="connsiteY33" fmla="*/ 3871199 h 6858000"/>
                <a:gd name="connsiteX34" fmla="*/ 400111 w 712985"/>
                <a:gd name="connsiteY34" fmla="*/ 3767743 h 6858000"/>
                <a:gd name="connsiteX35" fmla="*/ 409694 w 712985"/>
                <a:gd name="connsiteY35" fmla="*/ 3646690 h 6858000"/>
                <a:gd name="connsiteX36" fmla="*/ 428447 w 712985"/>
                <a:gd name="connsiteY36" fmla="*/ 3499752 h 6858000"/>
                <a:gd name="connsiteX37" fmla="*/ 445033 w 712985"/>
                <a:gd name="connsiteY37" fmla="*/ 3437349 h 6858000"/>
                <a:gd name="connsiteX38" fmla="*/ 471431 w 712985"/>
                <a:gd name="connsiteY38" fmla="*/ 3272018 h 6858000"/>
                <a:gd name="connsiteX39" fmla="*/ 495919 w 712985"/>
                <a:gd name="connsiteY39" fmla="*/ 3153432 h 6858000"/>
                <a:gd name="connsiteX40" fmla="*/ 499541 w 712985"/>
                <a:gd name="connsiteY40" fmla="*/ 2985907 h 6858000"/>
                <a:gd name="connsiteX41" fmla="*/ 491640 w 712985"/>
                <a:gd name="connsiteY41" fmla="*/ 2905697 h 6858000"/>
                <a:gd name="connsiteX42" fmla="*/ 586592 w 712985"/>
                <a:gd name="connsiteY42" fmla="*/ 2746325 h 6858000"/>
                <a:gd name="connsiteX43" fmla="*/ 647211 w 712985"/>
                <a:gd name="connsiteY43" fmla="*/ 2620857 h 6858000"/>
                <a:gd name="connsiteX44" fmla="*/ 598120 w 712985"/>
                <a:gd name="connsiteY44" fmla="*/ 2501248 h 6858000"/>
                <a:gd name="connsiteX45" fmla="*/ 560897 w 712985"/>
                <a:gd name="connsiteY45" fmla="*/ 2471368 h 6858000"/>
                <a:gd name="connsiteX46" fmla="*/ 506928 w 712985"/>
                <a:gd name="connsiteY46" fmla="*/ 2272389 h 6858000"/>
                <a:gd name="connsiteX47" fmla="*/ 474122 w 712985"/>
                <a:gd name="connsiteY47" fmla="*/ 1983284 h 6858000"/>
                <a:gd name="connsiteX48" fmla="*/ 349180 w 712985"/>
                <a:gd name="connsiteY48" fmla="*/ 1510207 h 6858000"/>
                <a:gd name="connsiteX49" fmla="*/ 306451 w 712985"/>
                <a:gd name="connsiteY49" fmla="*/ 1430003 h 6858000"/>
                <a:gd name="connsiteX50" fmla="*/ 287747 w 712985"/>
                <a:gd name="connsiteY50" fmla="*/ 1336633 h 6858000"/>
                <a:gd name="connsiteX51" fmla="*/ 304326 w 712985"/>
                <a:gd name="connsiteY51" fmla="*/ 1298229 h 6858000"/>
                <a:gd name="connsiteX52" fmla="*/ 317671 w 712985"/>
                <a:gd name="connsiteY52" fmla="*/ 1136667 h 6858000"/>
                <a:gd name="connsiteX53" fmla="*/ 314959 w 712985"/>
                <a:gd name="connsiteY53" fmla="*/ 1106522 h 6858000"/>
                <a:gd name="connsiteX54" fmla="*/ 290675 w 712985"/>
                <a:gd name="connsiteY54" fmla="*/ 1004980 h 6858000"/>
                <a:gd name="connsiteX55" fmla="*/ 272712 w 712985"/>
                <a:gd name="connsiteY55" fmla="*/ 910357 h 6858000"/>
                <a:gd name="connsiteX56" fmla="*/ 270963 w 712985"/>
                <a:gd name="connsiteY56" fmla="*/ 667028 h 6858000"/>
                <a:gd name="connsiteX57" fmla="*/ 244986 w 712985"/>
                <a:gd name="connsiteY57" fmla="*/ 483131 h 6858000"/>
                <a:gd name="connsiteX58" fmla="*/ 241465 w 712985"/>
                <a:gd name="connsiteY58" fmla="*/ 397465 h 6858000"/>
                <a:gd name="connsiteX59" fmla="*/ 244890 w 712985"/>
                <a:gd name="connsiteY59" fmla="*/ 348507 h 6858000"/>
                <a:gd name="connsiteX60" fmla="*/ 293439 w 712985"/>
                <a:gd name="connsiteY60" fmla="*/ 233141 h 6858000"/>
                <a:gd name="connsiteX61" fmla="*/ 300513 w 712985"/>
                <a:gd name="connsiteY61" fmla="*/ 17206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712985" h="6858000">
                  <a:moveTo>
                    <a:pt x="280560" y="0"/>
                  </a:moveTo>
                  <a:lnTo>
                    <a:pt x="712985" y="0"/>
                  </a:lnTo>
                  <a:lnTo>
                    <a:pt x="712985" y="6858000"/>
                  </a:lnTo>
                  <a:lnTo>
                    <a:pt x="372527" y="6858000"/>
                  </a:lnTo>
                  <a:lnTo>
                    <a:pt x="372901" y="6835810"/>
                  </a:lnTo>
                  <a:cubicBezTo>
                    <a:pt x="343741" y="6729822"/>
                    <a:pt x="373381" y="6623551"/>
                    <a:pt x="363017" y="6518145"/>
                  </a:cubicBezTo>
                  <a:cubicBezTo>
                    <a:pt x="358372" y="6470360"/>
                    <a:pt x="362468" y="6422202"/>
                    <a:pt x="310498" y="6393936"/>
                  </a:cubicBezTo>
                  <a:cubicBezTo>
                    <a:pt x="303659" y="6390296"/>
                    <a:pt x="304819" y="6368800"/>
                    <a:pt x="305420" y="6355564"/>
                  </a:cubicBezTo>
                  <a:cubicBezTo>
                    <a:pt x="306594" y="6326166"/>
                    <a:pt x="314451" y="6296329"/>
                    <a:pt x="311030" y="6267729"/>
                  </a:cubicBezTo>
                  <a:cubicBezTo>
                    <a:pt x="304253" y="6208466"/>
                    <a:pt x="293104" y="6149393"/>
                    <a:pt x="281440" y="6090959"/>
                  </a:cubicBezTo>
                  <a:cubicBezTo>
                    <a:pt x="276978" y="6068911"/>
                    <a:pt x="266829" y="6048361"/>
                    <a:pt x="258928" y="6026981"/>
                  </a:cubicBezTo>
                  <a:cubicBezTo>
                    <a:pt x="254416" y="6015184"/>
                    <a:pt x="244605" y="6003083"/>
                    <a:pt x="245105" y="5991615"/>
                  </a:cubicBezTo>
                  <a:cubicBezTo>
                    <a:pt x="248075" y="5925141"/>
                    <a:pt x="216651" y="5867990"/>
                    <a:pt x="197441" y="5807458"/>
                  </a:cubicBezTo>
                  <a:cubicBezTo>
                    <a:pt x="188523" y="5779456"/>
                    <a:pt x="171697" y="5754078"/>
                    <a:pt x="159115" y="5727356"/>
                  </a:cubicBezTo>
                  <a:cubicBezTo>
                    <a:pt x="155717" y="5720411"/>
                    <a:pt x="152517" y="5712566"/>
                    <a:pt x="152306" y="5705270"/>
                  </a:cubicBezTo>
                  <a:cubicBezTo>
                    <a:pt x="151252" y="5663532"/>
                    <a:pt x="151674" y="5621922"/>
                    <a:pt x="150939" y="5580441"/>
                  </a:cubicBezTo>
                  <a:cubicBezTo>
                    <a:pt x="150326" y="5542748"/>
                    <a:pt x="147369" y="5505023"/>
                    <a:pt x="187956" y="5482729"/>
                  </a:cubicBezTo>
                  <a:cubicBezTo>
                    <a:pt x="194324" y="5479395"/>
                    <a:pt x="198291" y="5470181"/>
                    <a:pt x="201902" y="5463053"/>
                  </a:cubicBezTo>
                  <a:cubicBezTo>
                    <a:pt x="257480" y="5353065"/>
                    <a:pt x="249730" y="5298303"/>
                    <a:pt x="168174" y="5205662"/>
                  </a:cubicBezTo>
                  <a:cubicBezTo>
                    <a:pt x="159805" y="5196040"/>
                    <a:pt x="152161" y="5174340"/>
                    <a:pt x="157186" y="5166766"/>
                  </a:cubicBezTo>
                  <a:cubicBezTo>
                    <a:pt x="198743" y="5102508"/>
                    <a:pt x="186477" y="5038579"/>
                    <a:pt x="163999" y="4972256"/>
                  </a:cubicBezTo>
                  <a:cubicBezTo>
                    <a:pt x="158020" y="4955056"/>
                    <a:pt x="155299" y="4930181"/>
                    <a:pt x="163388" y="4915833"/>
                  </a:cubicBezTo>
                  <a:cubicBezTo>
                    <a:pt x="200708" y="4847649"/>
                    <a:pt x="186907" y="4780374"/>
                    <a:pt x="166361" y="4712964"/>
                  </a:cubicBezTo>
                  <a:cubicBezTo>
                    <a:pt x="163165" y="4702485"/>
                    <a:pt x="150748" y="4690669"/>
                    <a:pt x="140122" y="4687152"/>
                  </a:cubicBezTo>
                  <a:cubicBezTo>
                    <a:pt x="102452" y="4674589"/>
                    <a:pt x="86917" y="4644970"/>
                    <a:pt x="73058" y="4611951"/>
                  </a:cubicBezTo>
                  <a:cubicBezTo>
                    <a:pt x="50686" y="4559957"/>
                    <a:pt x="25516" y="4509149"/>
                    <a:pt x="3979" y="4456771"/>
                  </a:cubicBezTo>
                  <a:cubicBezTo>
                    <a:pt x="-1236" y="4443877"/>
                    <a:pt x="-726" y="4427139"/>
                    <a:pt x="2091" y="4412781"/>
                  </a:cubicBezTo>
                  <a:cubicBezTo>
                    <a:pt x="11653" y="4363733"/>
                    <a:pt x="45382" y="4329603"/>
                    <a:pt x="75905" y="4292897"/>
                  </a:cubicBezTo>
                  <a:cubicBezTo>
                    <a:pt x="89361" y="4276787"/>
                    <a:pt x="97880" y="4255660"/>
                    <a:pt x="104434" y="4235333"/>
                  </a:cubicBezTo>
                  <a:cubicBezTo>
                    <a:pt x="121200" y="4182569"/>
                    <a:pt x="135523" y="4128901"/>
                    <a:pt x="151065" y="4075686"/>
                  </a:cubicBezTo>
                  <a:cubicBezTo>
                    <a:pt x="152552" y="4070549"/>
                    <a:pt x="157315" y="4065932"/>
                    <a:pt x="161243" y="4061695"/>
                  </a:cubicBezTo>
                  <a:cubicBezTo>
                    <a:pt x="202828" y="4019095"/>
                    <a:pt x="244731" y="3976753"/>
                    <a:pt x="286285" y="3933862"/>
                  </a:cubicBezTo>
                  <a:cubicBezTo>
                    <a:pt x="294168" y="3925683"/>
                    <a:pt x="299393" y="3914571"/>
                    <a:pt x="306926" y="3905847"/>
                  </a:cubicBezTo>
                  <a:cubicBezTo>
                    <a:pt x="317292" y="3893589"/>
                    <a:pt x="326766" y="3878502"/>
                    <a:pt x="340015" y="3871199"/>
                  </a:cubicBezTo>
                  <a:cubicBezTo>
                    <a:pt x="381725" y="3848490"/>
                    <a:pt x="396760" y="3812013"/>
                    <a:pt x="400111" y="3767743"/>
                  </a:cubicBezTo>
                  <a:cubicBezTo>
                    <a:pt x="403294" y="3727294"/>
                    <a:pt x="405323" y="3686973"/>
                    <a:pt x="409694" y="3646690"/>
                  </a:cubicBezTo>
                  <a:cubicBezTo>
                    <a:pt x="414852" y="3597538"/>
                    <a:pt x="420910" y="3548579"/>
                    <a:pt x="428447" y="3499752"/>
                  </a:cubicBezTo>
                  <a:cubicBezTo>
                    <a:pt x="431696" y="3478619"/>
                    <a:pt x="435683" y="3456228"/>
                    <a:pt x="445033" y="3437349"/>
                  </a:cubicBezTo>
                  <a:cubicBezTo>
                    <a:pt x="470858" y="3384475"/>
                    <a:pt x="486179" y="3329236"/>
                    <a:pt x="471431" y="3272018"/>
                  </a:cubicBezTo>
                  <a:cubicBezTo>
                    <a:pt x="459682" y="3226180"/>
                    <a:pt x="472474" y="3185267"/>
                    <a:pt x="495919" y="3153432"/>
                  </a:cubicBezTo>
                  <a:cubicBezTo>
                    <a:pt x="538461" y="3095505"/>
                    <a:pt x="521296" y="3040311"/>
                    <a:pt x="499541" y="2985907"/>
                  </a:cubicBezTo>
                  <a:cubicBezTo>
                    <a:pt x="488276" y="2957871"/>
                    <a:pt x="486838" y="2934028"/>
                    <a:pt x="491640" y="2905697"/>
                  </a:cubicBezTo>
                  <a:cubicBezTo>
                    <a:pt x="502898" y="2840071"/>
                    <a:pt x="547705" y="2792141"/>
                    <a:pt x="586592" y="2746325"/>
                  </a:cubicBezTo>
                  <a:cubicBezTo>
                    <a:pt x="619786" y="2707275"/>
                    <a:pt x="636305" y="2665661"/>
                    <a:pt x="647211" y="2620857"/>
                  </a:cubicBezTo>
                  <a:cubicBezTo>
                    <a:pt x="661216" y="2564298"/>
                    <a:pt x="648982" y="2522027"/>
                    <a:pt x="598120" y="2501248"/>
                  </a:cubicBezTo>
                  <a:cubicBezTo>
                    <a:pt x="583733" y="2495506"/>
                    <a:pt x="566431" y="2484521"/>
                    <a:pt x="560897" y="2471368"/>
                  </a:cubicBezTo>
                  <a:cubicBezTo>
                    <a:pt x="533469" y="2407931"/>
                    <a:pt x="496686" y="2344634"/>
                    <a:pt x="506928" y="2272389"/>
                  </a:cubicBezTo>
                  <a:cubicBezTo>
                    <a:pt x="520879" y="2172517"/>
                    <a:pt x="509052" y="2077807"/>
                    <a:pt x="474122" y="1983284"/>
                  </a:cubicBezTo>
                  <a:cubicBezTo>
                    <a:pt x="417537" y="1829959"/>
                    <a:pt x="358639" y="1676886"/>
                    <a:pt x="349180" y="1510207"/>
                  </a:cubicBezTo>
                  <a:cubicBezTo>
                    <a:pt x="347619" y="1482573"/>
                    <a:pt x="326399" y="1451821"/>
                    <a:pt x="306451" y="1430003"/>
                  </a:cubicBezTo>
                  <a:cubicBezTo>
                    <a:pt x="268511" y="1388202"/>
                    <a:pt x="266127" y="1390512"/>
                    <a:pt x="287747" y="1336633"/>
                  </a:cubicBezTo>
                  <a:cubicBezTo>
                    <a:pt x="293070" y="1323756"/>
                    <a:pt x="295470" y="1308272"/>
                    <a:pt x="304326" y="1298229"/>
                  </a:cubicBezTo>
                  <a:cubicBezTo>
                    <a:pt x="349361" y="1247057"/>
                    <a:pt x="331041" y="1191986"/>
                    <a:pt x="317671" y="1136667"/>
                  </a:cubicBezTo>
                  <a:cubicBezTo>
                    <a:pt x="315148" y="1126990"/>
                    <a:pt x="311827" y="1115354"/>
                    <a:pt x="314959" y="1106522"/>
                  </a:cubicBezTo>
                  <a:cubicBezTo>
                    <a:pt x="329032" y="1066641"/>
                    <a:pt x="319157" y="1035231"/>
                    <a:pt x="290675" y="1004980"/>
                  </a:cubicBezTo>
                  <a:cubicBezTo>
                    <a:pt x="266138" y="978690"/>
                    <a:pt x="249805" y="947108"/>
                    <a:pt x="272712" y="910357"/>
                  </a:cubicBezTo>
                  <a:cubicBezTo>
                    <a:pt x="323486" y="828702"/>
                    <a:pt x="317578" y="747981"/>
                    <a:pt x="270963" y="667028"/>
                  </a:cubicBezTo>
                  <a:cubicBezTo>
                    <a:pt x="237707" y="609204"/>
                    <a:pt x="225082" y="549995"/>
                    <a:pt x="244986" y="483131"/>
                  </a:cubicBezTo>
                  <a:cubicBezTo>
                    <a:pt x="252708" y="457408"/>
                    <a:pt x="242285" y="426353"/>
                    <a:pt x="241465" y="397465"/>
                  </a:cubicBezTo>
                  <a:cubicBezTo>
                    <a:pt x="240850" y="381142"/>
                    <a:pt x="239176" y="363176"/>
                    <a:pt x="244890" y="348507"/>
                  </a:cubicBezTo>
                  <a:cubicBezTo>
                    <a:pt x="259350" y="309454"/>
                    <a:pt x="279299" y="272445"/>
                    <a:pt x="293439" y="233141"/>
                  </a:cubicBezTo>
                  <a:cubicBezTo>
                    <a:pt x="300152" y="214256"/>
                    <a:pt x="302437" y="192349"/>
                    <a:pt x="300513" y="172069"/>
                  </a:cubicBezTo>
                  <a:close/>
                </a:path>
              </a:pathLst>
            </a:custGeom>
            <a:blipFill>
              <a:blip r:embed="rId3">
                <a:alphaModFix amt="57000"/>
              </a:blip>
              <a:tile tx="0" ty="0" sx="100000" sy="100000" flip="none" algn="tl"/>
            </a:blip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Tree>
    <p:extLst>
      <p:ext uri="{BB962C8B-B14F-4D97-AF65-F5344CB8AC3E}">
        <p14:creationId xmlns:p14="http://schemas.microsoft.com/office/powerpoint/2010/main" val="1461194166"/>
      </p:ext>
    </p:extLst>
  </p:cSld>
  <p:clrMapOvr>
    <a:overrideClrMapping bg1="dk1" tx1="lt1" bg2="dk2" tx2="lt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8455324AD288A4F94DA8F97360BF522" ma:contentTypeVersion="14" ma:contentTypeDescription="Create a new document." ma:contentTypeScope="" ma:versionID="0dfc2c4e89ed2ca9f4ddad24de1f364a">
  <xsd:schema xmlns:xsd="http://www.w3.org/2001/XMLSchema" xmlns:xs="http://www.w3.org/2001/XMLSchema" xmlns:p="http://schemas.microsoft.com/office/2006/metadata/properties" xmlns:ns2="7115f244-71cb-4c93-96a4-a230dffa8c4f" xmlns:ns3="11deafff-c08c-4a07-b2ef-5c9475668f26" targetNamespace="http://schemas.microsoft.com/office/2006/metadata/properties" ma:root="true" ma:fieldsID="b023103236bc0e2ad16e75c343bc8ba4" ns2:_="" ns3:_="">
    <xsd:import namespace="7115f244-71cb-4c93-96a4-a230dffa8c4f"/>
    <xsd:import namespace="11deafff-c08c-4a07-b2ef-5c9475668f2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OCR" minOccurs="0"/>
                <xsd:element ref="ns2:MediaServiceGenerationTime" minOccurs="0"/>
                <xsd:element ref="ns2:MediaServiceEventHashCode" minOccurs="0"/>
                <xsd:element ref="ns2:lcf76f155ced4ddcb4097134ff3c332f" minOccurs="0"/>
                <xsd:element ref="ns3:TaxCatchAll" minOccurs="0"/>
                <xsd:element ref="ns2:MediaServiceSearchPropertie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15f244-71cb-4c93-96a4-a230dffa8c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Image Tags" ma:readOnly="false" ma:fieldId="{5cf76f15-5ced-4ddc-b409-7134ff3c332f}" ma:taxonomyMulti="true" ma:sspId="6ebf0b12-4ccb-428d-98f1-72e830c2f3f0" ma:termSetId="09814cd3-568e-fe90-9814-8d621ff8fb84" ma:anchorId="fba54fb3-c3e1-fe81-a776-ca4b69148c4d" ma:open="true" ma:isKeyword="false">
      <xsd:complexType>
        <xsd:sequence>
          <xsd:element ref="pc:Terms" minOccurs="0" maxOccurs="1"/>
        </xsd:sequence>
      </xsd:complex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Location" ma:index="20"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1deafff-c08c-4a07-b2ef-5c9475668f26"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2ad28e1e-e9f7-480d-aa00-c345df7084ce}" ma:internalName="TaxCatchAll" ma:showField="CatchAllData" ma:web="11deafff-c08c-4a07-b2ef-5c9475668f2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11deafff-c08c-4a07-b2ef-5c9475668f26" xsi:nil="true"/>
    <lcf76f155ced4ddcb4097134ff3c332f xmlns="7115f244-71cb-4c93-96a4-a230dffa8c4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D98CFF95-DEF0-4DA4-8ED2-36FC8A326FB8}"/>
</file>

<file path=customXml/itemProps2.xml><?xml version="1.0" encoding="utf-8"?>
<ds:datastoreItem xmlns:ds="http://schemas.openxmlformats.org/officeDocument/2006/customXml" ds:itemID="{8A2B96DD-A319-4A49-B9C4-93460F299ECB}"/>
</file>

<file path=customXml/itemProps3.xml><?xml version="1.0" encoding="utf-8"?>
<ds:datastoreItem xmlns:ds="http://schemas.openxmlformats.org/officeDocument/2006/customXml" ds:itemID="{D31F8723-D296-4DF5-921C-95C970FA0520}"/>
</file>

<file path=docProps/app.xml><?xml version="1.0" encoding="utf-8"?>
<Properties xmlns="http://schemas.openxmlformats.org/officeDocument/2006/extended-properties" xmlns:vt="http://schemas.openxmlformats.org/officeDocument/2006/docPropsVTypes">
  <Template>Office Theme</Template>
  <TotalTime>14717</TotalTime>
  <Words>2120</Words>
  <Application>Microsoft Office PowerPoint</Application>
  <PresentationFormat>Widescreen</PresentationFormat>
  <Paragraphs>194</Paragraphs>
  <Slides>29</Slides>
  <Notes>17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Arial</vt:lpstr>
      <vt:lpstr>Calibri</vt:lpstr>
      <vt:lpstr>Calibri Light</vt:lpstr>
      <vt:lpstr>Noto Sans</vt:lpstr>
      <vt:lpstr>Poppins</vt:lpstr>
      <vt:lpstr>Office Theme</vt:lpstr>
      <vt:lpstr>Creating a “Virtual” Settlement Office in Rural and Remote Communities</vt:lpstr>
      <vt:lpstr>Who is your person or persons?</vt:lpstr>
      <vt:lpstr>Yolanda arrives in your community! Now what?? </vt:lpstr>
      <vt:lpstr>100th Meridian Immigration &amp; Development</vt:lpstr>
      <vt:lpstr>What is immigration? What is recruitment? What is settlement?</vt:lpstr>
      <vt:lpstr>What are Settlement Services?</vt:lpstr>
      <vt:lpstr>Number of  IRCC – Funded Settlement Service Locations </vt:lpstr>
      <vt:lpstr>Various types of services offered for settlement by Canada. </vt:lpstr>
      <vt:lpstr>Why you need to create your own settlement office or resources even if it is not government funded!</vt:lpstr>
      <vt:lpstr>If we do not have a settlement office what information should be the minimum, we provide?</vt:lpstr>
      <vt:lpstr>Essential Settlement Services</vt:lpstr>
      <vt:lpstr>Essential Settlement Services</vt:lpstr>
      <vt:lpstr>Essential Settlement Services</vt:lpstr>
      <vt:lpstr>PowerPoint Presentation</vt:lpstr>
      <vt:lpstr>Essential Settlement Services:</vt:lpstr>
      <vt:lpstr>PowerPoint Presentation</vt:lpstr>
      <vt:lpstr>      Recreation   Be sure you put the following information on your website: Description of Sport Video Link Registration Date/Time Contact for more information  Equipment that will be needed Costs for Registration &amp; equipment    If they are interested in trying community sports, is there a volunteer “Rec Buddy” who is passionate about that sport you can pair them up with?   </vt:lpstr>
      <vt:lpstr>        Federal Government of Canada Work Permit Link Study Permit Visitor Visa Link Passport Links Social Insurance Number Links  Provincial Government  Health Cards             </vt:lpstr>
      <vt:lpstr>PowerPoint Presentation</vt:lpstr>
      <vt:lpstr>PowerPoint Presentation</vt:lpstr>
      <vt:lpstr>The more you know…   Obtain detailed about each service &amp; opportunity in your community!   In order to have the best information for your newcomers you must get to know everything about your town and every person who can assist you.   This is where asset mapping would be very beneficial!      </vt:lpstr>
      <vt:lpstr>Be retro but always be on-line!   Newcomer Welcome Wagon that personally greets new homeowners after relocation, providing them with coupons and advertisements from local businesses.   This would include an informational pamphlet that would direct them to use the homepage to access all the information they would need. You could even provide a USB with all the necessary information they need.  It would be a great idea for the welcome wagon card to be written in the Newcomer’s language.   Employment. Businesses. Connectivity. Childcare. Finance (tax, banking). Housing. Municipal services. Recreation. Health Care.         </vt:lpstr>
      <vt:lpstr>Chatbots provide an easy and inexpensive way to communicate information. By adding an automated live chat feature to your website that visitors (newcomers) can interact with to get the help they need when they need it. Not only can chatbots help take the strain off customer support (CAO, EDOs), but savvy communities are also using chatbots to expand their enquiry base, and use this process to learn about their community enquiries.  This can be used for: 1.0)  newcomers looking for a community to move into and; 2.0) newcomers already in your community looking for assistance.       </vt:lpstr>
      <vt:lpstr>PowerPoint Presentation</vt:lpstr>
      <vt:lpstr>     Share this information!   Pick a platform to share this information, my pick is:  Webpage with links to you tube channel  Ensure to use: Different languages Use professionals, employers and volunteers  This should include everything mentioned &amp; more!             </vt:lpstr>
      <vt:lpstr>Remember, communities and businesses are no different than people…  You never get a second chance to make a great first impression!  If you treat newcomers well, the news will spread the word, and more people will arrive to see if they can be a fit for your town.   If you provide no assistance to new arrivals than expect no assistance from them to stay long-term and promote your town as a good place to live and work.   </vt:lpstr>
      <vt:lpstr>Homework!  What is your community going to do beyond basic settlement?  What is your community going to do for potential immigrants to see you are an inclusive community?  </vt:lpstr>
      <vt:lpstr>100th Meridian services:  Virtual Settlement Office creation  Immigration community readiness assessments  Employer &amp; community  immigration pathway training  Immigration &amp; Settlement Web-page content creation</vt:lpstr>
      <vt:lpstr>Settlement.   100th Meridian Immigration Rural Immigration CED Agency  100meridian.ca  Lindsay Rubeniuk Regulated Canadian Immigration Consultant Economic Development of Canada Career Professionals of Canada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Immigration Pathways</dc:title>
  <dc:creator>Lindsay Rubeniuk</dc:creator>
  <cp:lastModifiedBy>Lindsay Rubeniuk</cp:lastModifiedBy>
  <cp:revision>17</cp:revision>
  <dcterms:created xsi:type="dcterms:W3CDTF">2021-10-18T23:57:24Z</dcterms:created>
  <dcterms:modified xsi:type="dcterms:W3CDTF">2023-09-20T16:29:09Z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0x010100C8455324AD288A4F94DA8F97360BF522</vt:lpwstr>
  </property>
  <property fmtid="{D5CDD505-2E9C-101B-9397-08002B2CF9AE}" pid="3" name="MediaServiceImageTags">
    <vt:lpwstr/>
  </property>
</Properties>
</file>