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2"/>
    <p:sldMasterId id="2147483672" r:id="rId3"/>
  </p:sldMasterIdLst>
  <p:notesMasterIdLst>
    <p:notesMasterId r:id="rId22"/>
  </p:notesMasterIdLst>
  <p:handoutMasterIdLst>
    <p:handoutMasterId r:id="rId23"/>
  </p:handoutMasterIdLst>
  <p:sldIdLst>
    <p:sldId id="434" r:id="rId4"/>
    <p:sldId id="459" r:id="rId5"/>
    <p:sldId id="427" r:id="rId6"/>
    <p:sldId id="397" r:id="rId7"/>
    <p:sldId id="408" r:id="rId8"/>
    <p:sldId id="451" r:id="rId9"/>
    <p:sldId id="452" r:id="rId10"/>
    <p:sldId id="446" r:id="rId11"/>
    <p:sldId id="453" r:id="rId12"/>
    <p:sldId id="454" r:id="rId13"/>
    <p:sldId id="393" r:id="rId14"/>
    <p:sldId id="444" r:id="rId15"/>
    <p:sldId id="450" r:id="rId16"/>
    <p:sldId id="456" r:id="rId17"/>
    <p:sldId id="457" r:id="rId18"/>
    <p:sldId id="455" r:id="rId19"/>
    <p:sldId id="435" r:id="rId20"/>
    <p:sldId id="458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Welcome" id="{E75E278A-FF0E-49A4-B170-79828D63BBAD}">
          <p14:sldIdLst>
            <p14:sldId id="434"/>
            <p14:sldId id="459"/>
            <p14:sldId id="427"/>
            <p14:sldId id="397"/>
            <p14:sldId id="408"/>
            <p14:sldId id="451"/>
            <p14:sldId id="452"/>
            <p14:sldId id="446"/>
            <p14:sldId id="453"/>
            <p14:sldId id="454"/>
            <p14:sldId id="393"/>
            <p14:sldId id="444"/>
            <p14:sldId id="450"/>
            <p14:sldId id="456"/>
            <p14:sldId id="457"/>
            <p14:sldId id="455"/>
            <p14:sldId id="435"/>
            <p14:sldId id="45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0" clrIdx="1"/>
  <p:cmAuthor id="2" name="Taunya Woods" initials="TW" lastIdx="1" clrIdx="2">
    <p:extLst>
      <p:ext uri="{19B8F6BF-5375-455C-9EA6-DF929625EA0E}">
        <p15:presenceInfo xmlns:p15="http://schemas.microsoft.com/office/powerpoint/2012/main" userId="491c054571819c4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C907"/>
    <a:srgbClr val="FAE862"/>
    <a:srgbClr val="FCF096"/>
    <a:srgbClr val="FEFADA"/>
    <a:srgbClr val="DBCC03"/>
    <a:srgbClr val="E9D905"/>
    <a:srgbClr val="CCCC00"/>
    <a:srgbClr val="808000"/>
    <a:srgbClr val="AEB785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663E972-B597-4E44-8475-81A96C8844A9}" v="52" dt="2022-09-26T20:57:46.27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61" autoAdjust="0"/>
    <p:restoredTop sz="94249" autoAdjust="0"/>
  </p:normalViewPr>
  <p:slideViewPr>
    <p:cSldViewPr snapToGrid="0">
      <p:cViewPr varScale="1">
        <p:scale>
          <a:sx n="103" d="100"/>
          <a:sy n="103" d="100"/>
        </p:scale>
        <p:origin x="360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894"/>
    </p:cViewPr>
  </p:sorterViewPr>
  <p:notesViewPr>
    <p:cSldViewPr snapToGrid="0">
      <p:cViewPr varScale="1">
        <p:scale>
          <a:sx n="63" d="100"/>
          <a:sy n="63" d="100"/>
        </p:scale>
        <p:origin x="2352" y="7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2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commentAuthors" Target="commentAuthors.xml"/><Relationship Id="rId32" Type="http://schemas.openxmlformats.org/officeDocument/2006/relationships/customXml" Target="../customXml/item3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customXml" Target="../customXml/item2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unya Woods" userId="491c054571819c45" providerId="LiveId" clId="{3663E972-B597-4E44-8475-81A96C8844A9}"/>
    <pc:docChg chg="undo custSel addSld modSld sldOrd modSection">
      <pc:chgData name="Taunya Woods" userId="491c054571819c45" providerId="LiveId" clId="{3663E972-B597-4E44-8475-81A96C8844A9}" dt="2022-09-26T20:59:27.998" v="591" actId="1076"/>
      <pc:docMkLst>
        <pc:docMk/>
      </pc:docMkLst>
      <pc:sldChg chg="ord">
        <pc:chgData name="Taunya Woods" userId="491c054571819c45" providerId="LiveId" clId="{3663E972-B597-4E44-8475-81A96C8844A9}" dt="2022-09-26T20:50:47.586" v="496"/>
        <pc:sldMkLst>
          <pc:docMk/>
          <pc:sldMk cId="4276451424" sldId="397"/>
        </pc:sldMkLst>
      </pc:sldChg>
      <pc:sldChg chg="modSp mod">
        <pc:chgData name="Taunya Woods" userId="491c054571819c45" providerId="LiveId" clId="{3663E972-B597-4E44-8475-81A96C8844A9}" dt="2022-09-25T23:43:58.298" v="181" actId="207"/>
        <pc:sldMkLst>
          <pc:docMk/>
          <pc:sldMk cId="2213118557" sldId="434"/>
        </pc:sldMkLst>
        <pc:spChg chg="mod">
          <ac:chgData name="Taunya Woods" userId="491c054571819c45" providerId="LiveId" clId="{3663E972-B597-4E44-8475-81A96C8844A9}" dt="2022-09-25T23:42:18.807" v="19" actId="20577"/>
          <ac:spMkLst>
            <pc:docMk/>
            <pc:sldMk cId="2213118557" sldId="434"/>
            <ac:spMk id="5" creationId="{00000000-0000-0000-0000-000000000000}"/>
          </ac:spMkLst>
        </pc:spChg>
        <pc:spChg chg="mod">
          <ac:chgData name="Taunya Woods" userId="491c054571819c45" providerId="LiveId" clId="{3663E972-B597-4E44-8475-81A96C8844A9}" dt="2022-09-25T23:43:45.800" v="179" actId="1076"/>
          <ac:spMkLst>
            <pc:docMk/>
            <pc:sldMk cId="2213118557" sldId="434"/>
            <ac:spMk id="6" creationId="{00000000-0000-0000-0000-000000000000}"/>
          </ac:spMkLst>
        </pc:spChg>
        <pc:spChg chg="mod">
          <ac:chgData name="Taunya Woods" userId="491c054571819c45" providerId="LiveId" clId="{3663E972-B597-4E44-8475-81A96C8844A9}" dt="2022-09-25T23:43:58.298" v="181" actId="207"/>
          <ac:spMkLst>
            <pc:docMk/>
            <pc:sldMk cId="2213118557" sldId="434"/>
            <ac:spMk id="7" creationId="{CFF1884C-9B9F-4F31-A5F4-331625201149}"/>
          </ac:spMkLst>
        </pc:spChg>
      </pc:sldChg>
      <pc:sldChg chg="addSp modSp mod">
        <pc:chgData name="Taunya Woods" userId="491c054571819c45" providerId="LiveId" clId="{3663E972-B597-4E44-8475-81A96C8844A9}" dt="2022-09-26T20:52:06.052" v="506" actId="20577"/>
        <pc:sldMkLst>
          <pc:docMk/>
          <pc:sldMk cId="4151174099" sldId="450"/>
        </pc:sldMkLst>
        <pc:spChg chg="mod">
          <ac:chgData name="Taunya Woods" userId="491c054571819c45" providerId="LiveId" clId="{3663E972-B597-4E44-8475-81A96C8844A9}" dt="2022-09-26T01:21:40.468" v="447" actId="20577"/>
          <ac:spMkLst>
            <pc:docMk/>
            <pc:sldMk cId="4151174099" sldId="450"/>
            <ac:spMk id="2" creationId="{00000000-0000-0000-0000-000000000000}"/>
          </ac:spMkLst>
        </pc:spChg>
        <pc:graphicFrameChg chg="mod">
          <ac:chgData name="Taunya Woods" userId="491c054571819c45" providerId="LiveId" clId="{3663E972-B597-4E44-8475-81A96C8844A9}" dt="2022-09-26T20:52:06.052" v="506" actId="20577"/>
          <ac:graphicFrameMkLst>
            <pc:docMk/>
            <pc:sldMk cId="4151174099" sldId="450"/>
            <ac:graphicFrameMk id="3" creationId="{8A67BA5B-31CE-43FE-49DA-6F6C36EFC806}"/>
          </ac:graphicFrameMkLst>
        </pc:graphicFrameChg>
        <pc:picChg chg="add mod">
          <ac:chgData name="Taunya Woods" userId="491c054571819c45" providerId="LiveId" clId="{3663E972-B597-4E44-8475-81A96C8844A9}" dt="2022-09-26T01:23:55.690" v="464" actId="1076"/>
          <ac:picMkLst>
            <pc:docMk/>
            <pc:sldMk cId="4151174099" sldId="450"/>
            <ac:picMk id="4" creationId="{B7F85748-BEBA-8D9F-AF03-85E545FFD8AF}"/>
          </ac:picMkLst>
        </pc:picChg>
        <pc:picChg chg="add mod">
          <ac:chgData name="Taunya Woods" userId="491c054571819c45" providerId="LiveId" clId="{3663E972-B597-4E44-8475-81A96C8844A9}" dt="2022-09-26T01:24:09.707" v="468" actId="1076"/>
          <ac:picMkLst>
            <pc:docMk/>
            <pc:sldMk cId="4151174099" sldId="450"/>
            <ac:picMk id="5" creationId="{F1F3C80B-9255-156E-898C-61288F507E32}"/>
          </ac:picMkLst>
        </pc:picChg>
        <pc:picChg chg="add mod">
          <ac:chgData name="Taunya Woods" userId="491c054571819c45" providerId="LiveId" clId="{3663E972-B597-4E44-8475-81A96C8844A9}" dt="2022-09-26T01:24:25.633" v="472" actId="1076"/>
          <ac:picMkLst>
            <pc:docMk/>
            <pc:sldMk cId="4151174099" sldId="450"/>
            <ac:picMk id="6" creationId="{3D654906-FA0E-F479-B42E-5186DC70060C}"/>
          </ac:picMkLst>
        </pc:picChg>
      </pc:sldChg>
      <pc:sldChg chg="modSp mod">
        <pc:chgData name="Taunya Woods" userId="491c054571819c45" providerId="LiveId" clId="{3663E972-B597-4E44-8475-81A96C8844A9}" dt="2022-09-26T20:51:41.935" v="497" actId="207"/>
        <pc:sldMkLst>
          <pc:docMk/>
          <pc:sldMk cId="2872488033" sldId="454"/>
        </pc:sldMkLst>
        <pc:spChg chg="mod">
          <ac:chgData name="Taunya Woods" userId="491c054571819c45" providerId="LiveId" clId="{3663E972-B597-4E44-8475-81A96C8844A9}" dt="2022-09-26T20:51:41.935" v="497" actId="207"/>
          <ac:spMkLst>
            <pc:docMk/>
            <pc:sldMk cId="2872488033" sldId="454"/>
            <ac:spMk id="6" creationId="{B1DC6FC1-43AA-3A3D-F260-384D3D3DFF0C}"/>
          </ac:spMkLst>
        </pc:spChg>
      </pc:sldChg>
      <pc:sldChg chg="modSp mod">
        <pc:chgData name="Taunya Woods" userId="491c054571819c45" providerId="LiveId" clId="{3663E972-B597-4E44-8475-81A96C8844A9}" dt="2022-09-26T01:36:30.596" v="494" actId="6549"/>
        <pc:sldMkLst>
          <pc:docMk/>
          <pc:sldMk cId="3904529296" sldId="455"/>
        </pc:sldMkLst>
        <pc:spChg chg="mod">
          <ac:chgData name="Taunya Woods" userId="491c054571819c45" providerId="LiveId" clId="{3663E972-B597-4E44-8475-81A96C8844A9}" dt="2022-09-26T01:36:30.596" v="494" actId="6549"/>
          <ac:spMkLst>
            <pc:docMk/>
            <pc:sldMk cId="3904529296" sldId="455"/>
            <ac:spMk id="2" creationId="{00000000-0000-0000-0000-000000000000}"/>
          </ac:spMkLst>
        </pc:spChg>
      </pc:sldChg>
      <pc:sldChg chg="addSp delSp modSp mod">
        <pc:chgData name="Taunya Woods" userId="491c054571819c45" providerId="LiveId" clId="{3663E972-B597-4E44-8475-81A96C8844A9}" dt="2022-09-26T20:59:27.998" v="591" actId="1076"/>
        <pc:sldMkLst>
          <pc:docMk/>
          <pc:sldMk cId="1335866176" sldId="458"/>
        </pc:sldMkLst>
        <pc:spChg chg="mod">
          <ac:chgData name="Taunya Woods" userId="491c054571819c45" providerId="LiveId" clId="{3663E972-B597-4E44-8475-81A96C8844A9}" dt="2022-09-26T20:54:28.397" v="511" actId="1076"/>
          <ac:spMkLst>
            <pc:docMk/>
            <pc:sldMk cId="1335866176" sldId="458"/>
            <ac:spMk id="4" creationId="{DEAE3F75-793D-04B8-1B34-C5C9FCCE00C9}"/>
          </ac:spMkLst>
        </pc:spChg>
        <pc:spChg chg="mod">
          <ac:chgData name="Taunya Woods" userId="491c054571819c45" providerId="LiveId" clId="{3663E972-B597-4E44-8475-81A96C8844A9}" dt="2022-09-26T20:58:25.758" v="577" actId="1036"/>
          <ac:spMkLst>
            <pc:docMk/>
            <pc:sldMk cId="1335866176" sldId="458"/>
            <ac:spMk id="10" creationId="{D37BBF72-BC17-2527-2694-6753C498688B}"/>
          </ac:spMkLst>
        </pc:spChg>
        <pc:spChg chg="add del mod">
          <ac:chgData name="Taunya Woods" userId="491c054571819c45" providerId="LiveId" clId="{3663E972-B597-4E44-8475-81A96C8844A9}" dt="2022-09-25T23:51:46.480" v="230" actId="478"/>
          <ac:spMkLst>
            <pc:docMk/>
            <pc:sldMk cId="1335866176" sldId="458"/>
            <ac:spMk id="14" creationId="{D98A6200-13C7-D6E8-CF43-322FAAC2EB2A}"/>
          </ac:spMkLst>
        </pc:spChg>
        <pc:spChg chg="add mod">
          <ac:chgData name="Taunya Woods" userId="491c054571819c45" providerId="LiveId" clId="{3663E972-B597-4E44-8475-81A96C8844A9}" dt="2022-09-26T20:54:12.177" v="507" actId="1076"/>
          <ac:spMkLst>
            <pc:docMk/>
            <pc:sldMk cId="1335866176" sldId="458"/>
            <ac:spMk id="15" creationId="{C7898249-C493-F64C-7525-F25C28FE4F60}"/>
          </ac:spMkLst>
        </pc:spChg>
        <pc:spChg chg="add mod">
          <ac:chgData name="Taunya Woods" userId="491c054571819c45" providerId="LiveId" clId="{3663E972-B597-4E44-8475-81A96C8844A9}" dt="2022-09-26T20:54:20.308" v="508" actId="1076"/>
          <ac:spMkLst>
            <pc:docMk/>
            <pc:sldMk cId="1335866176" sldId="458"/>
            <ac:spMk id="16" creationId="{87DA98B0-AA9B-46BE-39A6-152EE615ADE6}"/>
          </ac:spMkLst>
        </pc:spChg>
        <pc:spChg chg="add mod">
          <ac:chgData name="Taunya Woods" userId="491c054571819c45" providerId="LiveId" clId="{3663E972-B597-4E44-8475-81A96C8844A9}" dt="2022-09-26T20:59:20.723" v="589" actId="255"/>
          <ac:spMkLst>
            <pc:docMk/>
            <pc:sldMk cId="1335866176" sldId="458"/>
            <ac:spMk id="17" creationId="{10A579FF-AD90-650E-AB9F-A59C52E1BC30}"/>
          </ac:spMkLst>
        </pc:spChg>
        <pc:spChg chg="add mod">
          <ac:chgData name="Taunya Woods" userId="491c054571819c45" providerId="LiveId" clId="{3663E972-B597-4E44-8475-81A96C8844A9}" dt="2022-09-26T20:58:18.305" v="574" actId="1076"/>
          <ac:spMkLst>
            <pc:docMk/>
            <pc:sldMk cId="1335866176" sldId="458"/>
            <ac:spMk id="27" creationId="{AC44B786-D3CF-A0FC-A6E0-A28D73E7041E}"/>
          </ac:spMkLst>
        </pc:spChg>
        <pc:picChg chg="del mod">
          <ac:chgData name="Taunya Woods" userId="491c054571819c45" providerId="LiveId" clId="{3663E972-B597-4E44-8475-81A96C8844A9}" dt="2022-09-26T20:56:48.747" v="566" actId="478"/>
          <ac:picMkLst>
            <pc:docMk/>
            <pc:sldMk cId="1335866176" sldId="458"/>
            <ac:picMk id="8" creationId="{C1CDBD43-ACAA-31D6-A9BC-6026B13D81AC}"/>
          </ac:picMkLst>
        </pc:picChg>
        <pc:picChg chg="add del mod">
          <ac:chgData name="Taunya Woods" userId="491c054571819c45" providerId="LiveId" clId="{3663E972-B597-4E44-8475-81A96C8844A9}" dt="2022-09-26T20:57:34.176" v="568" actId="478"/>
          <ac:picMkLst>
            <pc:docMk/>
            <pc:sldMk cId="1335866176" sldId="458"/>
            <ac:picMk id="29" creationId="{12DB6598-5279-E450-F696-DBECC45DCEE0}"/>
          </ac:picMkLst>
        </pc:picChg>
        <pc:picChg chg="add mod">
          <ac:chgData name="Taunya Woods" userId="491c054571819c45" providerId="LiveId" clId="{3663E972-B597-4E44-8475-81A96C8844A9}" dt="2022-09-26T20:59:27.998" v="591" actId="1076"/>
          <ac:picMkLst>
            <pc:docMk/>
            <pc:sldMk cId="1335866176" sldId="458"/>
            <ac:picMk id="31" creationId="{3609407C-D710-359B-00AF-6B348B0829A0}"/>
          </ac:picMkLst>
        </pc:picChg>
        <pc:cxnChg chg="mod">
          <ac:chgData name="Taunya Woods" userId="491c054571819c45" providerId="LiveId" clId="{3663E972-B597-4E44-8475-81A96C8844A9}" dt="2022-09-26T20:54:28.397" v="511" actId="1076"/>
          <ac:cxnSpMkLst>
            <pc:docMk/>
            <pc:sldMk cId="1335866176" sldId="458"/>
            <ac:cxnSpMk id="6" creationId="{40BA6058-E094-AD3F-190D-091F0A8ED36A}"/>
          </ac:cxnSpMkLst>
        </pc:cxnChg>
      </pc:sldChg>
      <pc:sldChg chg="modSp new mod ord">
        <pc:chgData name="Taunya Woods" userId="491c054571819c45" providerId="LiveId" clId="{3663E972-B597-4E44-8475-81A96C8844A9}" dt="2022-09-26T01:14:30.101" v="403"/>
        <pc:sldMkLst>
          <pc:docMk/>
          <pc:sldMk cId="541481079" sldId="459"/>
        </pc:sldMkLst>
        <pc:spChg chg="mod">
          <ac:chgData name="Taunya Woods" userId="491c054571819c45" providerId="LiveId" clId="{3663E972-B597-4E44-8475-81A96C8844A9}" dt="2022-09-26T01:12:53.026" v="401" actId="313"/>
          <ac:spMkLst>
            <pc:docMk/>
            <pc:sldMk cId="541481079" sldId="459"/>
            <ac:spMk id="2" creationId="{A3434BF2-430E-FC09-E5B1-D42647ED62AC}"/>
          </ac:spMkLst>
        </pc:spChg>
        <pc:spChg chg="mod">
          <ac:chgData name="Taunya Woods" userId="491c054571819c45" providerId="LiveId" clId="{3663E972-B597-4E44-8475-81A96C8844A9}" dt="2022-09-26T00:43:48.411" v="385" actId="1076"/>
          <ac:spMkLst>
            <pc:docMk/>
            <pc:sldMk cId="541481079" sldId="459"/>
            <ac:spMk id="3" creationId="{B4D0E5FA-5F55-5D12-56CF-4193E6FEE92C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17AA98-8418-42F9-A9A1-BF248530396C}" type="doc">
      <dgm:prSet loTypeId="urn:microsoft.com/office/officeart/2005/8/layout/vList5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CA"/>
        </a:p>
      </dgm:t>
    </dgm:pt>
    <dgm:pt modelId="{BBEE4963-78BC-4913-B492-565EDF5F0166}">
      <dgm:prSet phldrT="[Text]" custT="1"/>
      <dgm:spPr>
        <a:solidFill>
          <a:srgbClr val="E3C907"/>
        </a:solidFill>
        <a:ln w="19050">
          <a:beve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l"/>
          <a:r>
            <a:rPr lang="en-US" sz="2800" b="0" dirty="0">
              <a:latin typeface="Daytona Condensed" panose="020B0506030503040204" pitchFamily="34" charset="0"/>
            </a:rPr>
            <a:t>   SPENDING</a:t>
          </a:r>
        </a:p>
      </dgm:t>
    </dgm:pt>
    <dgm:pt modelId="{1A87EED4-C5E9-49E3-BB66-9F826D812045}" type="parTrans" cxnId="{DBE8FE90-B24D-4266-A1BB-0C3500CEDF03}">
      <dgm:prSet/>
      <dgm:spPr/>
      <dgm:t>
        <a:bodyPr/>
        <a:lstStyle/>
        <a:p>
          <a:endParaRPr lang="en-CA"/>
        </a:p>
      </dgm:t>
    </dgm:pt>
    <dgm:pt modelId="{17B8ECED-F90B-410F-9806-2192E5292CBD}" type="sibTrans" cxnId="{DBE8FE90-B24D-4266-A1BB-0C3500CEDF03}">
      <dgm:prSet/>
      <dgm:spPr/>
      <dgm:t>
        <a:bodyPr/>
        <a:lstStyle/>
        <a:p>
          <a:endParaRPr lang="en-CA"/>
        </a:p>
      </dgm:t>
    </dgm:pt>
    <dgm:pt modelId="{A60783D1-E699-4DCE-8026-1A7933926EBF}">
      <dgm:prSet phldrT="[Text]" custT="1"/>
      <dgm:spPr>
        <a:solidFill>
          <a:schemeClr val="tx1">
            <a:alpha val="90000"/>
          </a:schemeClr>
        </a:solidFill>
        <a:ln>
          <a:bevel/>
        </a:ln>
      </dgm:spPr>
      <dgm:t>
        <a:bodyPr/>
        <a:lstStyle/>
        <a:p>
          <a:r>
            <a:rPr lang="en-CA" sz="2400" dirty="0">
              <a:latin typeface="Daytona Condensed Light" panose="020B0306030503040204" pitchFamily="34" charset="0"/>
            </a:rPr>
            <a:t>Needs / Wants / Splurge / Debt </a:t>
          </a:r>
        </a:p>
      </dgm:t>
    </dgm:pt>
    <dgm:pt modelId="{FC424EE5-126C-40A4-B1C8-672C38446140}" type="parTrans" cxnId="{C4C596C6-0772-43D6-8FF8-47FF90583336}">
      <dgm:prSet/>
      <dgm:spPr/>
      <dgm:t>
        <a:bodyPr/>
        <a:lstStyle/>
        <a:p>
          <a:endParaRPr lang="en-CA"/>
        </a:p>
      </dgm:t>
    </dgm:pt>
    <dgm:pt modelId="{9C3586E5-F719-446C-A1E4-80D6EEEDAF0D}" type="sibTrans" cxnId="{C4C596C6-0772-43D6-8FF8-47FF90583336}">
      <dgm:prSet/>
      <dgm:spPr/>
      <dgm:t>
        <a:bodyPr/>
        <a:lstStyle/>
        <a:p>
          <a:endParaRPr lang="en-CA"/>
        </a:p>
      </dgm:t>
    </dgm:pt>
    <dgm:pt modelId="{27258F8E-A0B9-4608-AE43-9926B2120825}">
      <dgm:prSet phldrT="[Text]" custT="1"/>
      <dgm:spPr>
        <a:solidFill>
          <a:schemeClr val="tx1">
            <a:alpha val="90000"/>
          </a:schemeClr>
        </a:solidFill>
      </dgm:spPr>
      <dgm:t>
        <a:bodyPr/>
        <a:lstStyle/>
        <a:p>
          <a:r>
            <a:rPr lang="en-CA" sz="2400" dirty="0">
              <a:latin typeface="Daytona Condensed Light" panose="020B0306030503040204" pitchFamily="34" charset="0"/>
            </a:rPr>
            <a:t>Retirement Needs</a:t>
          </a:r>
        </a:p>
      </dgm:t>
    </dgm:pt>
    <dgm:pt modelId="{6A99DE28-13AB-44AE-AF48-590BEFF868F5}" type="parTrans" cxnId="{567E59DB-CB37-40C7-B151-DD265008B64A}">
      <dgm:prSet/>
      <dgm:spPr/>
      <dgm:t>
        <a:bodyPr/>
        <a:lstStyle/>
        <a:p>
          <a:endParaRPr lang="en-CA"/>
        </a:p>
      </dgm:t>
    </dgm:pt>
    <dgm:pt modelId="{97840658-817E-4FCA-B6B7-BEBCF7AB3ECB}" type="sibTrans" cxnId="{567E59DB-CB37-40C7-B151-DD265008B64A}">
      <dgm:prSet/>
      <dgm:spPr/>
      <dgm:t>
        <a:bodyPr/>
        <a:lstStyle/>
        <a:p>
          <a:endParaRPr lang="en-CA"/>
        </a:p>
      </dgm:t>
    </dgm:pt>
    <dgm:pt modelId="{EE905C30-92BA-45DF-91DF-4B6D1225966B}">
      <dgm:prSet phldrT="[Text]" custT="1"/>
      <dgm:spPr>
        <a:solidFill>
          <a:srgbClr val="E3C907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l"/>
          <a:r>
            <a:rPr lang="en-US" sz="2800" b="0" dirty="0">
              <a:latin typeface="Daytona Condensed" panose="020B0506030503040204" pitchFamily="34" charset="0"/>
            </a:rPr>
            <a:t>+ SHARING </a:t>
          </a:r>
        </a:p>
      </dgm:t>
    </dgm:pt>
    <dgm:pt modelId="{19B08B07-CCE8-49BD-B07D-C982E855B0AC}" type="parTrans" cxnId="{F1FF6F2A-88B3-4826-8614-A1BDE123A01C}">
      <dgm:prSet/>
      <dgm:spPr/>
      <dgm:t>
        <a:bodyPr/>
        <a:lstStyle/>
        <a:p>
          <a:endParaRPr lang="en-CA"/>
        </a:p>
      </dgm:t>
    </dgm:pt>
    <dgm:pt modelId="{1EC46E27-266E-4DC3-8436-77CC06880EB5}" type="sibTrans" cxnId="{F1FF6F2A-88B3-4826-8614-A1BDE123A01C}">
      <dgm:prSet/>
      <dgm:spPr/>
      <dgm:t>
        <a:bodyPr/>
        <a:lstStyle/>
        <a:p>
          <a:endParaRPr lang="en-CA"/>
        </a:p>
      </dgm:t>
    </dgm:pt>
    <dgm:pt modelId="{00820070-7EC7-4113-BD53-9DFDDF0A68EA}">
      <dgm:prSet phldrT="[Text]" custT="1"/>
      <dgm:spPr>
        <a:solidFill>
          <a:schemeClr val="bg2">
            <a:alpha val="90000"/>
          </a:schemeClr>
        </a:solidFill>
      </dgm:spPr>
      <dgm:t>
        <a:bodyPr/>
        <a:lstStyle/>
        <a:p>
          <a:r>
            <a:rPr lang="en-CA" sz="2400" dirty="0">
              <a:latin typeface="Daytona Condensed Light" panose="020B0306030503040204" pitchFamily="34" charset="0"/>
            </a:rPr>
            <a:t>Giving / Donations / Taxes </a:t>
          </a:r>
        </a:p>
      </dgm:t>
    </dgm:pt>
    <dgm:pt modelId="{DCFFC247-825C-42BC-946F-708DD42A6FBD}" type="parTrans" cxnId="{2EA6E1F3-0785-4A7B-8359-AB3CBB83AD71}">
      <dgm:prSet/>
      <dgm:spPr/>
      <dgm:t>
        <a:bodyPr/>
        <a:lstStyle/>
        <a:p>
          <a:endParaRPr lang="en-CA"/>
        </a:p>
      </dgm:t>
    </dgm:pt>
    <dgm:pt modelId="{04C63F5B-180C-408C-BE40-357BE943B6C8}" type="sibTrans" cxnId="{2EA6E1F3-0785-4A7B-8359-AB3CBB83AD71}">
      <dgm:prSet/>
      <dgm:spPr/>
      <dgm:t>
        <a:bodyPr/>
        <a:lstStyle/>
        <a:p>
          <a:endParaRPr lang="en-CA"/>
        </a:p>
      </dgm:t>
    </dgm:pt>
    <dgm:pt modelId="{0F84F908-708C-4A1C-BDC8-C7459A614089}">
      <dgm:prSet phldrT="[Text]" custT="1"/>
      <dgm:spPr>
        <a:solidFill>
          <a:srgbClr val="E3C907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l"/>
          <a:r>
            <a:rPr lang="en-US" sz="2800" b="0" dirty="0">
              <a:latin typeface="Daytona Condensed" panose="020B0506030503040204" pitchFamily="34" charset="0"/>
            </a:rPr>
            <a:t>= </a:t>
          </a:r>
          <a:r>
            <a:rPr lang="en-US" sz="2800" b="1" dirty="0">
              <a:latin typeface="Daytona Condensed" panose="020B0506030503040204" pitchFamily="34" charset="0"/>
            </a:rPr>
            <a:t>EARNING</a:t>
          </a:r>
        </a:p>
      </dgm:t>
    </dgm:pt>
    <dgm:pt modelId="{58363DC0-8D6C-4D46-9733-193B7E35D72B}" type="parTrans" cxnId="{3345FFB9-9EB1-4090-B596-528138AA62B8}">
      <dgm:prSet/>
      <dgm:spPr/>
      <dgm:t>
        <a:bodyPr/>
        <a:lstStyle/>
        <a:p>
          <a:endParaRPr lang="en-CA"/>
        </a:p>
      </dgm:t>
    </dgm:pt>
    <dgm:pt modelId="{6A97FCF4-AEC6-42D6-830B-F09FF36DA97D}" type="sibTrans" cxnId="{3345FFB9-9EB1-4090-B596-528138AA62B8}">
      <dgm:prSet/>
      <dgm:spPr/>
      <dgm:t>
        <a:bodyPr/>
        <a:lstStyle/>
        <a:p>
          <a:endParaRPr lang="en-CA"/>
        </a:p>
      </dgm:t>
    </dgm:pt>
    <dgm:pt modelId="{17D4A249-2DB1-4968-9037-0294869577BC}">
      <dgm:prSet phldrT="[Text]" custT="1"/>
      <dgm:spPr>
        <a:solidFill>
          <a:schemeClr val="tx1">
            <a:alpha val="90000"/>
          </a:schemeClr>
        </a:solidFill>
      </dgm:spPr>
      <dgm:t>
        <a:bodyPr/>
        <a:lstStyle/>
        <a:p>
          <a:r>
            <a:rPr lang="en-CA" sz="2400" b="1" dirty="0">
              <a:latin typeface="Daytona Condensed Light" panose="020B0306030503040204" pitchFamily="34" charset="0"/>
            </a:rPr>
            <a:t>Monthly Compensation Required</a:t>
          </a:r>
        </a:p>
      </dgm:t>
    </dgm:pt>
    <dgm:pt modelId="{A1931A96-FD1E-4404-8D14-694431D34CAD}" type="parTrans" cxnId="{8F0581C2-E207-46C7-A89A-5D6934EB39D0}">
      <dgm:prSet/>
      <dgm:spPr/>
      <dgm:t>
        <a:bodyPr/>
        <a:lstStyle/>
        <a:p>
          <a:endParaRPr lang="en-CA"/>
        </a:p>
      </dgm:t>
    </dgm:pt>
    <dgm:pt modelId="{AFB3BB4C-A8B0-4E16-A89E-92566A1986FC}" type="sibTrans" cxnId="{8F0581C2-E207-46C7-A89A-5D6934EB39D0}">
      <dgm:prSet/>
      <dgm:spPr/>
      <dgm:t>
        <a:bodyPr/>
        <a:lstStyle/>
        <a:p>
          <a:endParaRPr lang="en-CA"/>
        </a:p>
      </dgm:t>
    </dgm:pt>
    <dgm:pt modelId="{33D5C38A-874C-4760-8128-6E8F48E5645B}">
      <dgm:prSet phldrT="[Text]" custT="1"/>
      <dgm:spPr>
        <a:solidFill>
          <a:srgbClr val="E3C907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l"/>
          <a:r>
            <a:rPr lang="en-US" sz="2800" b="0" dirty="0">
              <a:latin typeface="Daytona Condensed" panose="020B0506030503040204" pitchFamily="34" charset="0"/>
            </a:rPr>
            <a:t>+ INVESTING</a:t>
          </a:r>
          <a:endParaRPr lang="en-CA" sz="2800" b="0" dirty="0">
            <a:latin typeface="Daytona Condensed" panose="020B0506030503040204" pitchFamily="34" charset="0"/>
          </a:endParaRPr>
        </a:p>
      </dgm:t>
    </dgm:pt>
    <dgm:pt modelId="{658EE92A-EBDA-46A2-A824-82B0B892E062}" type="sibTrans" cxnId="{ADD621D7-A987-49CA-82DE-F8B6A7C633DD}">
      <dgm:prSet/>
      <dgm:spPr/>
      <dgm:t>
        <a:bodyPr/>
        <a:lstStyle/>
        <a:p>
          <a:endParaRPr lang="en-CA"/>
        </a:p>
      </dgm:t>
    </dgm:pt>
    <dgm:pt modelId="{55C4594C-C0F5-454B-9398-D8B0D8E023B8}" type="parTrans" cxnId="{ADD621D7-A987-49CA-82DE-F8B6A7C633DD}">
      <dgm:prSet/>
      <dgm:spPr/>
      <dgm:t>
        <a:bodyPr/>
        <a:lstStyle/>
        <a:p>
          <a:endParaRPr lang="en-CA"/>
        </a:p>
      </dgm:t>
    </dgm:pt>
    <dgm:pt modelId="{61E8DB97-C2EB-4773-BC14-D2FACDE5801F}">
      <dgm:prSet phldrT="[Text]" custT="1"/>
      <dgm:spPr>
        <a:solidFill>
          <a:srgbClr val="E3C907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l"/>
          <a:r>
            <a:rPr lang="en-US" sz="2800" b="0" dirty="0">
              <a:latin typeface="Daytona Condensed" panose="020B0506030503040204" pitchFamily="34" charset="0"/>
            </a:rPr>
            <a:t>+ SAVING</a:t>
          </a:r>
        </a:p>
      </dgm:t>
    </dgm:pt>
    <dgm:pt modelId="{8BEB271B-3C70-47EF-80CD-F27DE595528A}" type="sibTrans" cxnId="{9C036185-548D-4851-B5F8-80CA7E9B0687}">
      <dgm:prSet/>
      <dgm:spPr/>
      <dgm:t>
        <a:bodyPr/>
        <a:lstStyle/>
        <a:p>
          <a:endParaRPr lang="en-CA"/>
        </a:p>
      </dgm:t>
    </dgm:pt>
    <dgm:pt modelId="{9EF2C233-E863-4115-B07D-DDDCAF599BBC}" type="parTrans" cxnId="{9C036185-548D-4851-B5F8-80CA7E9B0687}">
      <dgm:prSet/>
      <dgm:spPr/>
      <dgm:t>
        <a:bodyPr/>
        <a:lstStyle/>
        <a:p>
          <a:endParaRPr lang="en-CA"/>
        </a:p>
      </dgm:t>
    </dgm:pt>
    <dgm:pt modelId="{A5CCC1C7-EC29-4559-BD82-5E136137CBE0}">
      <dgm:prSet phldrT="[Text]" custT="1"/>
      <dgm:spPr>
        <a:solidFill>
          <a:schemeClr val="tx1">
            <a:alpha val="90000"/>
          </a:schemeClr>
        </a:solidFill>
      </dgm:spPr>
      <dgm:t>
        <a:bodyPr/>
        <a:lstStyle/>
        <a:p>
          <a:r>
            <a:rPr lang="en-CA" sz="2400" dirty="0">
              <a:latin typeface="Daytona Condensed Light" panose="020B0306030503040204" pitchFamily="34" charset="0"/>
            </a:rPr>
            <a:t>Emergency Funds</a:t>
          </a:r>
        </a:p>
      </dgm:t>
    </dgm:pt>
    <dgm:pt modelId="{64DBA655-BC0A-47BD-B4EC-5A37C5785969}" type="sibTrans" cxnId="{2051D2A4-8585-40A1-BA4C-53AA39B397F1}">
      <dgm:prSet/>
      <dgm:spPr/>
      <dgm:t>
        <a:bodyPr/>
        <a:lstStyle/>
        <a:p>
          <a:endParaRPr lang="en-CA"/>
        </a:p>
      </dgm:t>
    </dgm:pt>
    <dgm:pt modelId="{031070AF-F9FE-42C2-9DFB-6C5483BDA80A}" type="parTrans" cxnId="{2051D2A4-8585-40A1-BA4C-53AA39B397F1}">
      <dgm:prSet/>
      <dgm:spPr/>
      <dgm:t>
        <a:bodyPr/>
        <a:lstStyle/>
        <a:p>
          <a:endParaRPr lang="en-CA"/>
        </a:p>
      </dgm:t>
    </dgm:pt>
    <dgm:pt modelId="{B62F022E-AAEF-4B77-983B-F7E79D2C9AD5}" type="pres">
      <dgm:prSet presAssocID="{7417AA98-8418-42F9-A9A1-BF248530396C}" presName="Name0" presStyleCnt="0">
        <dgm:presLayoutVars>
          <dgm:dir/>
          <dgm:animLvl val="lvl"/>
          <dgm:resizeHandles val="exact"/>
        </dgm:presLayoutVars>
      </dgm:prSet>
      <dgm:spPr/>
    </dgm:pt>
    <dgm:pt modelId="{5881F846-F5C2-4481-BEF1-FD7BBF9C86E7}" type="pres">
      <dgm:prSet presAssocID="{BBEE4963-78BC-4913-B492-565EDF5F0166}" presName="linNode" presStyleCnt="0"/>
      <dgm:spPr/>
    </dgm:pt>
    <dgm:pt modelId="{F8BCA395-0914-47E3-A26C-4135B636E72E}" type="pres">
      <dgm:prSet presAssocID="{BBEE4963-78BC-4913-B492-565EDF5F0166}" presName="parentText" presStyleLbl="node1" presStyleIdx="0" presStyleCnt="5" custLinFactNeighborX="141">
        <dgm:presLayoutVars>
          <dgm:chMax val="1"/>
          <dgm:bulletEnabled val="1"/>
        </dgm:presLayoutVars>
      </dgm:prSet>
      <dgm:spPr/>
    </dgm:pt>
    <dgm:pt modelId="{CE542F76-84A5-4D5F-B8D5-7E6288D365A9}" type="pres">
      <dgm:prSet presAssocID="{BBEE4963-78BC-4913-B492-565EDF5F0166}" presName="descendantText" presStyleLbl="alignAccFollowNode1" presStyleIdx="0" presStyleCnt="5">
        <dgm:presLayoutVars>
          <dgm:bulletEnabled val="1"/>
        </dgm:presLayoutVars>
      </dgm:prSet>
      <dgm:spPr/>
    </dgm:pt>
    <dgm:pt modelId="{E2704F47-893A-4261-97AF-B16136137C83}" type="pres">
      <dgm:prSet presAssocID="{17B8ECED-F90B-410F-9806-2192E5292CBD}" presName="sp" presStyleCnt="0"/>
      <dgm:spPr/>
    </dgm:pt>
    <dgm:pt modelId="{DCF14339-4DBE-462A-86C3-CC4FD98AEE07}" type="pres">
      <dgm:prSet presAssocID="{61E8DB97-C2EB-4773-BC14-D2FACDE5801F}" presName="linNode" presStyleCnt="0"/>
      <dgm:spPr/>
    </dgm:pt>
    <dgm:pt modelId="{2E7EDC4A-08E1-4446-8D25-F582CC0F6322}" type="pres">
      <dgm:prSet presAssocID="{61E8DB97-C2EB-4773-BC14-D2FACDE5801F}" presName="parentText" presStyleLbl="node1" presStyleIdx="1" presStyleCnt="5">
        <dgm:presLayoutVars>
          <dgm:chMax val="1"/>
          <dgm:bulletEnabled val="1"/>
        </dgm:presLayoutVars>
      </dgm:prSet>
      <dgm:spPr/>
    </dgm:pt>
    <dgm:pt modelId="{87222301-D6A9-437B-B009-7D1126E98D0E}" type="pres">
      <dgm:prSet presAssocID="{61E8DB97-C2EB-4773-BC14-D2FACDE5801F}" presName="descendantText" presStyleLbl="alignAccFollowNode1" presStyleIdx="1" presStyleCnt="5" custLinFactNeighborX="377" custLinFactNeighborY="-2468">
        <dgm:presLayoutVars>
          <dgm:bulletEnabled val="1"/>
        </dgm:presLayoutVars>
      </dgm:prSet>
      <dgm:spPr/>
    </dgm:pt>
    <dgm:pt modelId="{6483DFEC-BDF4-4EFA-AB9D-BA4A8C46BB69}" type="pres">
      <dgm:prSet presAssocID="{8BEB271B-3C70-47EF-80CD-F27DE595528A}" presName="sp" presStyleCnt="0"/>
      <dgm:spPr/>
    </dgm:pt>
    <dgm:pt modelId="{A93E2BCB-52FC-430B-9AEA-A0454CCE86C9}" type="pres">
      <dgm:prSet presAssocID="{33D5C38A-874C-4760-8128-6E8F48E5645B}" presName="linNode" presStyleCnt="0"/>
      <dgm:spPr/>
    </dgm:pt>
    <dgm:pt modelId="{9672B4E9-8644-4511-A9AF-C3A744545F60}" type="pres">
      <dgm:prSet presAssocID="{33D5C38A-874C-4760-8128-6E8F48E5645B}" presName="parentText" presStyleLbl="node1" presStyleIdx="2" presStyleCnt="5">
        <dgm:presLayoutVars>
          <dgm:chMax val="1"/>
          <dgm:bulletEnabled val="1"/>
        </dgm:presLayoutVars>
      </dgm:prSet>
      <dgm:spPr/>
    </dgm:pt>
    <dgm:pt modelId="{06DDD6B2-B28D-4884-A61C-9EBBDD7725F3}" type="pres">
      <dgm:prSet presAssocID="{33D5C38A-874C-4760-8128-6E8F48E5645B}" presName="descendantText" presStyleLbl="alignAccFollowNode1" presStyleIdx="2" presStyleCnt="5">
        <dgm:presLayoutVars>
          <dgm:bulletEnabled val="1"/>
        </dgm:presLayoutVars>
      </dgm:prSet>
      <dgm:spPr/>
    </dgm:pt>
    <dgm:pt modelId="{62D9E4B3-D92D-466C-98EB-E175DCFB78A1}" type="pres">
      <dgm:prSet presAssocID="{658EE92A-EBDA-46A2-A824-82B0B892E062}" presName="sp" presStyleCnt="0"/>
      <dgm:spPr/>
    </dgm:pt>
    <dgm:pt modelId="{4DF712F2-C82C-4DDF-B1FB-BD6E5CEF8E87}" type="pres">
      <dgm:prSet presAssocID="{EE905C30-92BA-45DF-91DF-4B6D1225966B}" presName="linNode" presStyleCnt="0"/>
      <dgm:spPr/>
    </dgm:pt>
    <dgm:pt modelId="{F16D8BEA-D5B8-4EE6-B444-69D995C54DBF}" type="pres">
      <dgm:prSet presAssocID="{EE905C30-92BA-45DF-91DF-4B6D1225966B}" presName="parentText" presStyleLbl="node1" presStyleIdx="3" presStyleCnt="5">
        <dgm:presLayoutVars>
          <dgm:chMax val="1"/>
          <dgm:bulletEnabled val="1"/>
        </dgm:presLayoutVars>
      </dgm:prSet>
      <dgm:spPr/>
    </dgm:pt>
    <dgm:pt modelId="{04FDD0AB-9061-4A82-8287-153C2865B927}" type="pres">
      <dgm:prSet presAssocID="{EE905C30-92BA-45DF-91DF-4B6D1225966B}" presName="descendantText" presStyleLbl="alignAccFollowNode1" presStyleIdx="3" presStyleCnt="5">
        <dgm:presLayoutVars>
          <dgm:bulletEnabled val="1"/>
        </dgm:presLayoutVars>
      </dgm:prSet>
      <dgm:spPr/>
    </dgm:pt>
    <dgm:pt modelId="{C63D2E8D-28EC-47BE-BDA0-DFAB105C2BCA}" type="pres">
      <dgm:prSet presAssocID="{1EC46E27-266E-4DC3-8436-77CC06880EB5}" presName="sp" presStyleCnt="0"/>
      <dgm:spPr/>
    </dgm:pt>
    <dgm:pt modelId="{3B105485-CF90-4EEE-B6DD-8EAF4651D398}" type="pres">
      <dgm:prSet presAssocID="{0F84F908-708C-4A1C-BDC8-C7459A614089}" presName="linNode" presStyleCnt="0"/>
      <dgm:spPr/>
    </dgm:pt>
    <dgm:pt modelId="{783AF2C9-D52F-4411-91CA-F88C534FE2B0}" type="pres">
      <dgm:prSet presAssocID="{0F84F908-708C-4A1C-BDC8-C7459A614089}" presName="parentText" presStyleLbl="node1" presStyleIdx="4" presStyleCnt="5" custLinFactNeighborY="46928">
        <dgm:presLayoutVars>
          <dgm:chMax val="1"/>
          <dgm:bulletEnabled val="1"/>
        </dgm:presLayoutVars>
      </dgm:prSet>
      <dgm:spPr/>
    </dgm:pt>
    <dgm:pt modelId="{4E7FF96E-72BF-4374-AB46-C1CDB31BDEA2}" type="pres">
      <dgm:prSet presAssocID="{0F84F908-708C-4A1C-BDC8-C7459A614089}" presName="descendantText" presStyleLbl="alignAccFollowNode1" presStyleIdx="4" presStyleCnt="5" custLinFactNeighborY="0">
        <dgm:presLayoutVars>
          <dgm:bulletEnabled val="1"/>
        </dgm:presLayoutVars>
      </dgm:prSet>
      <dgm:spPr/>
    </dgm:pt>
  </dgm:ptLst>
  <dgm:cxnLst>
    <dgm:cxn modelId="{E7897A1B-0057-4A23-A36B-41571F0E1645}" type="presOf" srcId="{BBEE4963-78BC-4913-B492-565EDF5F0166}" destId="{F8BCA395-0914-47E3-A26C-4135B636E72E}" srcOrd="0" destOrd="0" presId="urn:microsoft.com/office/officeart/2005/8/layout/vList5"/>
    <dgm:cxn modelId="{BA07142A-0573-4DB6-99D5-FA771EAC1DE9}" type="presOf" srcId="{EE905C30-92BA-45DF-91DF-4B6D1225966B}" destId="{F16D8BEA-D5B8-4EE6-B444-69D995C54DBF}" srcOrd="0" destOrd="0" presId="urn:microsoft.com/office/officeart/2005/8/layout/vList5"/>
    <dgm:cxn modelId="{F1FF6F2A-88B3-4826-8614-A1BDE123A01C}" srcId="{7417AA98-8418-42F9-A9A1-BF248530396C}" destId="{EE905C30-92BA-45DF-91DF-4B6D1225966B}" srcOrd="3" destOrd="0" parTransId="{19B08B07-CCE8-49BD-B07D-C982E855B0AC}" sibTransId="{1EC46E27-266E-4DC3-8436-77CC06880EB5}"/>
    <dgm:cxn modelId="{4C86292D-8540-414A-A871-C9476D572978}" type="presOf" srcId="{00820070-7EC7-4113-BD53-9DFDDF0A68EA}" destId="{04FDD0AB-9061-4A82-8287-153C2865B927}" srcOrd="0" destOrd="0" presId="urn:microsoft.com/office/officeart/2005/8/layout/vList5"/>
    <dgm:cxn modelId="{EC4E5C5C-082D-4E92-9C58-80551BBC7D96}" type="presOf" srcId="{17D4A249-2DB1-4968-9037-0294869577BC}" destId="{4E7FF96E-72BF-4374-AB46-C1CDB31BDEA2}" srcOrd="0" destOrd="0" presId="urn:microsoft.com/office/officeart/2005/8/layout/vList5"/>
    <dgm:cxn modelId="{07C51641-FE8F-491E-859F-4B18013AD1C4}" type="presOf" srcId="{27258F8E-A0B9-4608-AE43-9926B2120825}" destId="{06DDD6B2-B28D-4884-A61C-9EBBDD7725F3}" srcOrd="0" destOrd="0" presId="urn:microsoft.com/office/officeart/2005/8/layout/vList5"/>
    <dgm:cxn modelId="{CD655466-E89C-48CB-A04A-DA8A77B01E06}" type="presOf" srcId="{A5CCC1C7-EC29-4559-BD82-5E136137CBE0}" destId="{87222301-D6A9-437B-B009-7D1126E98D0E}" srcOrd="0" destOrd="0" presId="urn:microsoft.com/office/officeart/2005/8/layout/vList5"/>
    <dgm:cxn modelId="{F5B48954-A6DA-4B7C-AFEC-630C4F843815}" type="presOf" srcId="{33D5C38A-874C-4760-8128-6E8F48E5645B}" destId="{9672B4E9-8644-4511-A9AF-C3A744545F60}" srcOrd="0" destOrd="0" presId="urn:microsoft.com/office/officeart/2005/8/layout/vList5"/>
    <dgm:cxn modelId="{CC023885-C4F9-4444-809D-9497F4EC5A9A}" type="presOf" srcId="{7417AA98-8418-42F9-A9A1-BF248530396C}" destId="{B62F022E-AAEF-4B77-983B-F7E79D2C9AD5}" srcOrd="0" destOrd="0" presId="urn:microsoft.com/office/officeart/2005/8/layout/vList5"/>
    <dgm:cxn modelId="{9C036185-548D-4851-B5F8-80CA7E9B0687}" srcId="{7417AA98-8418-42F9-A9A1-BF248530396C}" destId="{61E8DB97-C2EB-4773-BC14-D2FACDE5801F}" srcOrd="1" destOrd="0" parTransId="{9EF2C233-E863-4115-B07D-DDDCAF599BBC}" sibTransId="{8BEB271B-3C70-47EF-80CD-F27DE595528A}"/>
    <dgm:cxn modelId="{DBE8FE90-B24D-4266-A1BB-0C3500CEDF03}" srcId="{7417AA98-8418-42F9-A9A1-BF248530396C}" destId="{BBEE4963-78BC-4913-B492-565EDF5F0166}" srcOrd="0" destOrd="0" parTransId="{1A87EED4-C5E9-49E3-BB66-9F826D812045}" sibTransId="{17B8ECED-F90B-410F-9806-2192E5292CBD}"/>
    <dgm:cxn modelId="{6C271C98-3507-4DBF-BB21-F4BD2EAE0C0A}" type="presOf" srcId="{A60783D1-E699-4DCE-8026-1A7933926EBF}" destId="{CE542F76-84A5-4D5F-B8D5-7E6288D365A9}" srcOrd="0" destOrd="0" presId="urn:microsoft.com/office/officeart/2005/8/layout/vList5"/>
    <dgm:cxn modelId="{2051D2A4-8585-40A1-BA4C-53AA39B397F1}" srcId="{61E8DB97-C2EB-4773-BC14-D2FACDE5801F}" destId="{A5CCC1C7-EC29-4559-BD82-5E136137CBE0}" srcOrd="0" destOrd="0" parTransId="{031070AF-F9FE-42C2-9DFB-6C5483BDA80A}" sibTransId="{64DBA655-BC0A-47BD-B4EC-5A37C5785969}"/>
    <dgm:cxn modelId="{0E5239A7-62D6-4529-BD29-900DFDF008F8}" type="presOf" srcId="{0F84F908-708C-4A1C-BDC8-C7459A614089}" destId="{783AF2C9-D52F-4411-91CA-F88C534FE2B0}" srcOrd="0" destOrd="0" presId="urn:microsoft.com/office/officeart/2005/8/layout/vList5"/>
    <dgm:cxn modelId="{3345FFB9-9EB1-4090-B596-528138AA62B8}" srcId="{7417AA98-8418-42F9-A9A1-BF248530396C}" destId="{0F84F908-708C-4A1C-BDC8-C7459A614089}" srcOrd="4" destOrd="0" parTransId="{58363DC0-8D6C-4D46-9733-193B7E35D72B}" sibTransId="{6A97FCF4-AEC6-42D6-830B-F09FF36DA97D}"/>
    <dgm:cxn modelId="{8F0581C2-E207-46C7-A89A-5D6934EB39D0}" srcId="{0F84F908-708C-4A1C-BDC8-C7459A614089}" destId="{17D4A249-2DB1-4968-9037-0294869577BC}" srcOrd="0" destOrd="0" parTransId="{A1931A96-FD1E-4404-8D14-694431D34CAD}" sibTransId="{AFB3BB4C-A8B0-4E16-A89E-92566A1986FC}"/>
    <dgm:cxn modelId="{C4C596C6-0772-43D6-8FF8-47FF90583336}" srcId="{BBEE4963-78BC-4913-B492-565EDF5F0166}" destId="{A60783D1-E699-4DCE-8026-1A7933926EBF}" srcOrd="0" destOrd="0" parTransId="{FC424EE5-126C-40A4-B1C8-672C38446140}" sibTransId="{9C3586E5-F719-446C-A1E4-80D6EEEDAF0D}"/>
    <dgm:cxn modelId="{0D3568C8-38CB-49D9-93FA-9BFDEFCEC53C}" type="presOf" srcId="{61E8DB97-C2EB-4773-BC14-D2FACDE5801F}" destId="{2E7EDC4A-08E1-4446-8D25-F582CC0F6322}" srcOrd="0" destOrd="0" presId="urn:microsoft.com/office/officeart/2005/8/layout/vList5"/>
    <dgm:cxn modelId="{ADD621D7-A987-49CA-82DE-F8B6A7C633DD}" srcId="{7417AA98-8418-42F9-A9A1-BF248530396C}" destId="{33D5C38A-874C-4760-8128-6E8F48E5645B}" srcOrd="2" destOrd="0" parTransId="{55C4594C-C0F5-454B-9398-D8B0D8E023B8}" sibTransId="{658EE92A-EBDA-46A2-A824-82B0B892E062}"/>
    <dgm:cxn modelId="{567E59DB-CB37-40C7-B151-DD265008B64A}" srcId="{33D5C38A-874C-4760-8128-6E8F48E5645B}" destId="{27258F8E-A0B9-4608-AE43-9926B2120825}" srcOrd="0" destOrd="0" parTransId="{6A99DE28-13AB-44AE-AF48-590BEFF868F5}" sibTransId="{97840658-817E-4FCA-B6B7-BEBCF7AB3ECB}"/>
    <dgm:cxn modelId="{2EA6E1F3-0785-4A7B-8359-AB3CBB83AD71}" srcId="{EE905C30-92BA-45DF-91DF-4B6D1225966B}" destId="{00820070-7EC7-4113-BD53-9DFDDF0A68EA}" srcOrd="0" destOrd="0" parTransId="{DCFFC247-825C-42BC-946F-708DD42A6FBD}" sibTransId="{04C63F5B-180C-408C-BE40-357BE943B6C8}"/>
    <dgm:cxn modelId="{EBBE879B-1E84-40F6-8554-1588215E12DD}" type="presParOf" srcId="{B62F022E-AAEF-4B77-983B-F7E79D2C9AD5}" destId="{5881F846-F5C2-4481-BEF1-FD7BBF9C86E7}" srcOrd="0" destOrd="0" presId="urn:microsoft.com/office/officeart/2005/8/layout/vList5"/>
    <dgm:cxn modelId="{D7F499F7-2C75-4A4E-AF2E-C1AEF14FEBF1}" type="presParOf" srcId="{5881F846-F5C2-4481-BEF1-FD7BBF9C86E7}" destId="{F8BCA395-0914-47E3-A26C-4135B636E72E}" srcOrd="0" destOrd="0" presId="urn:microsoft.com/office/officeart/2005/8/layout/vList5"/>
    <dgm:cxn modelId="{20F1A473-446F-4323-BEA3-A11C6DF84628}" type="presParOf" srcId="{5881F846-F5C2-4481-BEF1-FD7BBF9C86E7}" destId="{CE542F76-84A5-4D5F-B8D5-7E6288D365A9}" srcOrd="1" destOrd="0" presId="urn:microsoft.com/office/officeart/2005/8/layout/vList5"/>
    <dgm:cxn modelId="{A38DF3A1-48A9-42D4-9739-C725E807DD10}" type="presParOf" srcId="{B62F022E-AAEF-4B77-983B-F7E79D2C9AD5}" destId="{E2704F47-893A-4261-97AF-B16136137C83}" srcOrd="1" destOrd="0" presId="urn:microsoft.com/office/officeart/2005/8/layout/vList5"/>
    <dgm:cxn modelId="{355EC2B1-AA9E-4642-A18C-80FB9133F1A9}" type="presParOf" srcId="{B62F022E-AAEF-4B77-983B-F7E79D2C9AD5}" destId="{DCF14339-4DBE-462A-86C3-CC4FD98AEE07}" srcOrd="2" destOrd="0" presId="urn:microsoft.com/office/officeart/2005/8/layout/vList5"/>
    <dgm:cxn modelId="{0E960B85-68C6-4D4B-B83B-5790B9C3B1B2}" type="presParOf" srcId="{DCF14339-4DBE-462A-86C3-CC4FD98AEE07}" destId="{2E7EDC4A-08E1-4446-8D25-F582CC0F6322}" srcOrd="0" destOrd="0" presId="urn:microsoft.com/office/officeart/2005/8/layout/vList5"/>
    <dgm:cxn modelId="{112A9275-472B-486B-8765-C34939781BB4}" type="presParOf" srcId="{DCF14339-4DBE-462A-86C3-CC4FD98AEE07}" destId="{87222301-D6A9-437B-B009-7D1126E98D0E}" srcOrd="1" destOrd="0" presId="urn:microsoft.com/office/officeart/2005/8/layout/vList5"/>
    <dgm:cxn modelId="{0541376C-AE21-452A-874E-14C3DB4436F5}" type="presParOf" srcId="{B62F022E-AAEF-4B77-983B-F7E79D2C9AD5}" destId="{6483DFEC-BDF4-4EFA-AB9D-BA4A8C46BB69}" srcOrd="3" destOrd="0" presId="urn:microsoft.com/office/officeart/2005/8/layout/vList5"/>
    <dgm:cxn modelId="{2C239D04-51B7-4A8F-A853-4565C7CEEF26}" type="presParOf" srcId="{B62F022E-AAEF-4B77-983B-F7E79D2C9AD5}" destId="{A93E2BCB-52FC-430B-9AEA-A0454CCE86C9}" srcOrd="4" destOrd="0" presId="urn:microsoft.com/office/officeart/2005/8/layout/vList5"/>
    <dgm:cxn modelId="{B1C09110-BEA6-47BC-9E49-B5F041D393CC}" type="presParOf" srcId="{A93E2BCB-52FC-430B-9AEA-A0454CCE86C9}" destId="{9672B4E9-8644-4511-A9AF-C3A744545F60}" srcOrd="0" destOrd="0" presId="urn:microsoft.com/office/officeart/2005/8/layout/vList5"/>
    <dgm:cxn modelId="{E7D09736-CC8A-438A-A0CD-1B41E15C0D28}" type="presParOf" srcId="{A93E2BCB-52FC-430B-9AEA-A0454CCE86C9}" destId="{06DDD6B2-B28D-4884-A61C-9EBBDD7725F3}" srcOrd="1" destOrd="0" presId="urn:microsoft.com/office/officeart/2005/8/layout/vList5"/>
    <dgm:cxn modelId="{F6C6E4D6-8804-47E8-9A67-B3A5FDE07EDA}" type="presParOf" srcId="{B62F022E-AAEF-4B77-983B-F7E79D2C9AD5}" destId="{62D9E4B3-D92D-466C-98EB-E175DCFB78A1}" srcOrd="5" destOrd="0" presId="urn:microsoft.com/office/officeart/2005/8/layout/vList5"/>
    <dgm:cxn modelId="{03195BFD-48A7-4646-B9E4-04090D472849}" type="presParOf" srcId="{B62F022E-AAEF-4B77-983B-F7E79D2C9AD5}" destId="{4DF712F2-C82C-4DDF-B1FB-BD6E5CEF8E87}" srcOrd="6" destOrd="0" presId="urn:microsoft.com/office/officeart/2005/8/layout/vList5"/>
    <dgm:cxn modelId="{CD2BF884-876D-4BD6-9642-7FFBE362A890}" type="presParOf" srcId="{4DF712F2-C82C-4DDF-B1FB-BD6E5CEF8E87}" destId="{F16D8BEA-D5B8-4EE6-B444-69D995C54DBF}" srcOrd="0" destOrd="0" presId="urn:microsoft.com/office/officeart/2005/8/layout/vList5"/>
    <dgm:cxn modelId="{F109027E-C566-4221-A7B2-64738536AEDE}" type="presParOf" srcId="{4DF712F2-C82C-4DDF-B1FB-BD6E5CEF8E87}" destId="{04FDD0AB-9061-4A82-8287-153C2865B927}" srcOrd="1" destOrd="0" presId="urn:microsoft.com/office/officeart/2005/8/layout/vList5"/>
    <dgm:cxn modelId="{0D8F9084-B4D4-4E8B-A055-403870EE860C}" type="presParOf" srcId="{B62F022E-AAEF-4B77-983B-F7E79D2C9AD5}" destId="{C63D2E8D-28EC-47BE-BDA0-DFAB105C2BCA}" srcOrd="7" destOrd="0" presId="urn:microsoft.com/office/officeart/2005/8/layout/vList5"/>
    <dgm:cxn modelId="{66653218-8B28-4C95-8BA4-A26E1EA8AEB4}" type="presParOf" srcId="{B62F022E-AAEF-4B77-983B-F7E79D2C9AD5}" destId="{3B105485-CF90-4EEE-B6DD-8EAF4651D398}" srcOrd="8" destOrd="0" presId="urn:microsoft.com/office/officeart/2005/8/layout/vList5"/>
    <dgm:cxn modelId="{9D389E9C-67C9-4EA8-ACE5-BE1245EEF56B}" type="presParOf" srcId="{3B105485-CF90-4EEE-B6DD-8EAF4651D398}" destId="{783AF2C9-D52F-4411-91CA-F88C534FE2B0}" srcOrd="0" destOrd="0" presId="urn:microsoft.com/office/officeart/2005/8/layout/vList5"/>
    <dgm:cxn modelId="{2104734A-CB13-4005-9328-D29C146E73D0}" type="presParOf" srcId="{3B105485-CF90-4EEE-B6DD-8EAF4651D398}" destId="{4E7FF96E-72BF-4374-AB46-C1CDB31BDEA2}" srcOrd="1" destOrd="0" presId="urn:microsoft.com/office/officeart/2005/8/layout/vList5"/>
  </dgm:cxnLst>
  <dgm:bg/>
  <dgm:whole>
    <a:ln w="38100"/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6F8437B-00BA-4C1E-968C-91AD2A6D539D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AEAB7922-007B-4D12-963C-615334A83065}">
      <dgm:prSet phldrT="[Text]"/>
      <dgm:spPr>
        <a:solidFill>
          <a:srgbClr val="FEFADA"/>
        </a:solidFill>
        <a:ln w="57150">
          <a:solidFill>
            <a:schemeClr val="bg1">
              <a:lumMod val="75000"/>
              <a:lumOff val="25000"/>
            </a:schemeClr>
          </a:solidFill>
        </a:ln>
      </dgm:spPr>
      <dgm:t>
        <a:bodyPr/>
        <a:lstStyle/>
        <a:p>
          <a:r>
            <a:rPr lang="en-CA" b="1" dirty="0">
              <a:solidFill>
                <a:schemeClr val="bg1">
                  <a:lumMod val="95000"/>
                  <a:lumOff val="5000"/>
                </a:schemeClr>
              </a:solidFill>
              <a:latin typeface="Daytona Condensed Light" panose="020B0306030503040204" pitchFamily="34" charset="0"/>
            </a:rPr>
            <a:t>Small Biz Owner </a:t>
          </a:r>
        </a:p>
      </dgm:t>
    </dgm:pt>
    <dgm:pt modelId="{334B880E-D838-4AD7-9D32-678B32EBE20D}" type="parTrans" cxnId="{95846FCB-A81C-41F1-86D5-7D4EB933EE0F}">
      <dgm:prSet/>
      <dgm:spPr/>
      <dgm:t>
        <a:bodyPr/>
        <a:lstStyle/>
        <a:p>
          <a:endParaRPr lang="en-CA" b="1">
            <a:solidFill>
              <a:schemeClr val="bg1">
                <a:lumMod val="95000"/>
                <a:lumOff val="5000"/>
              </a:schemeClr>
            </a:solidFill>
            <a:latin typeface="Daytona Condensed Light" panose="020B0306030503040204" pitchFamily="34" charset="0"/>
          </a:endParaRPr>
        </a:p>
      </dgm:t>
    </dgm:pt>
    <dgm:pt modelId="{610FF77F-8785-49CD-BAF1-54019E5119EC}" type="sibTrans" cxnId="{95846FCB-A81C-41F1-86D5-7D4EB933EE0F}">
      <dgm:prSet/>
      <dgm:spPr/>
      <dgm:t>
        <a:bodyPr/>
        <a:lstStyle/>
        <a:p>
          <a:endParaRPr lang="en-CA" b="1">
            <a:solidFill>
              <a:schemeClr val="bg1">
                <a:lumMod val="95000"/>
                <a:lumOff val="5000"/>
              </a:schemeClr>
            </a:solidFill>
            <a:latin typeface="Daytona Condensed Light" panose="020B0306030503040204" pitchFamily="34" charset="0"/>
          </a:endParaRPr>
        </a:p>
      </dgm:t>
    </dgm:pt>
    <dgm:pt modelId="{4931E30B-FDEC-4768-A7F6-17034A319A3F}">
      <dgm:prSet phldrT="[Text]"/>
      <dgm:spPr>
        <a:solidFill>
          <a:srgbClr val="FCF096"/>
        </a:solidFill>
        <a:ln w="57150">
          <a:solidFill>
            <a:schemeClr val="bg1">
              <a:lumMod val="75000"/>
              <a:lumOff val="25000"/>
            </a:schemeClr>
          </a:solidFill>
        </a:ln>
      </dgm:spPr>
      <dgm:t>
        <a:bodyPr/>
        <a:lstStyle/>
        <a:p>
          <a:r>
            <a:rPr lang="en-CA" b="1" dirty="0">
              <a:solidFill>
                <a:schemeClr val="bg1">
                  <a:lumMod val="95000"/>
                  <a:lumOff val="5000"/>
                </a:schemeClr>
              </a:solidFill>
              <a:latin typeface="Daytona Condensed Light" panose="020B0306030503040204" pitchFamily="34" charset="0"/>
            </a:rPr>
            <a:t>Entrepreneur </a:t>
          </a:r>
        </a:p>
      </dgm:t>
    </dgm:pt>
    <dgm:pt modelId="{67529426-0192-43EF-9151-99BA0837B89F}" type="parTrans" cxnId="{2F32C2D8-7218-4753-9FEF-524B65930768}">
      <dgm:prSet/>
      <dgm:spPr/>
      <dgm:t>
        <a:bodyPr/>
        <a:lstStyle/>
        <a:p>
          <a:endParaRPr lang="en-CA" b="1">
            <a:solidFill>
              <a:schemeClr val="bg1">
                <a:lumMod val="95000"/>
                <a:lumOff val="5000"/>
              </a:schemeClr>
            </a:solidFill>
            <a:latin typeface="Daytona Condensed Light" panose="020B0306030503040204" pitchFamily="34" charset="0"/>
          </a:endParaRPr>
        </a:p>
      </dgm:t>
    </dgm:pt>
    <dgm:pt modelId="{567B14DD-7F20-440A-855E-192E9BB84D00}" type="sibTrans" cxnId="{2F32C2D8-7218-4753-9FEF-524B65930768}">
      <dgm:prSet/>
      <dgm:spPr/>
      <dgm:t>
        <a:bodyPr/>
        <a:lstStyle/>
        <a:p>
          <a:endParaRPr lang="en-CA" b="1">
            <a:solidFill>
              <a:schemeClr val="bg1">
                <a:lumMod val="95000"/>
                <a:lumOff val="5000"/>
              </a:schemeClr>
            </a:solidFill>
            <a:latin typeface="Daytona Condensed Light" panose="020B0306030503040204" pitchFamily="34" charset="0"/>
          </a:endParaRPr>
        </a:p>
      </dgm:t>
    </dgm:pt>
    <dgm:pt modelId="{D2963CDA-4844-457F-99D5-49EB44BB0ED3}">
      <dgm:prSet phldrT="[Text]"/>
      <dgm:spPr>
        <a:solidFill>
          <a:srgbClr val="FAE862"/>
        </a:solidFill>
        <a:ln w="57150">
          <a:solidFill>
            <a:schemeClr val="bg1">
              <a:lumMod val="75000"/>
              <a:lumOff val="25000"/>
            </a:schemeClr>
          </a:solidFill>
        </a:ln>
      </dgm:spPr>
      <dgm:t>
        <a:bodyPr/>
        <a:lstStyle/>
        <a:p>
          <a:r>
            <a:rPr lang="en-CA" b="1" dirty="0">
              <a:solidFill>
                <a:schemeClr val="bg1">
                  <a:lumMod val="95000"/>
                  <a:lumOff val="5000"/>
                </a:schemeClr>
              </a:solidFill>
              <a:latin typeface="Daytona Condensed Light" panose="020B0306030503040204" pitchFamily="34" charset="0"/>
            </a:rPr>
            <a:t>Investor </a:t>
          </a:r>
        </a:p>
      </dgm:t>
    </dgm:pt>
    <dgm:pt modelId="{A1F9E043-9235-4036-8230-A60CD9F625F3}" type="parTrans" cxnId="{637C5F3D-EC6F-4212-BA11-C1BAE1427417}">
      <dgm:prSet/>
      <dgm:spPr/>
      <dgm:t>
        <a:bodyPr/>
        <a:lstStyle/>
        <a:p>
          <a:endParaRPr lang="en-CA" b="1">
            <a:solidFill>
              <a:schemeClr val="bg1">
                <a:lumMod val="95000"/>
                <a:lumOff val="5000"/>
              </a:schemeClr>
            </a:solidFill>
            <a:latin typeface="Daytona Condensed Light" panose="020B0306030503040204" pitchFamily="34" charset="0"/>
          </a:endParaRPr>
        </a:p>
      </dgm:t>
    </dgm:pt>
    <dgm:pt modelId="{C07A908C-8A68-4F0E-A93A-07E0018D8544}" type="sibTrans" cxnId="{637C5F3D-EC6F-4212-BA11-C1BAE1427417}">
      <dgm:prSet/>
      <dgm:spPr/>
      <dgm:t>
        <a:bodyPr/>
        <a:lstStyle/>
        <a:p>
          <a:endParaRPr lang="en-CA" b="1">
            <a:solidFill>
              <a:schemeClr val="bg1">
                <a:lumMod val="95000"/>
                <a:lumOff val="5000"/>
              </a:schemeClr>
            </a:solidFill>
            <a:latin typeface="Daytona Condensed Light" panose="020B0306030503040204" pitchFamily="34" charset="0"/>
          </a:endParaRPr>
        </a:p>
      </dgm:t>
    </dgm:pt>
    <dgm:pt modelId="{CE68AA40-59B0-49B4-9983-1F0EF1CA4750}">
      <dgm:prSet/>
      <dgm:spPr>
        <a:solidFill>
          <a:srgbClr val="E3C907"/>
        </a:solidFill>
        <a:ln w="57150">
          <a:solidFill>
            <a:schemeClr val="bg1">
              <a:lumMod val="75000"/>
              <a:lumOff val="25000"/>
            </a:schemeClr>
          </a:solidFill>
        </a:ln>
      </dgm:spPr>
      <dgm:t>
        <a:bodyPr/>
        <a:lstStyle/>
        <a:p>
          <a:r>
            <a:rPr lang="en-CA" b="1" dirty="0">
              <a:solidFill>
                <a:schemeClr val="bg1">
                  <a:lumMod val="95000"/>
                  <a:lumOff val="5000"/>
                </a:schemeClr>
              </a:solidFill>
              <a:latin typeface="Daytona Condensed Light" panose="020B0306030503040204" pitchFamily="34" charset="0"/>
            </a:rPr>
            <a:t>Philanthropist</a:t>
          </a:r>
        </a:p>
      </dgm:t>
    </dgm:pt>
    <dgm:pt modelId="{A048D434-E4F5-4B9D-A70D-AA29638AA0B9}" type="parTrans" cxnId="{08F1878C-E7CB-4EB3-9AE4-DEE940CD947B}">
      <dgm:prSet/>
      <dgm:spPr/>
      <dgm:t>
        <a:bodyPr/>
        <a:lstStyle/>
        <a:p>
          <a:endParaRPr lang="en-CA" b="1">
            <a:solidFill>
              <a:schemeClr val="bg1">
                <a:lumMod val="95000"/>
                <a:lumOff val="5000"/>
              </a:schemeClr>
            </a:solidFill>
            <a:latin typeface="Daytona Condensed Light" panose="020B0306030503040204" pitchFamily="34" charset="0"/>
          </a:endParaRPr>
        </a:p>
      </dgm:t>
    </dgm:pt>
    <dgm:pt modelId="{26D5FB39-5E64-4DA3-ACAB-13BCD87D5589}" type="sibTrans" cxnId="{08F1878C-E7CB-4EB3-9AE4-DEE940CD947B}">
      <dgm:prSet/>
      <dgm:spPr/>
      <dgm:t>
        <a:bodyPr/>
        <a:lstStyle/>
        <a:p>
          <a:endParaRPr lang="en-CA" b="1">
            <a:solidFill>
              <a:schemeClr val="bg1">
                <a:lumMod val="95000"/>
                <a:lumOff val="5000"/>
              </a:schemeClr>
            </a:solidFill>
            <a:latin typeface="Daytona Condensed Light" panose="020B0306030503040204" pitchFamily="34" charset="0"/>
          </a:endParaRPr>
        </a:p>
      </dgm:t>
    </dgm:pt>
    <dgm:pt modelId="{49998814-BAA2-4EE0-B08B-5417916C1983}" type="pres">
      <dgm:prSet presAssocID="{36F8437B-00BA-4C1E-968C-91AD2A6D539D}" presName="Name0" presStyleCnt="0">
        <dgm:presLayoutVars>
          <dgm:dir/>
          <dgm:animLvl val="lvl"/>
          <dgm:resizeHandles val="exact"/>
        </dgm:presLayoutVars>
      </dgm:prSet>
      <dgm:spPr/>
    </dgm:pt>
    <dgm:pt modelId="{E2BE3D28-2758-4632-83B9-0AA709BCC792}" type="pres">
      <dgm:prSet presAssocID="{AEAB7922-007B-4D12-963C-615334A83065}" presName="Name8" presStyleCnt="0"/>
      <dgm:spPr/>
    </dgm:pt>
    <dgm:pt modelId="{94C6984E-13C4-41F6-ADF6-B9D37D26FC04}" type="pres">
      <dgm:prSet presAssocID="{AEAB7922-007B-4D12-963C-615334A83065}" presName="level" presStyleLbl="node1" presStyleIdx="0" presStyleCnt="4">
        <dgm:presLayoutVars>
          <dgm:chMax val="1"/>
          <dgm:bulletEnabled val="1"/>
        </dgm:presLayoutVars>
      </dgm:prSet>
      <dgm:spPr/>
    </dgm:pt>
    <dgm:pt modelId="{C6BD1BD8-AAB6-45B7-91DA-A2F3789029F5}" type="pres">
      <dgm:prSet presAssocID="{AEAB7922-007B-4D12-963C-615334A83065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542B5AB6-B7D7-435B-9F38-94B04B43A92A}" type="pres">
      <dgm:prSet presAssocID="{4931E30B-FDEC-4768-A7F6-17034A319A3F}" presName="Name8" presStyleCnt="0"/>
      <dgm:spPr/>
    </dgm:pt>
    <dgm:pt modelId="{86609C7D-4B80-4073-B434-989698150486}" type="pres">
      <dgm:prSet presAssocID="{4931E30B-FDEC-4768-A7F6-17034A319A3F}" presName="level" presStyleLbl="node1" presStyleIdx="1" presStyleCnt="4">
        <dgm:presLayoutVars>
          <dgm:chMax val="1"/>
          <dgm:bulletEnabled val="1"/>
        </dgm:presLayoutVars>
      </dgm:prSet>
      <dgm:spPr/>
    </dgm:pt>
    <dgm:pt modelId="{0B4575E2-E60A-4F63-BED9-0396BAEEC9A3}" type="pres">
      <dgm:prSet presAssocID="{4931E30B-FDEC-4768-A7F6-17034A319A3F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63740BF2-2E07-4CBE-9702-048976F06DA9}" type="pres">
      <dgm:prSet presAssocID="{D2963CDA-4844-457F-99D5-49EB44BB0ED3}" presName="Name8" presStyleCnt="0"/>
      <dgm:spPr/>
    </dgm:pt>
    <dgm:pt modelId="{7C58EA27-B484-4EA6-AAEC-D0AF043CB840}" type="pres">
      <dgm:prSet presAssocID="{D2963CDA-4844-457F-99D5-49EB44BB0ED3}" presName="level" presStyleLbl="node1" presStyleIdx="2" presStyleCnt="4">
        <dgm:presLayoutVars>
          <dgm:chMax val="1"/>
          <dgm:bulletEnabled val="1"/>
        </dgm:presLayoutVars>
      </dgm:prSet>
      <dgm:spPr/>
    </dgm:pt>
    <dgm:pt modelId="{3591B3FF-31B9-48C2-BB6D-7B253669EDE9}" type="pres">
      <dgm:prSet presAssocID="{D2963CDA-4844-457F-99D5-49EB44BB0ED3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44D7DA75-77D7-4953-A2A4-9ED7AED4E96B}" type="pres">
      <dgm:prSet presAssocID="{CE68AA40-59B0-49B4-9983-1F0EF1CA4750}" presName="Name8" presStyleCnt="0"/>
      <dgm:spPr/>
    </dgm:pt>
    <dgm:pt modelId="{9B2AC1CA-9CB2-4DCA-8234-B570A26850FD}" type="pres">
      <dgm:prSet presAssocID="{CE68AA40-59B0-49B4-9983-1F0EF1CA4750}" presName="level" presStyleLbl="node1" presStyleIdx="3" presStyleCnt="4" custLinFactNeighborY="5486">
        <dgm:presLayoutVars>
          <dgm:chMax val="1"/>
          <dgm:bulletEnabled val="1"/>
        </dgm:presLayoutVars>
      </dgm:prSet>
      <dgm:spPr/>
    </dgm:pt>
    <dgm:pt modelId="{F778FAC1-8A2B-4250-B615-96CBF8582458}" type="pres">
      <dgm:prSet presAssocID="{CE68AA40-59B0-49B4-9983-1F0EF1CA4750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057B2F01-43D9-41A3-96FF-D460D8CB4108}" type="presOf" srcId="{D2963CDA-4844-457F-99D5-49EB44BB0ED3}" destId="{3591B3FF-31B9-48C2-BB6D-7B253669EDE9}" srcOrd="1" destOrd="0" presId="urn:microsoft.com/office/officeart/2005/8/layout/pyramid1"/>
    <dgm:cxn modelId="{84EED91D-32D2-4154-BD87-6504D71A5368}" type="presOf" srcId="{36F8437B-00BA-4C1E-968C-91AD2A6D539D}" destId="{49998814-BAA2-4EE0-B08B-5417916C1983}" srcOrd="0" destOrd="0" presId="urn:microsoft.com/office/officeart/2005/8/layout/pyramid1"/>
    <dgm:cxn modelId="{C9AB3B25-A823-4C98-9A50-7FB9D599BB4A}" type="presOf" srcId="{CE68AA40-59B0-49B4-9983-1F0EF1CA4750}" destId="{F778FAC1-8A2B-4250-B615-96CBF8582458}" srcOrd="1" destOrd="0" presId="urn:microsoft.com/office/officeart/2005/8/layout/pyramid1"/>
    <dgm:cxn modelId="{D1EE0838-7A02-4A8E-837D-295213DAAFDC}" type="presOf" srcId="{4931E30B-FDEC-4768-A7F6-17034A319A3F}" destId="{86609C7D-4B80-4073-B434-989698150486}" srcOrd="0" destOrd="0" presId="urn:microsoft.com/office/officeart/2005/8/layout/pyramid1"/>
    <dgm:cxn modelId="{637C5F3D-EC6F-4212-BA11-C1BAE1427417}" srcId="{36F8437B-00BA-4C1E-968C-91AD2A6D539D}" destId="{D2963CDA-4844-457F-99D5-49EB44BB0ED3}" srcOrd="2" destOrd="0" parTransId="{A1F9E043-9235-4036-8230-A60CD9F625F3}" sibTransId="{C07A908C-8A68-4F0E-A93A-07E0018D8544}"/>
    <dgm:cxn modelId="{8BB46E43-CB3A-49CA-B10B-65E176DC11E5}" type="presOf" srcId="{AEAB7922-007B-4D12-963C-615334A83065}" destId="{94C6984E-13C4-41F6-ADF6-B9D37D26FC04}" srcOrd="0" destOrd="0" presId="urn:microsoft.com/office/officeart/2005/8/layout/pyramid1"/>
    <dgm:cxn modelId="{F7C2AD72-8A8F-42B6-961B-5AD04DF06EDA}" type="presOf" srcId="{4931E30B-FDEC-4768-A7F6-17034A319A3F}" destId="{0B4575E2-E60A-4F63-BED9-0396BAEEC9A3}" srcOrd="1" destOrd="0" presId="urn:microsoft.com/office/officeart/2005/8/layout/pyramid1"/>
    <dgm:cxn modelId="{22C39755-2158-42B9-82E3-DD7CC1676E02}" type="presOf" srcId="{CE68AA40-59B0-49B4-9983-1F0EF1CA4750}" destId="{9B2AC1CA-9CB2-4DCA-8234-B570A26850FD}" srcOrd="0" destOrd="0" presId="urn:microsoft.com/office/officeart/2005/8/layout/pyramid1"/>
    <dgm:cxn modelId="{E280BF80-B0CD-4ED6-8DDF-5839989F5818}" type="presOf" srcId="{D2963CDA-4844-457F-99D5-49EB44BB0ED3}" destId="{7C58EA27-B484-4EA6-AAEC-D0AF043CB840}" srcOrd="0" destOrd="0" presId="urn:microsoft.com/office/officeart/2005/8/layout/pyramid1"/>
    <dgm:cxn modelId="{08F1878C-E7CB-4EB3-9AE4-DEE940CD947B}" srcId="{36F8437B-00BA-4C1E-968C-91AD2A6D539D}" destId="{CE68AA40-59B0-49B4-9983-1F0EF1CA4750}" srcOrd="3" destOrd="0" parTransId="{A048D434-E4F5-4B9D-A70D-AA29638AA0B9}" sibTransId="{26D5FB39-5E64-4DA3-ACAB-13BCD87D5589}"/>
    <dgm:cxn modelId="{95846FCB-A81C-41F1-86D5-7D4EB933EE0F}" srcId="{36F8437B-00BA-4C1E-968C-91AD2A6D539D}" destId="{AEAB7922-007B-4D12-963C-615334A83065}" srcOrd="0" destOrd="0" parTransId="{334B880E-D838-4AD7-9D32-678B32EBE20D}" sibTransId="{610FF77F-8785-49CD-BAF1-54019E5119EC}"/>
    <dgm:cxn modelId="{2F32C2D8-7218-4753-9FEF-524B65930768}" srcId="{36F8437B-00BA-4C1E-968C-91AD2A6D539D}" destId="{4931E30B-FDEC-4768-A7F6-17034A319A3F}" srcOrd="1" destOrd="0" parTransId="{67529426-0192-43EF-9151-99BA0837B89F}" sibTransId="{567B14DD-7F20-440A-855E-192E9BB84D00}"/>
    <dgm:cxn modelId="{D3E0D4DA-56C9-45F6-8FCD-1ECED3ECD9D0}" type="presOf" srcId="{AEAB7922-007B-4D12-963C-615334A83065}" destId="{C6BD1BD8-AAB6-45B7-91DA-A2F3789029F5}" srcOrd="1" destOrd="0" presId="urn:microsoft.com/office/officeart/2005/8/layout/pyramid1"/>
    <dgm:cxn modelId="{4D0C5C2C-2311-4B1F-92C7-19D52CB96938}" type="presParOf" srcId="{49998814-BAA2-4EE0-B08B-5417916C1983}" destId="{E2BE3D28-2758-4632-83B9-0AA709BCC792}" srcOrd="0" destOrd="0" presId="urn:microsoft.com/office/officeart/2005/8/layout/pyramid1"/>
    <dgm:cxn modelId="{90DD7782-84D9-4F4A-A672-DCC653432E3B}" type="presParOf" srcId="{E2BE3D28-2758-4632-83B9-0AA709BCC792}" destId="{94C6984E-13C4-41F6-ADF6-B9D37D26FC04}" srcOrd="0" destOrd="0" presId="urn:microsoft.com/office/officeart/2005/8/layout/pyramid1"/>
    <dgm:cxn modelId="{A9B2576C-9B92-4E2B-B8B5-6B92B9104A4E}" type="presParOf" srcId="{E2BE3D28-2758-4632-83B9-0AA709BCC792}" destId="{C6BD1BD8-AAB6-45B7-91DA-A2F3789029F5}" srcOrd="1" destOrd="0" presId="urn:microsoft.com/office/officeart/2005/8/layout/pyramid1"/>
    <dgm:cxn modelId="{FAA4798B-9F1C-42DD-B1D8-9B6DAB87BDCC}" type="presParOf" srcId="{49998814-BAA2-4EE0-B08B-5417916C1983}" destId="{542B5AB6-B7D7-435B-9F38-94B04B43A92A}" srcOrd="1" destOrd="0" presId="urn:microsoft.com/office/officeart/2005/8/layout/pyramid1"/>
    <dgm:cxn modelId="{0DFAE0B8-AB2E-4701-BEDE-9F078E991966}" type="presParOf" srcId="{542B5AB6-B7D7-435B-9F38-94B04B43A92A}" destId="{86609C7D-4B80-4073-B434-989698150486}" srcOrd="0" destOrd="0" presId="urn:microsoft.com/office/officeart/2005/8/layout/pyramid1"/>
    <dgm:cxn modelId="{A67FEDF7-2A40-47EC-9F5F-6CC99DA96B9C}" type="presParOf" srcId="{542B5AB6-B7D7-435B-9F38-94B04B43A92A}" destId="{0B4575E2-E60A-4F63-BED9-0396BAEEC9A3}" srcOrd="1" destOrd="0" presId="urn:microsoft.com/office/officeart/2005/8/layout/pyramid1"/>
    <dgm:cxn modelId="{2F2F1FFD-FC20-4A42-80F2-540963522896}" type="presParOf" srcId="{49998814-BAA2-4EE0-B08B-5417916C1983}" destId="{63740BF2-2E07-4CBE-9702-048976F06DA9}" srcOrd="2" destOrd="0" presId="urn:microsoft.com/office/officeart/2005/8/layout/pyramid1"/>
    <dgm:cxn modelId="{AAB16169-2B01-46ED-8585-340FF92B7C9F}" type="presParOf" srcId="{63740BF2-2E07-4CBE-9702-048976F06DA9}" destId="{7C58EA27-B484-4EA6-AAEC-D0AF043CB840}" srcOrd="0" destOrd="0" presId="urn:microsoft.com/office/officeart/2005/8/layout/pyramid1"/>
    <dgm:cxn modelId="{05AA88C9-168A-4CAA-B19E-3299B56CB562}" type="presParOf" srcId="{63740BF2-2E07-4CBE-9702-048976F06DA9}" destId="{3591B3FF-31B9-48C2-BB6D-7B253669EDE9}" srcOrd="1" destOrd="0" presId="urn:microsoft.com/office/officeart/2005/8/layout/pyramid1"/>
    <dgm:cxn modelId="{FE9917B6-12C3-4E5A-89ED-E3E096FC91E6}" type="presParOf" srcId="{49998814-BAA2-4EE0-B08B-5417916C1983}" destId="{44D7DA75-77D7-4953-A2A4-9ED7AED4E96B}" srcOrd="3" destOrd="0" presId="urn:microsoft.com/office/officeart/2005/8/layout/pyramid1"/>
    <dgm:cxn modelId="{2B0D3CA2-8D7F-4A60-9D8D-F460DA08AB08}" type="presParOf" srcId="{44D7DA75-77D7-4953-A2A4-9ED7AED4E96B}" destId="{9B2AC1CA-9CB2-4DCA-8234-B570A26850FD}" srcOrd="0" destOrd="0" presId="urn:microsoft.com/office/officeart/2005/8/layout/pyramid1"/>
    <dgm:cxn modelId="{C0B6F801-364F-46C3-9F76-55F8B41A67D7}" type="presParOf" srcId="{44D7DA75-77D7-4953-A2A4-9ED7AED4E96B}" destId="{F778FAC1-8A2B-4250-B615-96CBF8582458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85DCCA3-F43F-4D87-8BD6-3F7FC6661EB6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590F2A9E-58FC-40C9-AB15-0C92A47F891C}">
      <dgm:prSet phldrT="[Text]"/>
      <dgm:spPr>
        <a:solidFill>
          <a:srgbClr val="E3C907"/>
        </a:solidFill>
        <a:ln>
          <a:solidFill>
            <a:schemeClr val="bg1">
              <a:lumMod val="85000"/>
              <a:lumOff val="1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CA" b="1" dirty="0">
              <a:solidFill>
                <a:schemeClr val="bg1">
                  <a:lumMod val="85000"/>
                  <a:lumOff val="15000"/>
                </a:schemeClr>
              </a:solidFill>
              <a:latin typeface="Daytona Condensed Light" panose="020B0306030503040204" pitchFamily="34" charset="0"/>
            </a:rPr>
            <a:t> </a:t>
          </a:r>
        </a:p>
        <a:p>
          <a:r>
            <a:rPr lang="en-CA" b="1" dirty="0">
              <a:solidFill>
                <a:schemeClr val="bg1">
                  <a:lumMod val="85000"/>
                  <a:lumOff val="15000"/>
                </a:schemeClr>
              </a:solidFill>
              <a:latin typeface="Daytona Condensed Light" panose="020B0306030503040204" pitchFamily="34" charset="0"/>
            </a:rPr>
            <a:t>Indirect Costs</a:t>
          </a:r>
        </a:p>
      </dgm:t>
    </dgm:pt>
    <dgm:pt modelId="{6D10D15D-5AB4-4CF0-885F-E7A903A0BCA3}" type="parTrans" cxnId="{7841C3F9-5933-4526-A1A5-8DFF6D91C9F8}">
      <dgm:prSet/>
      <dgm:spPr/>
      <dgm:t>
        <a:bodyPr/>
        <a:lstStyle/>
        <a:p>
          <a:endParaRPr lang="en-CA"/>
        </a:p>
      </dgm:t>
    </dgm:pt>
    <dgm:pt modelId="{C09A8E99-E019-458E-91F0-8CCBBDB9FB5F}" type="sibTrans" cxnId="{7841C3F9-5933-4526-A1A5-8DFF6D91C9F8}">
      <dgm:prSet/>
      <dgm:spPr/>
      <dgm:t>
        <a:bodyPr/>
        <a:lstStyle/>
        <a:p>
          <a:endParaRPr lang="en-CA"/>
        </a:p>
      </dgm:t>
    </dgm:pt>
    <dgm:pt modelId="{22F1C2BD-E4C8-4D1E-9076-16F84B05A0CC}">
      <dgm:prSet phldrT="[Text]"/>
      <dgm:spPr>
        <a:solidFill>
          <a:srgbClr val="E3C907"/>
        </a:solidFill>
        <a:ln>
          <a:solidFill>
            <a:schemeClr val="bg1">
              <a:lumMod val="85000"/>
              <a:lumOff val="1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CA" b="1" dirty="0">
              <a:solidFill>
                <a:schemeClr val="bg1">
                  <a:lumMod val="85000"/>
                  <a:lumOff val="15000"/>
                </a:schemeClr>
              </a:solidFill>
              <a:latin typeface="Daytona Condensed Light" panose="020B0306030503040204" pitchFamily="34" charset="0"/>
            </a:rPr>
            <a:t> </a:t>
          </a:r>
        </a:p>
        <a:p>
          <a:r>
            <a:rPr lang="en-CA" b="1" dirty="0">
              <a:solidFill>
                <a:schemeClr val="bg1">
                  <a:lumMod val="85000"/>
                  <a:lumOff val="15000"/>
                </a:schemeClr>
              </a:solidFill>
              <a:latin typeface="Daytona Condensed Light" panose="020B0306030503040204" pitchFamily="34" charset="0"/>
            </a:rPr>
            <a:t>Revenue Streams</a:t>
          </a:r>
        </a:p>
      </dgm:t>
    </dgm:pt>
    <dgm:pt modelId="{5ECD0869-F16A-4769-B5F2-B08E484D2B87}" type="parTrans" cxnId="{25B7B395-1365-4109-9866-35D4E9B49418}">
      <dgm:prSet/>
      <dgm:spPr/>
      <dgm:t>
        <a:bodyPr/>
        <a:lstStyle/>
        <a:p>
          <a:endParaRPr lang="en-CA"/>
        </a:p>
      </dgm:t>
    </dgm:pt>
    <dgm:pt modelId="{C5D245EB-65CC-4D2A-BF71-988DD57AF6DF}" type="sibTrans" cxnId="{25B7B395-1365-4109-9866-35D4E9B49418}">
      <dgm:prSet/>
      <dgm:spPr/>
      <dgm:t>
        <a:bodyPr/>
        <a:lstStyle/>
        <a:p>
          <a:endParaRPr lang="en-CA"/>
        </a:p>
      </dgm:t>
    </dgm:pt>
    <dgm:pt modelId="{8C7A8D1A-BBD9-4888-B0B3-087C3DE4591B}">
      <dgm:prSet phldrT="[Text]"/>
      <dgm:spPr>
        <a:solidFill>
          <a:srgbClr val="E3C907"/>
        </a:solidFill>
        <a:ln>
          <a:solidFill>
            <a:schemeClr val="bg1">
              <a:lumMod val="85000"/>
              <a:lumOff val="1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n-CA" b="1" dirty="0">
            <a:solidFill>
              <a:schemeClr val="bg1">
                <a:lumMod val="85000"/>
                <a:lumOff val="15000"/>
              </a:schemeClr>
            </a:solidFill>
            <a:latin typeface="Daytona Condensed Light" panose="020B0306030503040204" pitchFamily="34" charset="0"/>
          </a:endParaRPr>
        </a:p>
        <a:p>
          <a:r>
            <a:rPr lang="en-CA" b="1" dirty="0">
              <a:solidFill>
                <a:schemeClr val="bg1">
                  <a:lumMod val="85000"/>
                  <a:lumOff val="15000"/>
                </a:schemeClr>
              </a:solidFill>
              <a:latin typeface="Daytona Condensed Light" panose="020B0306030503040204" pitchFamily="34" charset="0"/>
            </a:rPr>
            <a:t>Direct Costs</a:t>
          </a:r>
        </a:p>
      </dgm:t>
    </dgm:pt>
    <dgm:pt modelId="{507D672E-C389-4C31-8E49-E637924C738A}" type="parTrans" cxnId="{0BF9B34A-144C-4471-9629-244990C526F7}">
      <dgm:prSet/>
      <dgm:spPr/>
      <dgm:t>
        <a:bodyPr/>
        <a:lstStyle/>
        <a:p>
          <a:endParaRPr lang="en-CA"/>
        </a:p>
      </dgm:t>
    </dgm:pt>
    <dgm:pt modelId="{BAEEA4F9-3D9A-46D4-8B11-EBB5A18FC634}" type="sibTrans" cxnId="{0BF9B34A-144C-4471-9629-244990C526F7}">
      <dgm:prSet/>
      <dgm:spPr/>
      <dgm:t>
        <a:bodyPr/>
        <a:lstStyle/>
        <a:p>
          <a:endParaRPr lang="en-CA"/>
        </a:p>
      </dgm:t>
    </dgm:pt>
    <dgm:pt modelId="{A72689AB-9AB3-4B49-B9FE-8FAB63CA1915}">
      <dgm:prSet/>
      <dgm:spPr>
        <a:solidFill>
          <a:srgbClr val="E3C907"/>
        </a:solidFill>
        <a:ln>
          <a:solidFill>
            <a:schemeClr val="bg1">
              <a:lumMod val="85000"/>
              <a:lumOff val="1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n-CA" b="1" dirty="0">
            <a:solidFill>
              <a:schemeClr val="bg1">
                <a:lumMod val="85000"/>
                <a:lumOff val="15000"/>
              </a:schemeClr>
            </a:solidFill>
            <a:latin typeface="Daytona Condensed Light" panose="020B0306030503040204" pitchFamily="34" charset="0"/>
          </a:endParaRPr>
        </a:p>
        <a:p>
          <a:r>
            <a:rPr lang="en-CA" b="1" dirty="0">
              <a:solidFill>
                <a:schemeClr val="bg1">
                  <a:lumMod val="85000"/>
                  <a:lumOff val="15000"/>
                </a:schemeClr>
              </a:solidFill>
              <a:latin typeface="Daytona Condensed Light" panose="020B0306030503040204" pitchFamily="34" charset="0"/>
            </a:rPr>
            <a:t>Planned Profit 11.5% </a:t>
          </a:r>
        </a:p>
      </dgm:t>
    </dgm:pt>
    <dgm:pt modelId="{234C6BE0-E813-434C-A594-C2DFEF841F00}" type="parTrans" cxnId="{80EE4556-7858-4EF3-9AA6-C5B0E1192A9E}">
      <dgm:prSet/>
      <dgm:spPr/>
      <dgm:t>
        <a:bodyPr/>
        <a:lstStyle/>
        <a:p>
          <a:endParaRPr lang="en-CA"/>
        </a:p>
      </dgm:t>
    </dgm:pt>
    <dgm:pt modelId="{90231736-12EC-4B87-A4E5-E0182B71BC4E}" type="sibTrans" cxnId="{80EE4556-7858-4EF3-9AA6-C5B0E1192A9E}">
      <dgm:prSet/>
      <dgm:spPr/>
      <dgm:t>
        <a:bodyPr/>
        <a:lstStyle/>
        <a:p>
          <a:endParaRPr lang="en-CA"/>
        </a:p>
      </dgm:t>
    </dgm:pt>
    <dgm:pt modelId="{3F3C9D43-0A2F-4E6D-B8B3-1EA252A9C061}">
      <dgm:prSet/>
      <dgm:spPr>
        <a:solidFill>
          <a:srgbClr val="E3C907"/>
        </a:solidFill>
        <a:ln>
          <a:solidFill>
            <a:schemeClr val="bg1">
              <a:lumMod val="85000"/>
              <a:lumOff val="1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n-CA" b="1" dirty="0">
            <a:solidFill>
              <a:schemeClr val="bg1">
                <a:lumMod val="85000"/>
                <a:lumOff val="15000"/>
              </a:schemeClr>
            </a:solidFill>
            <a:latin typeface="Daytona Condensed Light" panose="020B0306030503040204" pitchFamily="34" charset="0"/>
          </a:endParaRPr>
        </a:p>
        <a:p>
          <a:r>
            <a:rPr lang="en-CA" b="1" dirty="0">
              <a:solidFill>
                <a:schemeClr val="bg1">
                  <a:lumMod val="85000"/>
                  <a:lumOff val="15000"/>
                </a:schemeClr>
              </a:solidFill>
              <a:latin typeface="Daytona Condensed Light" panose="020B0306030503040204" pitchFamily="34" charset="0"/>
            </a:rPr>
            <a:t>Profitable Price </a:t>
          </a:r>
        </a:p>
      </dgm:t>
    </dgm:pt>
    <dgm:pt modelId="{73A5634D-9567-4E8D-9D32-0B96D4A2DBAC}" type="parTrans" cxnId="{9D3D3E4A-B692-4D09-952D-FC9C311A04AB}">
      <dgm:prSet/>
      <dgm:spPr/>
      <dgm:t>
        <a:bodyPr/>
        <a:lstStyle/>
        <a:p>
          <a:endParaRPr lang="en-CA"/>
        </a:p>
      </dgm:t>
    </dgm:pt>
    <dgm:pt modelId="{504A46B6-51C1-448A-8597-0CBF2A17123B}" type="sibTrans" cxnId="{9D3D3E4A-B692-4D09-952D-FC9C311A04AB}">
      <dgm:prSet/>
      <dgm:spPr/>
      <dgm:t>
        <a:bodyPr/>
        <a:lstStyle/>
        <a:p>
          <a:endParaRPr lang="en-CA"/>
        </a:p>
      </dgm:t>
    </dgm:pt>
    <dgm:pt modelId="{2507AD14-BE77-46B2-AAAA-2BE9814F7A55}">
      <dgm:prSet/>
      <dgm:spPr>
        <a:solidFill>
          <a:srgbClr val="E3C907"/>
        </a:solidFill>
        <a:ln>
          <a:solidFill>
            <a:schemeClr val="bg1">
              <a:lumMod val="85000"/>
              <a:lumOff val="1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n-CA" b="1" dirty="0">
            <a:solidFill>
              <a:schemeClr val="bg1">
                <a:lumMod val="85000"/>
                <a:lumOff val="15000"/>
              </a:schemeClr>
            </a:solidFill>
            <a:latin typeface="Daytona Condensed Light" panose="020B0306030503040204" pitchFamily="34" charset="0"/>
          </a:endParaRPr>
        </a:p>
        <a:p>
          <a:r>
            <a:rPr lang="en-CA" b="1" dirty="0">
              <a:solidFill>
                <a:schemeClr val="bg1">
                  <a:lumMod val="85000"/>
                  <a:lumOff val="15000"/>
                </a:schemeClr>
              </a:solidFill>
              <a:latin typeface="Daytona Condensed Light" panose="020B0306030503040204" pitchFamily="34" charset="0"/>
            </a:rPr>
            <a:t>Sales Strategy </a:t>
          </a:r>
        </a:p>
      </dgm:t>
    </dgm:pt>
    <dgm:pt modelId="{8FA4099D-8D99-4E27-A4F4-392A320ECAED}" type="parTrans" cxnId="{F34CB142-1B4D-44EC-BF59-188900F61024}">
      <dgm:prSet/>
      <dgm:spPr/>
      <dgm:t>
        <a:bodyPr/>
        <a:lstStyle/>
        <a:p>
          <a:endParaRPr lang="en-CA"/>
        </a:p>
      </dgm:t>
    </dgm:pt>
    <dgm:pt modelId="{867631DD-AFC6-4451-B187-FD5608558C9B}" type="sibTrans" cxnId="{F34CB142-1B4D-44EC-BF59-188900F61024}">
      <dgm:prSet/>
      <dgm:spPr/>
      <dgm:t>
        <a:bodyPr/>
        <a:lstStyle/>
        <a:p>
          <a:endParaRPr lang="en-CA"/>
        </a:p>
      </dgm:t>
    </dgm:pt>
    <dgm:pt modelId="{E1E935FB-761D-43EB-905E-84BB3E396696}" type="pres">
      <dgm:prSet presAssocID="{D85DCCA3-F43F-4D87-8BD6-3F7FC6661EB6}" presName="CompostProcess" presStyleCnt="0">
        <dgm:presLayoutVars>
          <dgm:dir/>
          <dgm:resizeHandles val="exact"/>
        </dgm:presLayoutVars>
      </dgm:prSet>
      <dgm:spPr/>
    </dgm:pt>
    <dgm:pt modelId="{46AA1EBF-A982-48DE-8F17-6DDE00D6EDB3}" type="pres">
      <dgm:prSet presAssocID="{D85DCCA3-F43F-4D87-8BD6-3F7FC6661EB6}" presName="arrow" presStyleLbl="bgShp" presStyleIdx="0" presStyleCnt="1" custScaleX="108984" custLinFactNeighborX="315" custLinFactNeighborY="25359"/>
      <dgm:spPr>
        <a:solidFill>
          <a:schemeClr val="tx1"/>
        </a:solidFill>
        <a:effectLst>
          <a:outerShdw blurRad="863600" dist="38100" dir="2700000" algn="tl" rotWithShape="0">
            <a:prstClr val="black">
              <a:alpha val="40000"/>
            </a:prstClr>
          </a:outerShdw>
        </a:effectLst>
      </dgm:spPr>
    </dgm:pt>
    <dgm:pt modelId="{5AF17836-409B-494F-9153-2DCB5CF06C1E}" type="pres">
      <dgm:prSet presAssocID="{D85DCCA3-F43F-4D87-8BD6-3F7FC6661EB6}" presName="linearProcess" presStyleCnt="0"/>
      <dgm:spPr/>
    </dgm:pt>
    <dgm:pt modelId="{A8585FCB-69AB-4B18-97E4-1ADBA261EA2C}" type="pres">
      <dgm:prSet presAssocID="{590F2A9E-58FC-40C9-AB15-0C92A47F891C}" presName="textNode" presStyleLbl="node1" presStyleIdx="0" presStyleCnt="6">
        <dgm:presLayoutVars>
          <dgm:bulletEnabled val="1"/>
        </dgm:presLayoutVars>
      </dgm:prSet>
      <dgm:spPr/>
    </dgm:pt>
    <dgm:pt modelId="{3F3C51FC-A46A-4F3D-BC5D-FCD1905A0401}" type="pres">
      <dgm:prSet presAssocID="{C09A8E99-E019-458E-91F0-8CCBBDB9FB5F}" presName="sibTrans" presStyleCnt="0"/>
      <dgm:spPr/>
    </dgm:pt>
    <dgm:pt modelId="{9915A803-A8BF-49E8-9019-B7216F7484AD}" type="pres">
      <dgm:prSet presAssocID="{22F1C2BD-E4C8-4D1E-9076-16F84B05A0CC}" presName="textNode" presStyleLbl="node1" presStyleIdx="1" presStyleCnt="6">
        <dgm:presLayoutVars>
          <dgm:bulletEnabled val="1"/>
        </dgm:presLayoutVars>
      </dgm:prSet>
      <dgm:spPr/>
    </dgm:pt>
    <dgm:pt modelId="{E1D51697-ED15-48BB-BA51-7DCCBF6ABFCB}" type="pres">
      <dgm:prSet presAssocID="{C5D245EB-65CC-4D2A-BF71-988DD57AF6DF}" presName="sibTrans" presStyleCnt="0"/>
      <dgm:spPr/>
    </dgm:pt>
    <dgm:pt modelId="{550CC062-2625-4625-8474-CC0DD7AF1CA3}" type="pres">
      <dgm:prSet presAssocID="{8C7A8D1A-BBD9-4888-B0B3-087C3DE4591B}" presName="textNode" presStyleLbl="node1" presStyleIdx="2" presStyleCnt="6">
        <dgm:presLayoutVars>
          <dgm:bulletEnabled val="1"/>
        </dgm:presLayoutVars>
      </dgm:prSet>
      <dgm:spPr/>
    </dgm:pt>
    <dgm:pt modelId="{DC81680C-F93B-449D-BFAA-6D693674B80B}" type="pres">
      <dgm:prSet presAssocID="{BAEEA4F9-3D9A-46D4-8B11-EBB5A18FC634}" presName="sibTrans" presStyleCnt="0"/>
      <dgm:spPr/>
    </dgm:pt>
    <dgm:pt modelId="{6593B89F-1159-44E1-A465-70622BCA8E27}" type="pres">
      <dgm:prSet presAssocID="{3F3C9D43-0A2F-4E6D-B8B3-1EA252A9C061}" presName="textNode" presStyleLbl="node1" presStyleIdx="3" presStyleCnt="6">
        <dgm:presLayoutVars>
          <dgm:bulletEnabled val="1"/>
        </dgm:presLayoutVars>
      </dgm:prSet>
      <dgm:spPr/>
    </dgm:pt>
    <dgm:pt modelId="{CD227043-8199-4295-BB40-60B34958EC9C}" type="pres">
      <dgm:prSet presAssocID="{504A46B6-51C1-448A-8597-0CBF2A17123B}" presName="sibTrans" presStyleCnt="0"/>
      <dgm:spPr/>
    </dgm:pt>
    <dgm:pt modelId="{AE4778D4-DC81-4D7B-A718-53E4E050F85B}" type="pres">
      <dgm:prSet presAssocID="{A72689AB-9AB3-4B49-B9FE-8FAB63CA1915}" presName="textNode" presStyleLbl="node1" presStyleIdx="4" presStyleCnt="6">
        <dgm:presLayoutVars>
          <dgm:bulletEnabled val="1"/>
        </dgm:presLayoutVars>
      </dgm:prSet>
      <dgm:spPr/>
    </dgm:pt>
    <dgm:pt modelId="{2AF8BD36-C8B0-4216-AD26-E8BCBC89283B}" type="pres">
      <dgm:prSet presAssocID="{90231736-12EC-4B87-A4E5-E0182B71BC4E}" presName="sibTrans" presStyleCnt="0"/>
      <dgm:spPr/>
    </dgm:pt>
    <dgm:pt modelId="{B2CEEDC2-EE64-43C2-923E-E79293F278A7}" type="pres">
      <dgm:prSet presAssocID="{2507AD14-BE77-46B2-AAAA-2BE9814F7A55}" presName="textNode" presStyleLbl="node1" presStyleIdx="5" presStyleCnt="6">
        <dgm:presLayoutVars>
          <dgm:bulletEnabled val="1"/>
        </dgm:presLayoutVars>
      </dgm:prSet>
      <dgm:spPr/>
    </dgm:pt>
  </dgm:ptLst>
  <dgm:cxnLst>
    <dgm:cxn modelId="{549DA927-4777-4648-BEAE-81FF5CE2EB93}" type="presOf" srcId="{22F1C2BD-E4C8-4D1E-9076-16F84B05A0CC}" destId="{9915A803-A8BF-49E8-9019-B7216F7484AD}" srcOrd="0" destOrd="0" presId="urn:microsoft.com/office/officeart/2005/8/layout/hProcess9"/>
    <dgm:cxn modelId="{F34CB142-1B4D-44EC-BF59-188900F61024}" srcId="{D85DCCA3-F43F-4D87-8BD6-3F7FC6661EB6}" destId="{2507AD14-BE77-46B2-AAAA-2BE9814F7A55}" srcOrd="5" destOrd="0" parTransId="{8FA4099D-8D99-4E27-A4F4-392A320ECAED}" sibTransId="{867631DD-AFC6-4451-B187-FD5608558C9B}"/>
    <dgm:cxn modelId="{9D3D3E4A-B692-4D09-952D-FC9C311A04AB}" srcId="{D85DCCA3-F43F-4D87-8BD6-3F7FC6661EB6}" destId="{3F3C9D43-0A2F-4E6D-B8B3-1EA252A9C061}" srcOrd="3" destOrd="0" parTransId="{73A5634D-9567-4E8D-9D32-0B96D4A2DBAC}" sibTransId="{504A46B6-51C1-448A-8597-0CBF2A17123B}"/>
    <dgm:cxn modelId="{0BF9B34A-144C-4471-9629-244990C526F7}" srcId="{D85DCCA3-F43F-4D87-8BD6-3F7FC6661EB6}" destId="{8C7A8D1A-BBD9-4888-B0B3-087C3DE4591B}" srcOrd="2" destOrd="0" parTransId="{507D672E-C389-4C31-8E49-E637924C738A}" sibTransId="{BAEEA4F9-3D9A-46D4-8B11-EBB5A18FC634}"/>
    <dgm:cxn modelId="{80EE4556-7858-4EF3-9AA6-C5B0E1192A9E}" srcId="{D85DCCA3-F43F-4D87-8BD6-3F7FC6661EB6}" destId="{A72689AB-9AB3-4B49-B9FE-8FAB63CA1915}" srcOrd="4" destOrd="0" parTransId="{234C6BE0-E813-434C-A594-C2DFEF841F00}" sibTransId="{90231736-12EC-4B87-A4E5-E0182B71BC4E}"/>
    <dgm:cxn modelId="{7CD3DC89-86C2-4D56-B61C-21018590D7EE}" type="presOf" srcId="{2507AD14-BE77-46B2-AAAA-2BE9814F7A55}" destId="{B2CEEDC2-EE64-43C2-923E-E79293F278A7}" srcOrd="0" destOrd="0" presId="urn:microsoft.com/office/officeart/2005/8/layout/hProcess9"/>
    <dgm:cxn modelId="{25B7B395-1365-4109-9866-35D4E9B49418}" srcId="{D85DCCA3-F43F-4D87-8BD6-3F7FC6661EB6}" destId="{22F1C2BD-E4C8-4D1E-9076-16F84B05A0CC}" srcOrd="1" destOrd="0" parTransId="{5ECD0869-F16A-4769-B5F2-B08E484D2B87}" sibTransId="{C5D245EB-65CC-4D2A-BF71-988DD57AF6DF}"/>
    <dgm:cxn modelId="{B9164A99-2EE4-4BA1-A9B9-6EFFFB4886C8}" type="presOf" srcId="{D85DCCA3-F43F-4D87-8BD6-3F7FC6661EB6}" destId="{E1E935FB-761D-43EB-905E-84BB3E396696}" srcOrd="0" destOrd="0" presId="urn:microsoft.com/office/officeart/2005/8/layout/hProcess9"/>
    <dgm:cxn modelId="{624F8DA5-6021-499C-A0FB-0FE79D34AC41}" type="presOf" srcId="{A72689AB-9AB3-4B49-B9FE-8FAB63CA1915}" destId="{AE4778D4-DC81-4D7B-A718-53E4E050F85B}" srcOrd="0" destOrd="0" presId="urn:microsoft.com/office/officeart/2005/8/layout/hProcess9"/>
    <dgm:cxn modelId="{15CBBEBD-5EDD-4F12-AF4F-FCD31034ED6B}" type="presOf" srcId="{3F3C9D43-0A2F-4E6D-B8B3-1EA252A9C061}" destId="{6593B89F-1159-44E1-A465-70622BCA8E27}" srcOrd="0" destOrd="0" presId="urn:microsoft.com/office/officeart/2005/8/layout/hProcess9"/>
    <dgm:cxn modelId="{DB0B9FC4-D31D-4660-B377-997E5AB7B879}" type="presOf" srcId="{590F2A9E-58FC-40C9-AB15-0C92A47F891C}" destId="{A8585FCB-69AB-4B18-97E4-1ADBA261EA2C}" srcOrd="0" destOrd="0" presId="urn:microsoft.com/office/officeart/2005/8/layout/hProcess9"/>
    <dgm:cxn modelId="{64FEEAD6-6539-4DDA-8C00-91C920D30B0F}" type="presOf" srcId="{8C7A8D1A-BBD9-4888-B0B3-087C3DE4591B}" destId="{550CC062-2625-4625-8474-CC0DD7AF1CA3}" srcOrd="0" destOrd="0" presId="urn:microsoft.com/office/officeart/2005/8/layout/hProcess9"/>
    <dgm:cxn modelId="{7841C3F9-5933-4526-A1A5-8DFF6D91C9F8}" srcId="{D85DCCA3-F43F-4D87-8BD6-3F7FC6661EB6}" destId="{590F2A9E-58FC-40C9-AB15-0C92A47F891C}" srcOrd="0" destOrd="0" parTransId="{6D10D15D-5AB4-4CF0-885F-E7A903A0BCA3}" sibTransId="{C09A8E99-E019-458E-91F0-8CCBBDB9FB5F}"/>
    <dgm:cxn modelId="{C766579F-1A02-49DF-B270-5479F7945F64}" type="presParOf" srcId="{E1E935FB-761D-43EB-905E-84BB3E396696}" destId="{46AA1EBF-A982-48DE-8F17-6DDE00D6EDB3}" srcOrd="0" destOrd="0" presId="urn:microsoft.com/office/officeart/2005/8/layout/hProcess9"/>
    <dgm:cxn modelId="{02A2657E-45BB-4FF7-91DC-B912CC274AC1}" type="presParOf" srcId="{E1E935FB-761D-43EB-905E-84BB3E396696}" destId="{5AF17836-409B-494F-9153-2DCB5CF06C1E}" srcOrd="1" destOrd="0" presId="urn:microsoft.com/office/officeart/2005/8/layout/hProcess9"/>
    <dgm:cxn modelId="{3F2B5DE3-73A2-4AA8-B618-AA6BD231E96C}" type="presParOf" srcId="{5AF17836-409B-494F-9153-2DCB5CF06C1E}" destId="{A8585FCB-69AB-4B18-97E4-1ADBA261EA2C}" srcOrd="0" destOrd="0" presId="urn:microsoft.com/office/officeart/2005/8/layout/hProcess9"/>
    <dgm:cxn modelId="{8DA5F9BE-1C24-4582-B25F-AECFE9E339F7}" type="presParOf" srcId="{5AF17836-409B-494F-9153-2DCB5CF06C1E}" destId="{3F3C51FC-A46A-4F3D-BC5D-FCD1905A0401}" srcOrd="1" destOrd="0" presId="urn:microsoft.com/office/officeart/2005/8/layout/hProcess9"/>
    <dgm:cxn modelId="{79BC0543-B10C-4D38-B468-181D9D5D7254}" type="presParOf" srcId="{5AF17836-409B-494F-9153-2DCB5CF06C1E}" destId="{9915A803-A8BF-49E8-9019-B7216F7484AD}" srcOrd="2" destOrd="0" presId="urn:microsoft.com/office/officeart/2005/8/layout/hProcess9"/>
    <dgm:cxn modelId="{1A798134-5FD2-4BF4-967A-6925F143D9FF}" type="presParOf" srcId="{5AF17836-409B-494F-9153-2DCB5CF06C1E}" destId="{E1D51697-ED15-48BB-BA51-7DCCBF6ABFCB}" srcOrd="3" destOrd="0" presId="urn:microsoft.com/office/officeart/2005/8/layout/hProcess9"/>
    <dgm:cxn modelId="{EDDAD1AD-0D24-40CD-A02B-6B21A56ED714}" type="presParOf" srcId="{5AF17836-409B-494F-9153-2DCB5CF06C1E}" destId="{550CC062-2625-4625-8474-CC0DD7AF1CA3}" srcOrd="4" destOrd="0" presId="urn:microsoft.com/office/officeart/2005/8/layout/hProcess9"/>
    <dgm:cxn modelId="{BE99B334-1A4C-49BB-A131-2C2E649C3C03}" type="presParOf" srcId="{5AF17836-409B-494F-9153-2DCB5CF06C1E}" destId="{DC81680C-F93B-449D-BFAA-6D693674B80B}" srcOrd="5" destOrd="0" presId="urn:microsoft.com/office/officeart/2005/8/layout/hProcess9"/>
    <dgm:cxn modelId="{A0B8283D-0A1D-4157-82F9-1A63CF1CC820}" type="presParOf" srcId="{5AF17836-409B-494F-9153-2DCB5CF06C1E}" destId="{6593B89F-1159-44E1-A465-70622BCA8E27}" srcOrd="6" destOrd="0" presId="urn:microsoft.com/office/officeart/2005/8/layout/hProcess9"/>
    <dgm:cxn modelId="{8C9D51EF-A729-41A5-957F-76EEAD361C36}" type="presParOf" srcId="{5AF17836-409B-494F-9153-2DCB5CF06C1E}" destId="{CD227043-8199-4295-BB40-60B34958EC9C}" srcOrd="7" destOrd="0" presId="urn:microsoft.com/office/officeart/2005/8/layout/hProcess9"/>
    <dgm:cxn modelId="{B9367CAF-68FB-4CB9-85E4-257B8D3664D4}" type="presParOf" srcId="{5AF17836-409B-494F-9153-2DCB5CF06C1E}" destId="{AE4778D4-DC81-4D7B-A718-53E4E050F85B}" srcOrd="8" destOrd="0" presId="urn:microsoft.com/office/officeart/2005/8/layout/hProcess9"/>
    <dgm:cxn modelId="{3D04B480-146E-4403-8D8A-651D2DAB85B3}" type="presParOf" srcId="{5AF17836-409B-494F-9153-2DCB5CF06C1E}" destId="{2AF8BD36-C8B0-4216-AD26-E8BCBC89283B}" srcOrd="9" destOrd="0" presId="urn:microsoft.com/office/officeart/2005/8/layout/hProcess9"/>
    <dgm:cxn modelId="{31A494CB-C5FB-478B-B5DB-C5394D8A11D8}" type="presParOf" srcId="{5AF17836-409B-494F-9153-2DCB5CF06C1E}" destId="{B2CEEDC2-EE64-43C2-923E-E79293F278A7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85DCCA3-F43F-4D87-8BD6-3F7FC6661EB6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590F2A9E-58FC-40C9-AB15-0C92A47F891C}">
      <dgm:prSet phldrT="[Text]"/>
      <dgm:spPr>
        <a:solidFill>
          <a:srgbClr val="E3C907"/>
        </a:solidFill>
        <a:ln>
          <a:solidFill>
            <a:schemeClr val="bg1">
              <a:lumMod val="85000"/>
              <a:lumOff val="1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CA" b="1" dirty="0">
              <a:solidFill>
                <a:schemeClr val="bg1">
                  <a:lumMod val="85000"/>
                  <a:lumOff val="15000"/>
                </a:schemeClr>
              </a:solidFill>
              <a:latin typeface="Daytona Condensed Light" panose="020B0306030503040204" pitchFamily="34" charset="0"/>
            </a:rPr>
            <a:t> </a:t>
          </a:r>
        </a:p>
        <a:p>
          <a:r>
            <a:rPr lang="en-CA" b="1" dirty="0">
              <a:solidFill>
                <a:schemeClr val="bg1">
                  <a:lumMod val="85000"/>
                  <a:lumOff val="15000"/>
                </a:schemeClr>
              </a:solidFill>
              <a:latin typeface="Daytona Condensed Light" panose="020B0306030503040204" pitchFamily="34" charset="0"/>
            </a:rPr>
            <a:t>3 Year Cashflow</a:t>
          </a:r>
        </a:p>
      </dgm:t>
    </dgm:pt>
    <dgm:pt modelId="{6D10D15D-5AB4-4CF0-885F-E7A903A0BCA3}" type="parTrans" cxnId="{7841C3F9-5933-4526-A1A5-8DFF6D91C9F8}">
      <dgm:prSet/>
      <dgm:spPr/>
      <dgm:t>
        <a:bodyPr/>
        <a:lstStyle/>
        <a:p>
          <a:endParaRPr lang="en-CA"/>
        </a:p>
      </dgm:t>
    </dgm:pt>
    <dgm:pt modelId="{C09A8E99-E019-458E-91F0-8CCBBDB9FB5F}" type="sibTrans" cxnId="{7841C3F9-5933-4526-A1A5-8DFF6D91C9F8}">
      <dgm:prSet/>
      <dgm:spPr/>
      <dgm:t>
        <a:bodyPr/>
        <a:lstStyle/>
        <a:p>
          <a:endParaRPr lang="en-CA"/>
        </a:p>
      </dgm:t>
    </dgm:pt>
    <dgm:pt modelId="{22F1C2BD-E4C8-4D1E-9076-16F84B05A0CC}">
      <dgm:prSet phldrT="[Text]"/>
      <dgm:spPr>
        <a:solidFill>
          <a:srgbClr val="E3C907"/>
        </a:solidFill>
        <a:ln>
          <a:solidFill>
            <a:schemeClr val="bg1">
              <a:lumMod val="85000"/>
              <a:lumOff val="1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CA" b="1" dirty="0">
              <a:solidFill>
                <a:schemeClr val="bg1">
                  <a:lumMod val="85000"/>
                  <a:lumOff val="15000"/>
                </a:schemeClr>
              </a:solidFill>
              <a:latin typeface="Daytona Condensed Light" panose="020B0306030503040204" pitchFamily="34" charset="0"/>
            </a:rPr>
            <a:t> </a:t>
          </a:r>
        </a:p>
        <a:p>
          <a:r>
            <a:rPr lang="en-CA" b="1" dirty="0">
              <a:solidFill>
                <a:schemeClr val="bg1">
                  <a:lumMod val="85000"/>
                  <a:lumOff val="15000"/>
                </a:schemeClr>
              </a:solidFill>
              <a:latin typeface="Daytona Condensed Light" panose="020B0306030503040204" pitchFamily="34" charset="0"/>
            </a:rPr>
            <a:t>Quarterly Action Plan</a:t>
          </a:r>
        </a:p>
      </dgm:t>
    </dgm:pt>
    <dgm:pt modelId="{5ECD0869-F16A-4769-B5F2-B08E484D2B87}" type="parTrans" cxnId="{25B7B395-1365-4109-9866-35D4E9B49418}">
      <dgm:prSet/>
      <dgm:spPr/>
      <dgm:t>
        <a:bodyPr/>
        <a:lstStyle/>
        <a:p>
          <a:endParaRPr lang="en-CA"/>
        </a:p>
      </dgm:t>
    </dgm:pt>
    <dgm:pt modelId="{C5D245EB-65CC-4D2A-BF71-988DD57AF6DF}" type="sibTrans" cxnId="{25B7B395-1365-4109-9866-35D4E9B49418}">
      <dgm:prSet/>
      <dgm:spPr/>
      <dgm:t>
        <a:bodyPr/>
        <a:lstStyle/>
        <a:p>
          <a:endParaRPr lang="en-CA"/>
        </a:p>
      </dgm:t>
    </dgm:pt>
    <dgm:pt modelId="{8C7A8D1A-BBD9-4888-B0B3-087C3DE4591B}">
      <dgm:prSet phldrT="[Text]"/>
      <dgm:spPr>
        <a:solidFill>
          <a:srgbClr val="E3C907"/>
        </a:solidFill>
        <a:ln>
          <a:solidFill>
            <a:schemeClr val="bg1">
              <a:lumMod val="85000"/>
              <a:lumOff val="1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n-CA" b="1" dirty="0">
            <a:solidFill>
              <a:schemeClr val="bg1">
                <a:lumMod val="85000"/>
                <a:lumOff val="15000"/>
              </a:schemeClr>
            </a:solidFill>
            <a:latin typeface="Daytona Condensed Light" panose="020B0306030503040204" pitchFamily="34" charset="0"/>
          </a:endParaRPr>
        </a:p>
        <a:p>
          <a:r>
            <a:rPr lang="en-CA" b="1" dirty="0">
              <a:solidFill>
                <a:schemeClr val="bg1">
                  <a:lumMod val="85000"/>
                  <a:lumOff val="15000"/>
                </a:schemeClr>
              </a:solidFill>
              <a:latin typeface="Daytona Condensed Light" panose="020B0306030503040204" pitchFamily="34" charset="0"/>
            </a:rPr>
            <a:t>Monthly Measurement</a:t>
          </a:r>
        </a:p>
      </dgm:t>
    </dgm:pt>
    <dgm:pt modelId="{507D672E-C389-4C31-8E49-E637924C738A}" type="parTrans" cxnId="{0BF9B34A-144C-4471-9629-244990C526F7}">
      <dgm:prSet/>
      <dgm:spPr/>
      <dgm:t>
        <a:bodyPr/>
        <a:lstStyle/>
        <a:p>
          <a:endParaRPr lang="en-CA"/>
        </a:p>
      </dgm:t>
    </dgm:pt>
    <dgm:pt modelId="{BAEEA4F9-3D9A-46D4-8B11-EBB5A18FC634}" type="sibTrans" cxnId="{0BF9B34A-144C-4471-9629-244990C526F7}">
      <dgm:prSet/>
      <dgm:spPr/>
      <dgm:t>
        <a:bodyPr/>
        <a:lstStyle/>
        <a:p>
          <a:endParaRPr lang="en-CA"/>
        </a:p>
      </dgm:t>
    </dgm:pt>
    <dgm:pt modelId="{E1E935FB-761D-43EB-905E-84BB3E396696}" type="pres">
      <dgm:prSet presAssocID="{D85DCCA3-F43F-4D87-8BD6-3F7FC6661EB6}" presName="CompostProcess" presStyleCnt="0">
        <dgm:presLayoutVars>
          <dgm:dir/>
          <dgm:resizeHandles val="exact"/>
        </dgm:presLayoutVars>
      </dgm:prSet>
      <dgm:spPr/>
    </dgm:pt>
    <dgm:pt modelId="{46AA1EBF-A982-48DE-8F17-6DDE00D6EDB3}" type="pres">
      <dgm:prSet presAssocID="{D85DCCA3-F43F-4D87-8BD6-3F7FC6661EB6}" presName="arrow" presStyleLbl="bgShp" presStyleIdx="0" presStyleCnt="1" custScaleX="108984" custLinFactNeighborX="-8044" custLinFactNeighborY="-26005"/>
      <dgm:spPr>
        <a:solidFill>
          <a:schemeClr val="bg1">
            <a:lumMod val="75000"/>
            <a:lumOff val="25000"/>
          </a:schemeClr>
        </a:solidFill>
        <a:effectLst/>
      </dgm:spPr>
    </dgm:pt>
    <dgm:pt modelId="{5AF17836-409B-494F-9153-2DCB5CF06C1E}" type="pres">
      <dgm:prSet presAssocID="{D85DCCA3-F43F-4D87-8BD6-3F7FC6661EB6}" presName="linearProcess" presStyleCnt="0"/>
      <dgm:spPr/>
    </dgm:pt>
    <dgm:pt modelId="{A8585FCB-69AB-4B18-97E4-1ADBA261EA2C}" type="pres">
      <dgm:prSet presAssocID="{590F2A9E-58FC-40C9-AB15-0C92A47F891C}" presName="textNode" presStyleLbl="node1" presStyleIdx="0" presStyleCnt="3">
        <dgm:presLayoutVars>
          <dgm:bulletEnabled val="1"/>
        </dgm:presLayoutVars>
      </dgm:prSet>
      <dgm:spPr/>
    </dgm:pt>
    <dgm:pt modelId="{3F3C51FC-A46A-4F3D-BC5D-FCD1905A0401}" type="pres">
      <dgm:prSet presAssocID="{C09A8E99-E019-458E-91F0-8CCBBDB9FB5F}" presName="sibTrans" presStyleCnt="0"/>
      <dgm:spPr/>
    </dgm:pt>
    <dgm:pt modelId="{9915A803-A8BF-49E8-9019-B7216F7484AD}" type="pres">
      <dgm:prSet presAssocID="{22F1C2BD-E4C8-4D1E-9076-16F84B05A0CC}" presName="textNode" presStyleLbl="node1" presStyleIdx="1" presStyleCnt="3">
        <dgm:presLayoutVars>
          <dgm:bulletEnabled val="1"/>
        </dgm:presLayoutVars>
      </dgm:prSet>
      <dgm:spPr/>
    </dgm:pt>
    <dgm:pt modelId="{E1D51697-ED15-48BB-BA51-7DCCBF6ABFCB}" type="pres">
      <dgm:prSet presAssocID="{C5D245EB-65CC-4D2A-BF71-988DD57AF6DF}" presName="sibTrans" presStyleCnt="0"/>
      <dgm:spPr/>
    </dgm:pt>
    <dgm:pt modelId="{550CC062-2625-4625-8474-CC0DD7AF1CA3}" type="pres">
      <dgm:prSet presAssocID="{8C7A8D1A-BBD9-4888-B0B3-087C3DE4591B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549DA927-4777-4648-BEAE-81FF5CE2EB93}" type="presOf" srcId="{22F1C2BD-E4C8-4D1E-9076-16F84B05A0CC}" destId="{9915A803-A8BF-49E8-9019-B7216F7484AD}" srcOrd="0" destOrd="0" presId="urn:microsoft.com/office/officeart/2005/8/layout/hProcess9"/>
    <dgm:cxn modelId="{0BF9B34A-144C-4471-9629-244990C526F7}" srcId="{D85DCCA3-F43F-4D87-8BD6-3F7FC6661EB6}" destId="{8C7A8D1A-BBD9-4888-B0B3-087C3DE4591B}" srcOrd="2" destOrd="0" parTransId="{507D672E-C389-4C31-8E49-E637924C738A}" sibTransId="{BAEEA4F9-3D9A-46D4-8B11-EBB5A18FC634}"/>
    <dgm:cxn modelId="{25B7B395-1365-4109-9866-35D4E9B49418}" srcId="{D85DCCA3-F43F-4D87-8BD6-3F7FC6661EB6}" destId="{22F1C2BD-E4C8-4D1E-9076-16F84B05A0CC}" srcOrd="1" destOrd="0" parTransId="{5ECD0869-F16A-4769-B5F2-B08E484D2B87}" sibTransId="{C5D245EB-65CC-4D2A-BF71-988DD57AF6DF}"/>
    <dgm:cxn modelId="{B9164A99-2EE4-4BA1-A9B9-6EFFFB4886C8}" type="presOf" srcId="{D85DCCA3-F43F-4D87-8BD6-3F7FC6661EB6}" destId="{E1E935FB-761D-43EB-905E-84BB3E396696}" srcOrd="0" destOrd="0" presId="urn:microsoft.com/office/officeart/2005/8/layout/hProcess9"/>
    <dgm:cxn modelId="{DB0B9FC4-D31D-4660-B377-997E5AB7B879}" type="presOf" srcId="{590F2A9E-58FC-40C9-AB15-0C92A47F891C}" destId="{A8585FCB-69AB-4B18-97E4-1ADBA261EA2C}" srcOrd="0" destOrd="0" presId="urn:microsoft.com/office/officeart/2005/8/layout/hProcess9"/>
    <dgm:cxn modelId="{64FEEAD6-6539-4DDA-8C00-91C920D30B0F}" type="presOf" srcId="{8C7A8D1A-BBD9-4888-B0B3-087C3DE4591B}" destId="{550CC062-2625-4625-8474-CC0DD7AF1CA3}" srcOrd="0" destOrd="0" presId="urn:microsoft.com/office/officeart/2005/8/layout/hProcess9"/>
    <dgm:cxn modelId="{7841C3F9-5933-4526-A1A5-8DFF6D91C9F8}" srcId="{D85DCCA3-F43F-4D87-8BD6-3F7FC6661EB6}" destId="{590F2A9E-58FC-40C9-AB15-0C92A47F891C}" srcOrd="0" destOrd="0" parTransId="{6D10D15D-5AB4-4CF0-885F-E7A903A0BCA3}" sibTransId="{C09A8E99-E019-458E-91F0-8CCBBDB9FB5F}"/>
    <dgm:cxn modelId="{C766579F-1A02-49DF-B270-5479F7945F64}" type="presParOf" srcId="{E1E935FB-761D-43EB-905E-84BB3E396696}" destId="{46AA1EBF-A982-48DE-8F17-6DDE00D6EDB3}" srcOrd="0" destOrd="0" presId="urn:microsoft.com/office/officeart/2005/8/layout/hProcess9"/>
    <dgm:cxn modelId="{02A2657E-45BB-4FF7-91DC-B912CC274AC1}" type="presParOf" srcId="{E1E935FB-761D-43EB-905E-84BB3E396696}" destId="{5AF17836-409B-494F-9153-2DCB5CF06C1E}" srcOrd="1" destOrd="0" presId="urn:microsoft.com/office/officeart/2005/8/layout/hProcess9"/>
    <dgm:cxn modelId="{3F2B5DE3-73A2-4AA8-B618-AA6BD231E96C}" type="presParOf" srcId="{5AF17836-409B-494F-9153-2DCB5CF06C1E}" destId="{A8585FCB-69AB-4B18-97E4-1ADBA261EA2C}" srcOrd="0" destOrd="0" presId="urn:microsoft.com/office/officeart/2005/8/layout/hProcess9"/>
    <dgm:cxn modelId="{8DA5F9BE-1C24-4582-B25F-AECFE9E339F7}" type="presParOf" srcId="{5AF17836-409B-494F-9153-2DCB5CF06C1E}" destId="{3F3C51FC-A46A-4F3D-BC5D-FCD1905A0401}" srcOrd="1" destOrd="0" presId="urn:microsoft.com/office/officeart/2005/8/layout/hProcess9"/>
    <dgm:cxn modelId="{79BC0543-B10C-4D38-B468-181D9D5D7254}" type="presParOf" srcId="{5AF17836-409B-494F-9153-2DCB5CF06C1E}" destId="{9915A803-A8BF-49E8-9019-B7216F7484AD}" srcOrd="2" destOrd="0" presId="urn:microsoft.com/office/officeart/2005/8/layout/hProcess9"/>
    <dgm:cxn modelId="{1A798134-5FD2-4BF4-967A-6925F143D9FF}" type="presParOf" srcId="{5AF17836-409B-494F-9153-2DCB5CF06C1E}" destId="{E1D51697-ED15-48BB-BA51-7DCCBF6ABFCB}" srcOrd="3" destOrd="0" presId="urn:microsoft.com/office/officeart/2005/8/layout/hProcess9"/>
    <dgm:cxn modelId="{EDDAD1AD-0D24-40CD-A02B-6B21A56ED714}" type="presParOf" srcId="{5AF17836-409B-494F-9153-2DCB5CF06C1E}" destId="{550CC062-2625-4625-8474-CC0DD7AF1CA3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542F76-84A5-4D5F-B8D5-7E6288D365A9}">
      <dsp:nvSpPr>
        <dsp:cNvPr id="0" name=""/>
        <dsp:cNvSpPr/>
      </dsp:nvSpPr>
      <dsp:spPr>
        <a:xfrm rot="5400000">
          <a:off x="6639845" y="-2881800"/>
          <a:ext cx="618580" cy="6540363"/>
        </a:xfrm>
        <a:prstGeom prst="round2SameRect">
          <a:avLst/>
        </a:prstGeom>
        <a:solidFill>
          <a:schemeClr val="tx1">
            <a:alpha val="90000"/>
          </a:schemeClr>
        </a:solidFill>
        <a:ln w="12700" cap="flat" cmpd="sng" algn="ctr">
          <a:solidFill>
            <a:scrgbClr r="0" g="0" b="0"/>
          </a:solidFill>
          <a:prstDash val="solid"/>
          <a:bevel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2400" kern="1200" dirty="0">
              <a:latin typeface="Daytona Condensed Light" panose="020B0306030503040204" pitchFamily="34" charset="0"/>
            </a:rPr>
            <a:t>Needs / Wants / Splurge / Debt </a:t>
          </a:r>
        </a:p>
      </dsp:txBody>
      <dsp:txXfrm rot="-5400000">
        <a:off x="3678954" y="109288"/>
        <a:ext cx="6510166" cy="558186"/>
      </dsp:txXfrm>
    </dsp:sp>
    <dsp:sp modelId="{F8BCA395-0914-47E3-A26C-4135B636E72E}">
      <dsp:nvSpPr>
        <dsp:cNvPr id="0" name=""/>
        <dsp:cNvSpPr/>
      </dsp:nvSpPr>
      <dsp:spPr>
        <a:xfrm>
          <a:off x="9221" y="1768"/>
          <a:ext cx="3678954" cy="773225"/>
        </a:xfrm>
        <a:prstGeom prst="roundRect">
          <a:avLst/>
        </a:prstGeom>
        <a:solidFill>
          <a:srgbClr val="E3C907"/>
        </a:solidFill>
        <a:ln w="19050" cap="flat" cmpd="sng" algn="ctr">
          <a:solidFill>
            <a:scrgbClr r="0" g="0" b="0"/>
          </a:solidFill>
          <a:prstDash val="solid"/>
          <a:beve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kern="1200" dirty="0">
              <a:latin typeface="Daytona Condensed" panose="020B0506030503040204" pitchFamily="34" charset="0"/>
            </a:rPr>
            <a:t>   SPENDING</a:t>
          </a:r>
        </a:p>
      </dsp:txBody>
      <dsp:txXfrm>
        <a:off x="46967" y="39514"/>
        <a:ext cx="3603462" cy="697733"/>
      </dsp:txXfrm>
    </dsp:sp>
    <dsp:sp modelId="{87222301-D6A9-437B-B009-7D1126E98D0E}">
      <dsp:nvSpPr>
        <dsp:cNvPr id="0" name=""/>
        <dsp:cNvSpPr/>
      </dsp:nvSpPr>
      <dsp:spPr>
        <a:xfrm rot="5400000">
          <a:off x="6639845" y="-2085179"/>
          <a:ext cx="618580" cy="6540363"/>
        </a:xfrm>
        <a:prstGeom prst="round2SameRect">
          <a:avLst/>
        </a:prstGeom>
        <a:solidFill>
          <a:schemeClr val="tx1">
            <a:alpha val="90000"/>
          </a:schemeClr>
        </a:solidFill>
        <a:ln w="127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2400" kern="1200" dirty="0">
              <a:latin typeface="Daytona Condensed Light" panose="020B0306030503040204" pitchFamily="34" charset="0"/>
            </a:rPr>
            <a:t>Emergency Funds</a:t>
          </a:r>
        </a:p>
      </dsp:txBody>
      <dsp:txXfrm rot="-5400000">
        <a:off x="3678954" y="905909"/>
        <a:ext cx="6510166" cy="558186"/>
      </dsp:txXfrm>
    </dsp:sp>
    <dsp:sp modelId="{2E7EDC4A-08E1-4446-8D25-F582CC0F6322}">
      <dsp:nvSpPr>
        <dsp:cNvPr id="0" name=""/>
        <dsp:cNvSpPr/>
      </dsp:nvSpPr>
      <dsp:spPr>
        <a:xfrm>
          <a:off x="0" y="813655"/>
          <a:ext cx="3678954" cy="773225"/>
        </a:xfrm>
        <a:prstGeom prst="roundRect">
          <a:avLst/>
        </a:prstGeom>
        <a:solidFill>
          <a:srgbClr val="E3C907"/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kern="1200" dirty="0">
              <a:latin typeface="Daytona Condensed" panose="020B0506030503040204" pitchFamily="34" charset="0"/>
            </a:rPr>
            <a:t>+ SAVING</a:t>
          </a:r>
        </a:p>
      </dsp:txBody>
      <dsp:txXfrm>
        <a:off x="37746" y="851401"/>
        <a:ext cx="3603462" cy="697733"/>
      </dsp:txXfrm>
    </dsp:sp>
    <dsp:sp modelId="{06DDD6B2-B28D-4884-A61C-9EBBDD7725F3}">
      <dsp:nvSpPr>
        <dsp:cNvPr id="0" name=""/>
        <dsp:cNvSpPr/>
      </dsp:nvSpPr>
      <dsp:spPr>
        <a:xfrm rot="5400000">
          <a:off x="6639845" y="-1258025"/>
          <a:ext cx="618580" cy="6540363"/>
        </a:xfrm>
        <a:prstGeom prst="round2SameRect">
          <a:avLst/>
        </a:prstGeom>
        <a:solidFill>
          <a:schemeClr val="tx1">
            <a:alpha val="90000"/>
          </a:schemeClr>
        </a:solidFill>
        <a:ln w="127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2400" kern="1200" dirty="0">
              <a:latin typeface="Daytona Condensed Light" panose="020B0306030503040204" pitchFamily="34" charset="0"/>
            </a:rPr>
            <a:t>Retirement Needs</a:t>
          </a:r>
        </a:p>
      </dsp:txBody>
      <dsp:txXfrm rot="-5400000">
        <a:off x="3678954" y="1733063"/>
        <a:ext cx="6510166" cy="558186"/>
      </dsp:txXfrm>
    </dsp:sp>
    <dsp:sp modelId="{9672B4E9-8644-4511-A9AF-C3A744545F60}">
      <dsp:nvSpPr>
        <dsp:cNvPr id="0" name=""/>
        <dsp:cNvSpPr/>
      </dsp:nvSpPr>
      <dsp:spPr>
        <a:xfrm>
          <a:off x="0" y="1625543"/>
          <a:ext cx="3678954" cy="773225"/>
        </a:xfrm>
        <a:prstGeom prst="roundRect">
          <a:avLst/>
        </a:prstGeom>
        <a:solidFill>
          <a:srgbClr val="E3C907"/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kern="1200" dirty="0">
              <a:latin typeface="Daytona Condensed" panose="020B0506030503040204" pitchFamily="34" charset="0"/>
            </a:rPr>
            <a:t>+ INVESTING</a:t>
          </a:r>
          <a:endParaRPr lang="en-CA" sz="2800" b="0" kern="1200" dirty="0">
            <a:latin typeface="Daytona Condensed" panose="020B0506030503040204" pitchFamily="34" charset="0"/>
          </a:endParaRPr>
        </a:p>
      </dsp:txBody>
      <dsp:txXfrm>
        <a:off x="37746" y="1663289"/>
        <a:ext cx="3603462" cy="697733"/>
      </dsp:txXfrm>
    </dsp:sp>
    <dsp:sp modelId="{04FDD0AB-9061-4A82-8287-153C2865B927}">
      <dsp:nvSpPr>
        <dsp:cNvPr id="0" name=""/>
        <dsp:cNvSpPr/>
      </dsp:nvSpPr>
      <dsp:spPr>
        <a:xfrm rot="5400000">
          <a:off x="6639845" y="-446138"/>
          <a:ext cx="618580" cy="6540363"/>
        </a:xfrm>
        <a:prstGeom prst="round2SameRect">
          <a:avLst/>
        </a:prstGeom>
        <a:solidFill>
          <a:schemeClr val="bg2">
            <a:alpha val="90000"/>
          </a:schemeClr>
        </a:solidFill>
        <a:ln w="127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2400" kern="1200" dirty="0">
              <a:latin typeface="Daytona Condensed Light" panose="020B0306030503040204" pitchFamily="34" charset="0"/>
            </a:rPr>
            <a:t>Giving / Donations / Taxes </a:t>
          </a:r>
        </a:p>
      </dsp:txBody>
      <dsp:txXfrm rot="-5400000">
        <a:off x="3678954" y="2544950"/>
        <a:ext cx="6510166" cy="558186"/>
      </dsp:txXfrm>
    </dsp:sp>
    <dsp:sp modelId="{F16D8BEA-D5B8-4EE6-B444-69D995C54DBF}">
      <dsp:nvSpPr>
        <dsp:cNvPr id="0" name=""/>
        <dsp:cNvSpPr/>
      </dsp:nvSpPr>
      <dsp:spPr>
        <a:xfrm>
          <a:off x="0" y="2437430"/>
          <a:ext cx="3678954" cy="773225"/>
        </a:xfrm>
        <a:prstGeom prst="roundRect">
          <a:avLst/>
        </a:prstGeom>
        <a:solidFill>
          <a:srgbClr val="E3C907"/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kern="1200" dirty="0">
              <a:latin typeface="Daytona Condensed" panose="020B0506030503040204" pitchFamily="34" charset="0"/>
            </a:rPr>
            <a:t>+ SHARING </a:t>
          </a:r>
        </a:p>
      </dsp:txBody>
      <dsp:txXfrm>
        <a:off x="37746" y="2475176"/>
        <a:ext cx="3603462" cy="697733"/>
      </dsp:txXfrm>
    </dsp:sp>
    <dsp:sp modelId="{4E7FF96E-72BF-4374-AB46-C1CDB31BDEA2}">
      <dsp:nvSpPr>
        <dsp:cNvPr id="0" name=""/>
        <dsp:cNvSpPr/>
      </dsp:nvSpPr>
      <dsp:spPr>
        <a:xfrm rot="5400000">
          <a:off x="6639845" y="365748"/>
          <a:ext cx="618580" cy="6540363"/>
        </a:xfrm>
        <a:prstGeom prst="round2SameRect">
          <a:avLst/>
        </a:prstGeom>
        <a:solidFill>
          <a:schemeClr val="tx1">
            <a:alpha val="90000"/>
          </a:schemeClr>
        </a:solidFill>
        <a:ln w="12700" cap="flat" cmpd="sng" algn="ctr">
          <a:solidFill>
            <a:schemeClr val="dk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2400" b="1" kern="1200" dirty="0">
              <a:latin typeface="Daytona Condensed Light" panose="020B0306030503040204" pitchFamily="34" charset="0"/>
            </a:rPr>
            <a:t>Monthly Compensation Required</a:t>
          </a:r>
        </a:p>
      </dsp:txBody>
      <dsp:txXfrm rot="-5400000">
        <a:off x="3678954" y="3356837"/>
        <a:ext cx="6510166" cy="558186"/>
      </dsp:txXfrm>
    </dsp:sp>
    <dsp:sp modelId="{783AF2C9-D52F-4411-91CA-F88C534FE2B0}">
      <dsp:nvSpPr>
        <dsp:cNvPr id="0" name=""/>
        <dsp:cNvSpPr/>
      </dsp:nvSpPr>
      <dsp:spPr>
        <a:xfrm>
          <a:off x="0" y="3251086"/>
          <a:ext cx="3678954" cy="773225"/>
        </a:xfrm>
        <a:prstGeom prst="roundRect">
          <a:avLst/>
        </a:prstGeom>
        <a:solidFill>
          <a:srgbClr val="E3C907"/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kern="1200" dirty="0">
              <a:latin typeface="Daytona Condensed" panose="020B0506030503040204" pitchFamily="34" charset="0"/>
            </a:rPr>
            <a:t>= </a:t>
          </a:r>
          <a:r>
            <a:rPr lang="en-US" sz="2800" b="1" kern="1200" dirty="0">
              <a:latin typeface="Daytona Condensed" panose="020B0506030503040204" pitchFamily="34" charset="0"/>
            </a:rPr>
            <a:t>EARNING</a:t>
          </a:r>
        </a:p>
      </dsp:txBody>
      <dsp:txXfrm>
        <a:off x="37746" y="3288832"/>
        <a:ext cx="3603462" cy="6977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C6984E-13C4-41F6-ADF6-B9D37D26FC04}">
      <dsp:nvSpPr>
        <dsp:cNvPr id="0" name=""/>
        <dsp:cNvSpPr/>
      </dsp:nvSpPr>
      <dsp:spPr>
        <a:xfrm>
          <a:off x="2922116" y="0"/>
          <a:ext cx="1948077" cy="1292982"/>
        </a:xfrm>
        <a:prstGeom prst="trapezoid">
          <a:avLst>
            <a:gd name="adj" fmla="val 75333"/>
          </a:avLst>
        </a:prstGeom>
        <a:solidFill>
          <a:srgbClr val="FEFADA"/>
        </a:solidFill>
        <a:ln w="57150" cap="flat" cmpd="sng" algn="ctr">
          <a:solidFill>
            <a:schemeClr val="bg1">
              <a:lumMod val="75000"/>
              <a:lumOff val="2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900" b="1" kern="1200" dirty="0">
              <a:solidFill>
                <a:schemeClr val="bg1">
                  <a:lumMod val="95000"/>
                  <a:lumOff val="5000"/>
                </a:schemeClr>
              </a:solidFill>
              <a:latin typeface="Daytona Condensed Light" panose="020B0306030503040204" pitchFamily="34" charset="0"/>
            </a:rPr>
            <a:t>Small Biz Owner </a:t>
          </a:r>
        </a:p>
      </dsp:txBody>
      <dsp:txXfrm>
        <a:off x="2922116" y="0"/>
        <a:ext cx="1948077" cy="1292982"/>
      </dsp:txXfrm>
    </dsp:sp>
    <dsp:sp modelId="{86609C7D-4B80-4073-B434-989698150486}">
      <dsp:nvSpPr>
        <dsp:cNvPr id="0" name=""/>
        <dsp:cNvSpPr/>
      </dsp:nvSpPr>
      <dsp:spPr>
        <a:xfrm>
          <a:off x="1948077" y="1292982"/>
          <a:ext cx="3896155" cy="1292982"/>
        </a:xfrm>
        <a:prstGeom prst="trapezoid">
          <a:avLst>
            <a:gd name="adj" fmla="val 75333"/>
          </a:avLst>
        </a:prstGeom>
        <a:solidFill>
          <a:srgbClr val="FCF096"/>
        </a:solidFill>
        <a:ln w="57150" cap="flat" cmpd="sng" algn="ctr">
          <a:solidFill>
            <a:schemeClr val="bg1">
              <a:lumMod val="75000"/>
              <a:lumOff val="2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900" b="1" kern="1200" dirty="0">
              <a:solidFill>
                <a:schemeClr val="bg1">
                  <a:lumMod val="95000"/>
                  <a:lumOff val="5000"/>
                </a:schemeClr>
              </a:solidFill>
              <a:latin typeface="Daytona Condensed Light" panose="020B0306030503040204" pitchFamily="34" charset="0"/>
            </a:rPr>
            <a:t>Entrepreneur </a:t>
          </a:r>
        </a:p>
      </dsp:txBody>
      <dsp:txXfrm>
        <a:off x="2629904" y="1292982"/>
        <a:ext cx="2532501" cy="1292982"/>
      </dsp:txXfrm>
    </dsp:sp>
    <dsp:sp modelId="{7C58EA27-B484-4EA6-AAEC-D0AF043CB840}">
      <dsp:nvSpPr>
        <dsp:cNvPr id="0" name=""/>
        <dsp:cNvSpPr/>
      </dsp:nvSpPr>
      <dsp:spPr>
        <a:xfrm>
          <a:off x="974038" y="2585964"/>
          <a:ext cx="5844233" cy="1292982"/>
        </a:xfrm>
        <a:prstGeom prst="trapezoid">
          <a:avLst>
            <a:gd name="adj" fmla="val 75333"/>
          </a:avLst>
        </a:prstGeom>
        <a:solidFill>
          <a:srgbClr val="FAE862"/>
        </a:solidFill>
        <a:ln w="57150" cap="flat" cmpd="sng" algn="ctr">
          <a:solidFill>
            <a:schemeClr val="bg1">
              <a:lumMod val="75000"/>
              <a:lumOff val="2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900" b="1" kern="1200" dirty="0">
              <a:solidFill>
                <a:schemeClr val="bg1">
                  <a:lumMod val="95000"/>
                  <a:lumOff val="5000"/>
                </a:schemeClr>
              </a:solidFill>
              <a:latin typeface="Daytona Condensed Light" panose="020B0306030503040204" pitchFamily="34" charset="0"/>
            </a:rPr>
            <a:t>Investor </a:t>
          </a:r>
        </a:p>
      </dsp:txBody>
      <dsp:txXfrm>
        <a:off x="1996779" y="2585964"/>
        <a:ext cx="3798751" cy="1292982"/>
      </dsp:txXfrm>
    </dsp:sp>
    <dsp:sp modelId="{9B2AC1CA-9CB2-4DCA-8234-B570A26850FD}">
      <dsp:nvSpPr>
        <dsp:cNvPr id="0" name=""/>
        <dsp:cNvSpPr/>
      </dsp:nvSpPr>
      <dsp:spPr>
        <a:xfrm>
          <a:off x="0" y="3878946"/>
          <a:ext cx="7792311" cy="1292982"/>
        </a:xfrm>
        <a:prstGeom prst="trapezoid">
          <a:avLst>
            <a:gd name="adj" fmla="val 75333"/>
          </a:avLst>
        </a:prstGeom>
        <a:solidFill>
          <a:srgbClr val="E3C907"/>
        </a:solidFill>
        <a:ln w="57150" cap="flat" cmpd="sng" algn="ctr">
          <a:solidFill>
            <a:schemeClr val="bg1">
              <a:lumMod val="75000"/>
              <a:lumOff val="2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900" b="1" kern="1200" dirty="0">
              <a:solidFill>
                <a:schemeClr val="bg1">
                  <a:lumMod val="95000"/>
                  <a:lumOff val="5000"/>
                </a:schemeClr>
              </a:solidFill>
              <a:latin typeface="Daytona Condensed Light" panose="020B0306030503040204" pitchFamily="34" charset="0"/>
            </a:rPr>
            <a:t>Philanthropist</a:t>
          </a:r>
        </a:p>
      </dsp:txBody>
      <dsp:txXfrm>
        <a:off x="1363654" y="3878946"/>
        <a:ext cx="5065002" cy="129298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AA1EBF-A982-48DE-8F17-6DDE00D6EDB3}">
      <dsp:nvSpPr>
        <dsp:cNvPr id="0" name=""/>
        <dsp:cNvSpPr/>
      </dsp:nvSpPr>
      <dsp:spPr>
        <a:xfrm>
          <a:off x="424551" y="0"/>
          <a:ext cx="9957826" cy="4029076"/>
        </a:xfrm>
        <a:prstGeom prst="rightArrow">
          <a:avLst/>
        </a:prstGeom>
        <a:solidFill>
          <a:schemeClr val="tx1"/>
        </a:solidFill>
        <a:ln>
          <a:noFill/>
        </a:ln>
        <a:effectLst>
          <a:outerShdw blurRad="8636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585FCB-69AB-4B18-97E4-1ADBA261EA2C}">
      <dsp:nvSpPr>
        <dsp:cNvPr id="0" name=""/>
        <dsp:cNvSpPr/>
      </dsp:nvSpPr>
      <dsp:spPr>
        <a:xfrm>
          <a:off x="6642" y="1208722"/>
          <a:ext cx="1638665" cy="1611630"/>
        </a:xfrm>
        <a:prstGeom prst="roundRect">
          <a:avLst/>
        </a:prstGeom>
        <a:solidFill>
          <a:srgbClr val="E3C907"/>
        </a:solidFill>
        <a:ln w="12700" cap="flat" cmpd="sng" algn="ctr">
          <a:solidFill>
            <a:schemeClr val="bg1">
              <a:lumMod val="85000"/>
              <a:lumOff val="15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300" b="1" kern="1200" dirty="0">
              <a:solidFill>
                <a:schemeClr val="bg1">
                  <a:lumMod val="85000"/>
                  <a:lumOff val="15000"/>
                </a:schemeClr>
              </a:solidFill>
              <a:latin typeface="Daytona Condensed Light" panose="020B0306030503040204" pitchFamily="34" charset="0"/>
            </a:rPr>
            <a:t> 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300" b="1" kern="1200" dirty="0">
              <a:solidFill>
                <a:schemeClr val="bg1">
                  <a:lumMod val="85000"/>
                  <a:lumOff val="15000"/>
                </a:schemeClr>
              </a:solidFill>
              <a:latin typeface="Daytona Condensed Light" panose="020B0306030503040204" pitchFamily="34" charset="0"/>
            </a:rPr>
            <a:t>Indirect Costs</a:t>
          </a:r>
        </a:p>
      </dsp:txBody>
      <dsp:txXfrm>
        <a:off x="85315" y="1287395"/>
        <a:ext cx="1481319" cy="1454284"/>
      </dsp:txXfrm>
    </dsp:sp>
    <dsp:sp modelId="{9915A803-A8BF-49E8-9019-B7216F7484AD}">
      <dsp:nvSpPr>
        <dsp:cNvPr id="0" name=""/>
        <dsp:cNvSpPr/>
      </dsp:nvSpPr>
      <dsp:spPr>
        <a:xfrm>
          <a:off x="1826126" y="1208722"/>
          <a:ext cx="1638665" cy="1611630"/>
        </a:xfrm>
        <a:prstGeom prst="roundRect">
          <a:avLst/>
        </a:prstGeom>
        <a:solidFill>
          <a:srgbClr val="E3C907"/>
        </a:solidFill>
        <a:ln w="12700" cap="flat" cmpd="sng" algn="ctr">
          <a:solidFill>
            <a:schemeClr val="bg1">
              <a:lumMod val="85000"/>
              <a:lumOff val="15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300" b="1" kern="1200" dirty="0">
              <a:solidFill>
                <a:schemeClr val="bg1">
                  <a:lumMod val="85000"/>
                  <a:lumOff val="15000"/>
                </a:schemeClr>
              </a:solidFill>
              <a:latin typeface="Daytona Condensed Light" panose="020B0306030503040204" pitchFamily="34" charset="0"/>
            </a:rPr>
            <a:t> 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300" b="1" kern="1200" dirty="0">
              <a:solidFill>
                <a:schemeClr val="bg1">
                  <a:lumMod val="85000"/>
                  <a:lumOff val="15000"/>
                </a:schemeClr>
              </a:solidFill>
              <a:latin typeface="Daytona Condensed Light" panose="020B0306030503040204" pitchFamily="34" charset="0"/>
            </a:rPr>
            <a:t>Revenue Streams</a:t>
          </a:r>
        </a:p>
      </dsp:txBody>
      <dsp:txXfrm>
        <a:off x="1904799" y="1287395"/>
        <a:ext cx="1481319" cy="1454284"/>
      </dsp:txXfrm>
    </dsp:sp>
    <dsp:sp modelId="{550CC062-2625-4625-8474-CC0DD7AF1CA3}">
      <dsp:nvSpPr>
        <dsp:cNvPr id="0" name=""/>
        <dsp:cNvSpPr/>
      </dsp:nvSpPr>
      <dsp:spPr>
        <a:xfrm>
          <a:off x="3645609" y="1208722"/>
          <a:ext cx="1638665" cy="1611630"/>
        </a:xfrm>
        <a:prstGeom prst="roundRect">
          <a:avLst/>
        </a:prstGeom>
        <a:solidFill>
          <a:srgbClr val="E3C907"/>
        </a:solidFill>
        <a:ln w="12700" cap="flat" cmpd="sng" algn="ctr">
          <a:solidFill>
            <a:schemeClr val="bg1">
              <a:lumMod val="85000"/>
              <a:lumOff val="15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CA" sz="2300" b="1" kern="1200" dirty="0">
            <a:solidFill>
              <a:schemeClr val="bg1">
                <a:lumMod val="85000"/>
                <a:lumOff val="15000"/>
              </a:schemeClr>
            </a:solidFill>
            <a:latin typeface="Daytona Condensed Light" panose="020B0306030503040204" pitchFamily="34" charset="0"/>
          </a:endParaRP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300" b="1" kern="1200" dirty="0">
              <a:solidFill>
                <a:schemeClr val="bg1">
                  <a:lumMod val="85000"/>
                  <a:lumOff val="15000"/>
                </a:schemeClr>
              </a:solidFill>
              <a:latin typeface="Daytona Condensed Light" panose="020B0306030503040204" pitchFamily="34" charset="0"/>
            </a:rPr>
            <a:t>Direct Costs</a:t>
          </a:r>
        </a:p>
      </dsp:txBody>
      <dsp:txXfrm>
        <a:off x="3724282" y="1287395"/>
        <a:ext cx="1481319" cy="1454284"/>
      </dsp:txXfrm>
    </dsp:sp>
    <dsp:sp modelId="{6593B89F-1159-44E1-A465-70622BCA8E27}">
      <dsp:nvSpPr>
        <dsp:cNvPr id="0" name=""/>
        <dsp:cNvSpPr/>
      </dsp:nvSpPr>
      <dsp:spPr>
        <a:xfrm>
          <a:off x="5465092" y="1208722"/>
          <a:ext cx="1638665" cy="1611630"/>
        </a:xfrm>
        <a:prstGeom prst="roundRect">
          <a:avLst/>
        </a:prstGeom>
        <a:solidFill>
          <a:srgbClr val="E3C907"/>
        </a:solidFill>
        <a:ln w="12700" cap="flat" cmpd="sng" algn="ctr">
          <a:solidFill>
            <a:schemeClr val="bg1">
              <a:lumMod val="85000"/>
              <a:lumOff val="15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CA" sz="2300" b="1" kern="1200" dirty="0">
            <a:solidFill>
              <a:schemeClr val="bg1">
                <a:lumMod val="85000"/>
                <a:lumOff val="15000"/>
              </a:schemeClr>
            </a:solidFill>
            <a:latin typeface="Daytona Condensed Light" panose="020B0306030503040204" pitchFamily="34" charset="0"/>
          </a:endParaRP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300" b="1" kern="1200" dirty="0">
              <a:solidFill>
                <a:schemeClr val="bg1">
                  <a:lumMod val="85000"/>
                  <a:lumOff val="15000"/>
                </a:schemeClr>
              </a:solidFill>
              <a:latin typeface="Daytona Condensed Light" panose="020B0306030503040204" pitchFamily="34" charset="0"/>
            </a:rPr>
            <a:t>Profitable Price </a:t>
          </a:r>
        </a:p>
      </dsp:txBody>
      <dsp:txXfrm>
        <a:off x="5543765" y="1287395"/>
        <a:ext cx="1481319" cy="1454284"/>
      </dsp:txXfrm>
    </dsp:sp>
    <dsp:sp modelId="{AE4778D4-DC81-4D7B-A718-53E4E050F85B}">
      <dsp:nvSpPr>
        <dsp:cNvPr id="0" name=""/>
        <dsp:cNvSpPr/>
      </dsp:nvSpPr>
      <dsp:spPr>
        <a:xfrm>
          <a:off x="7284575" y="1208722"/>
          <a:ext cx="1638665" cy="1611630"/>
        </a:xfrm>
        <a:prstGeom prst="roundRect">
          <a:avLst/>
        </a:prstGeom>
        <a:solidFill>
          <a:srgbClr val="E3C907"/>
        </a:solidFill>
        <a:ln w="12700" cap="flat" cmpd="sng" algn="ctr">
          <a:solidFill>
            <a:schemeClr val="bg1">
              <a:lumMod val="85000"/>
              <a:lumOff val="15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CA" sz="2300" b="1" kern="1200" dirty="0">
            <a:solidFill>
              <a:schemeClr val="bg1">
                <a:lumMod val="85000"/>
                <a:lumOff val="15000"/>
              </a:schemeClr>
            </a:solidFill>
            <a:latin typeface="Daytona Condensed Light" panose="020B0306030503040204" pitchFamily="34" charset="0"/>
          </a:endParaRP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300" b="1" kern="1200" dirty="0">
              <a:solidFill>
                <a:schemeClr val="bg1">
                  <a:lumMod val="85000"/>
                  <a:lumOff val="15000"/>
                </a:schemeClr>
              </a:solidFill>
              <a:latin typeface="Daytona Condensed Light" panose="020B0306030503040204" pitchFamily="34" charset="0"/>
            </a:rPr>
            <a:t>Planned Profit 11.5% </a:t>
          </a:r>
        </a:p>
      </dsp:txBody>
      <dsp:txXfrm>
        <a:off x="7363248" y="1287395"/>
        <a:ext cx="1481319" cy="1454284"/>
      </dsp:txXfrm>
    </dsp:sp>
    <dsp:sp modelId="{B2CEEDC2-EE64-43C2-923E-E79293F278A7}">
      <dsp:nvSpPr>
        <dsp:cNvPr id="0" name=""/>
        <dsp:cNvSpPr/>
      </dsp:nvSpPr>
      <dsp:spPr>
        <a:xfrm>
          <a:off x="9104059" y="1208722"/>
          <a:ext cx="1638665" cy="1611630"/>
        </a:xfrm>
        <a:prstGeom prst="roundRect">
          <a:avLst/>
        </a:prstGeom>
        <a:solidFill>
          <a:srgbClr val="E3C907"/>
        </a:solidFill>
        <a:ln w="12700" cap="flat" cmpd="sng" algn="ctr">
          <a:solidFill>
            <a:schemeClr val="bg1">
              <a:lumMod val="85000"/>
              <a:lumOff val="15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CA" sz="2300" b="1" kern="1200" dirty="0">
            <a:solidFill>
              <a:schemeClr val="bg1">
                <a:lumMod val="85000"/>
                <a:lumOff val="15000"/>
              </a:schemeClr>
            </a:solidFill>
            <a:latin typeface="Daytona Condensed Light" panose="020B0306030503040204" pitchFamily="34" charset="0"/>
          </a:endParaRP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300" b="1" kern="1200" dirty="0">
              <a:solidFill>
                <a:schemeClr val="bg1">
                  <a:lumMod val="85000"/>
                  <a:lumOff val="15000"/>
                </a:schemeClr>
              </a:solidFill>
              <a:latin typeface="Daytona Condensed Light" panose="020B0306030503040204" pitchFamily="34" charset="0"/>
            </a:rPr>
            <a:t>Sales Strategy </a:t>
          </a:r>
        </a:p>
      </dsp:txBody>
      <dsp:txXfrm>
        <a:off x="9182732" y="1287395"/>
        <a:ext cx="1481319" cy="145428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AA1EBF-A982-48DE-8F17-6DDE00D6EDB3}">
      <dsp:nvSpPr>
        <dsp:cNvPr id="0" name=""/>
        <dsp:cNvSpPr/>
      </dsp:nvSpPr>
      <dsp:spPr>
        <a:xfrm>
          <a:off x="0" y="0"/>
          <a:ext cx="9957826" cy="4029076"/>
        </a:xfrm>
        <a:prstGeom prst="rightArrow">
          <a:avLst/>
        </a:prstGeom>
        <a:solidFill>
          <a:schemeClr val="bg1">
            <a:lumMod val="75000"/>
            <a:lumOff val="2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585FCB-69AB-4B18-97E4-1ADBA261EA2C}">
      <dsp:nvSpPr>
        <dsp:cNvPr id="0" name=""/>
        <dsp:cNvSpPr/>
      </dsp:nvSpPr>
      <dsp:spPr>
        <a:xfrm>
          <a:off x="2296" y="1208722"/>
          <a:ext cx="3365344" cy="1611630"/>
        </a:xfrm>
        <a:prstGeom prst="roundRect">
          <a:avLst/>
        </a:prstGeom>
        <a:solidFill>
          <a:srgbClr val="E3C907"/>
        </a:solidFill>
        <a:ln w="12700" cap="flat" cmpd="sng" algn="ctr">
          <a:solidFill>
            <a:schemeClr val="bg1">
              <a:lumMod val="85000"/>
              <a:lumOff val="15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800" b="1" kern="1200" dirty="0">
              <a:solidFill>
                <a:schemeClr val="bg1">
                  <a:lumMod val="85000"/>
                  <a:lumOff val="15000"/>
                </a:schemeClr>
              </a:solidFill>
              <a:latin typeface="Daytona Condensed Light" panose="020B0306030503040204" pitchFamily="34" charset="0"/>
            </a:rPr>
            <a:t> 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800" b="1" kern="1200" dirty="0">
              <a:solidFill>
                <a:schemeClr val="bg1">
                  <a:lumMod val="85000"/>
                  <a:lumOff val="15000"/>
                </a:schemeClr>
              </a:solidFill>
              <a:latin typeface="Daytona Condensed Light" panose="020B0306030503040204" pitchFamily="34" charset="0"/>
            </a:rPr>
            <a:t>3 Year Cashflow</a:t>
          </a:r>
        </a:p>
      </dsp:txBody>
      <dsp:txXfrm>
        <a:off x="80969" y="1287395"/>
        <a:ext cx="3207998" cy="1454284"/>
      </dsp:txXfrm>
    </dsp:sp>
    <dsp:sp modelId="{9915A803-A8BF-49E8-9019-B7216F7484AD}">
      <dsp:nvSpPr>
        <dsp:cNvPr id="0" name=""/>
        <dsp:cNvSpPr/>
      </dsp:nvSpPr>
      <dsp:spPr>
        <a:xfrm>
          <a:off x="3692011" y="1208722"/>
          <a:ext cx="3365344" cy="1611630"/>
        </a:xfrm>
        <a:prstGeom prst="roundRect">
          <a:avLst/>
        </a:prstGeom>
        <a:solidFill>
          <a:srgbClr val="E3C907"/>
        </a:solidFill>
        <a:ln w="12700" cap="flat" cmpd="sng" algn="ctr">
          <a:solidFill>
            <a:schemeClr val="bg1">
              <a:lumMod val="85000"/>
              <a:lumOff val="15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800" b="1" kern="1200" dirty="0">
              <a:solidFill>
                <a:schemeClr val="bg1">
                  <a:lumMod val="85000"/>
                  <a:lumOff val="15000"/>
                </a:schemeClr>
              </a:solidFill>
              <a:latin typeface="Daytona Condensed Light" panose="020B0306030503040204" pitchFamily="34" charset="0"/>
            </a:rPr>
            <a:t> 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800" b="1" kern="1200" dirty="0">
              <a:solidFill>
                <a:schemeClr val="bg1">
                  <a:lumMod val="85000"/>
                  <a:lumOff val="15000"/>
                </a:schemeClr>
              </a:solidFill>
              <a:latin typeface="Daytona Condensed Light" panose="020B0306030503040204" pitchFamily="34" charset="0"/>
            </a:rPr>
            <a:t>Quarterly Action Plan</a:t>
          </a:r>
        </a:p>
      </dsp:txBody>
      <dsp:txXfrm>
        <a:off x="3770684" y="1287395"/>
        <a:ext cx="3207998" cy="1454284"/>
      </dsp:txXfrm>
    </dsp:sp>
    <dsp:sp modelId="{550CC062-2625-4625-8474-CC0DD7AF1CA3}">
      <dsp:nvSpPr>
        <dsp:cNvPr id="0" name=""/>
        <dsp:cNvSpPr/>
      </dsp:nvSpPr>
      <dsp:spPr>
        <a:xfrm>
          <a:off x="7381726" y="1208722"/>
          <a:ext cx="3365344" cy="1611630"/>
        </a:xfrm>
        <a:prstGeom prst="roundRect">
          <a:avLst/>
        </a:prstGeom>
        <a:solidFill>
          <a:srgbClr val="E3C907"/>
        </a:solidFill>
        <a:ln w="12700" cap="flat" cmpd="sng" algn="ctr">
          <a:solidFill>
            <a:schemeClr val="bg1">
              <a:lumMod val="85000"/>
              <a:lumOff val="15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CA" sz="2800" b="1" kern="1200" dirty="0">
            <a:solidFill>
              <a:schemeClr val="bg1">
                <a:lumMod val="85000"/>
                <a:lumOff val="15000"/>
              </a:schemeClr>
            </a:solidFill>
            <a:latin typeface="Daytona Condensed Light" panose="020B0306030503040204" pitchFamily="34" charset="0"/>
          </a:endParaRP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800" b="1" kern="1200" dirty="0">
              <a:solidFill>
                <a:schemeClr val="bg1">
                  <a:lumMod val="85000"/>
                  <a:lumOff val="15000"/>
                </a:schemeClr>
              </a:solidFill>
              <a:latin typeface="Daytona Condensed Light" panose="020B0306030503040204" pitchFamily="34" charset="0"/>
            </a:rPr>
            <a:t>Monthly Measurement</a:t>
          </a:r>
        </a:p>
      </dsp:txBody>
      <dsp:txXfrm>
        <a:off x="7460399" y="1287395"/>
        <a:ext cx="3207998" cy="14542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C82774F-D077-447E-9BEA-3B3A092245E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B0E1D9-E767-4CC5-A2AB-4F9544F446C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7D5D5D-B5C9-4D99-B012-81F8A234C9FC}" type="datetimeFigureOut">
              <a:rPr lang="en-CA" smtClean="0"/>
              <a:t>2022-09-23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E88CE5-438A-4337-B531-6438EA8E1D9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08877C-3D02-41CF-80B1-FE5D12EF6AB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BAE66F-6114-4926-BE19-7F6562A08BD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877430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13577B-6902-467D-A26C-08A0DD5E4E03}" type="datetimeFigureOut">
              <a:rPr lang="en-US" smtClean="0"/>
              <a:t>9/23/2022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61EA0F-A667-4B49-8422-0062BC55E2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910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D5CD6E-5FDA-4CB1-BFC8-F971D94593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532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shirt&#10;&#10;Description automatically generated">
            <a:extLst>
              <a:ext uri="{FF2B5EF4-FFF2-40B4-BE49-F238E27FC236}">
                <a16:creationId xmlns:a16="http://schemas.microsoft.com/office/drawing/2014/main" id="{D7243BEF-3931-4E05-9F74-7ACCA68EC9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4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81396"/>
            <a:ext cx="12192000" cy="73610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2061006"/>
            <a:ext cx="10515600" cy="2387600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2" y="5110609"/>
            <a:ext cx="6705599" cy="1137793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2800">
                <a:solidFill>
                  <a:srgbClr val="D24726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9/23/2022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5494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"/>
            <a:ext cx="10744200" cy="1228436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9/23/2022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596921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95346" y="0"/>
            <a:ext cx="2096655" cy="685800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215419" y="365125"/>
            <a:ext cx="1819564" cy="5811838"/>
          </a:xfrm>
        </p:spPr>
        <p:txBody>
          <a:bodyPr vert="eaVert"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9/23/2022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0095346" y="0"/>
            <a:ext cx="2096655" cy="685800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3022666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99010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pattFill prst="dotGri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pPr/>
              <a:t>9/23/2022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7443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pPr/>
              <a:t>9/23/2022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6361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pPr/>
              <a:t>9/23/2022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12272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pPr/>
              <a:t>9/23/2022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875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pPr/>
              <a:t>9/23/2022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56276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pPr/>
              <a:t>9/23/2022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65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ADF62E5B-7E3E-48D0-B922-DF59035876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2" t="6220" r="1364" b="64841"/>
          <a:stretch/>
        </p:blipFill>
        <p:spPr>
          <a:xfrm>
            <a:off x="0" y="501"/>
            <a:ext cx="12192000" cy="15234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4434" y="0"/>
            <a:ext cx="10749367" cy="1208868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E3C907"/>
                </a:solidFill>
                <a:latin typeface="Daytona Condensed" panose="020B0506030503040204" pitchFamily="34" charset="0"/>
                <a:cs typeface="Aharoni" panose="02010803020104030203" pitchFamily="2" charset="-79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825625"/>
            <a:ext cx="4167753" cy="435133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Aft>
                <a:spcPts val="1200"/>
              </a:spcAft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  <a:lvl2pPr>
              <a:lnSpc>
                <a:spcPct val="150000"/>
              </a:lnSpc>
              <a:spcAft>
                <a:spcPts val="1200"/>
              </a:spcAft>
              <a:defRPr sz="1400">
                <a:solidFill>
                  <a:schemeClr val="bg1">
                    <a:lumMod val="50000"/>
                  </a:schemeClr>
                </a:solidFill>
              </a:defRPr>
            </a:lvl2pPr>
            <a:lvl3pPr>
              <a:lnSpc>
                <a:spcPct val="150000"/>
              </a:lnSpc>
              <a:spcAft>
                <a:spcPts val="1200"/>
              </a:spcAft>
              <a:defRPr sz="1200">
                <a:solidFill>
                  <a:schemeClr val="bg1">
                    <a:lumMod val="50000"/>
                  </a:schemeClr>
                </a:solidFill>
              </a:defRPr>
            </a:lvl3pPr>
            <a:lvl4pPr>
              <a:lnSpc>
                <a:spcPct val="150000"/>
              </a:lnSpc>
              <a:spcAft>
                <a:spcPts val="1200"/>
              </a:spcAft>
              <a:defRPr sz="1100">
                <a:solidFill>
                  <a:schemeClr val="bg1">
                    <a:lumMod val="50000"/>
                  </a:schemeClr>
                </a:solidFill>
              </a:defRPr>
            </a:lvl4pPr>
            <a:lvl5pPr>
              <a:lnSpc>
                <a:spcPct val="150000"/>
              </a:lnSpc>
              <a:spcAft>
                <a:spcPts val="1200"/>
              </a:spcAft>
              <a:defRPr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458199" y="6047569"/>
            <a:ext cx="2895600" cy="365125"/>
          </a:xfrm>
        </p:spPr>
        <p:txBody>
          <a:bodyPr/>
          <a:lstStyle>
            <a:lvl1pPr>
              <a:defRPr b="1">
                <a:solidFill>
                  <a:srgbClr val="E3C907"/>
                </a:solidFill>
                <a:latin typeface="Daytona Condensed" panose="020B0506030503040204" pitchFamily="34" charset="0"/>
              </a:defRPr>
            </a:lvl1pPr>
          </a:lstStyle>
          <a:p>
            <a:r>
              <a:rPr lang="en-US" dirty="0"/>
              <a:t>NAILTHENUMBERS.COM/THEACADEMY</a:t>
            </a:r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DB8F5C26-E85E-4118-92BC-1AE4FDEBCA0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1362" y="5921351"/>
            <a:ext cx="617563" cy="617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8365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656882" y="1709738"/>
            <a:ext cx="6535119" cy="357518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2402238"/>
            <a:ext cx="4508715" cy="2187227"/>
          </a:xfrm>
        </p:spPr>
        <p:txBody>
          <a:bodyPr anchor="ctr">
            <a:noAutofit/>
          </a:bodyPr>
          <a:lstStyle>
            <a:lvl1pPr algn="l">
              <a:defRPr sz="3500">
                <a:solidFill>
                  <a:srgbClr val="E3C907"/>
                </a:solidFill>
                <a:latin typeface="Daytona Condensed" panose="020B0506030503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3308" y="2402237"/>
            <a:ext cx="5269424" cy="2187226"/>
          </a:xfrm>
        </p:spPr>
        <p:txBody>
          <a:bodyPr anchor="ctr">
            <a:norm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5656882" y="1709738"/>
            <a:ext cx="6535119" cy="3575184"/>
          </a:xfrm>
          <a:prstGeom prst="rect">
            <a:avLst/>
          </a:prstGeom>
          <a:solidFill>
            <a:srgbClr val="E3C9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3356555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"/>
            <a:ext cx="10744200" cy="1228436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/>
              <a:t>Click to edit Master text styles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/>
              <a:t>Second level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/>
              <a:t>Third level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/>
              <a:t>Fourth level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/>
              <a:t>Click to edit Master text styles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/>
              <a:t>Second level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/>
              <a:t>Third level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/>
              <a:t>Fourth level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9/23/2022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328223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737851" cy="1228436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1489075"/>
            <a:ext cx="5156200" cy="6413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1851" y="2193927"/>
            <a:ext cx="5156200" cy="3978275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/>
              <a:t>Click to edit Master text styles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/>
              <a:t>Second level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/>
              <a:t>Third level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/>
              <a:t>Fourth level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9664" y="1489075"/>
            <a:ext cx="5157787" cy="6413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9664" y="2193927"/>
            <a:ext cx="5157787" cy="3978275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/>
              <a:t>Click to edit Master text styles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/>
              <a:t>Second level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/>
              <a:t>Third level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/>
              <a:t>Fourth level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9/23/2022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606029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"/>
            <a:ext cx="10744200" cy="1228436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9/23/2022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00814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&#10;&#10;Description automatically generated">
            <a:extLst>
              <a:ext uri="{FF2B5EF4-FFF2-40B4-BE49-F238E27FC236}">
                <a16:creationId xmlns:a16="http://schemas.microsoft.com/office/drawing/2014/main" id="{271E0B5F-66FB-44AB-85E3-630F740B8E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802945" y="5329410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1911929-F455-4FE8-8244-80BDAAA04842}"/>
              </a:ext>
            </a:extLst>
          </p:cNvPr>
          <p:cNvSpPr/>
          <p:nvPr userDrawn="1"/>
        </p:nvSpPr>
        <p:spPr>
          <a:xfrm>
            <a:off x="762000" y="685800"/>
            <a:ext cx="105537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18FAF29-4EB9-4407-B0DB-43D23FE9EC0F}"/>
              </a:ext>
            </a:extLst>
          </p:cNvPr>
          <p:cNvSpPr txBox="1"/>
          <p:nvPr userDrawn="1"/>
        </p:nvSpPr>
        <p:spPr>
          <a:xfrm>
            <a:off x="5158959" y="5379369"/>
            <a:ext cx="1874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>
                <a:solidFill>
                  <a:srgbClr val="E3C90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ytona Condensed" panose="020B0506030503040204" pitchFamily="34" charset="0"/>
                <a:cs typeface="Aharoni" panose="02010803020104030203" pitchFamily="2" charset="-79"/>
              </a:rPr>
              <a:t>#NAILEDIT </a:t>
            </a:r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31EBB277-7F8C-4AD6-B03C-2C17ECB8932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309" y="1163465"/>
            <a:ext cx="571381" cy="571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432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/>
              <a:t>Click to edit Master text styles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/>
              <a:t>Second level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/>
              <a:t>Third level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/>
              <a:t>Fourth level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101850"/>
            <a:ext cx="3932237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9/23/2022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4193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101850"/>
            <a:ext cx="3932237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9/23/2022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1095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Money Mastery: Meet Me at the Curtain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CCCC00"/>
                </a:solidFill>
                <a:latin typeface="Nexa Rust Sans Black" panose="00000A00000000000000" pitchFamily="50" charset="0"/>
              </a:defRPr>
            </a:lvl1pPr>
          </a:lstStyle>
          <a:p>
            <a:r>
              <a:rPr lang="en-US" dirty="0"/>
              <a:t>EPIFANY.CA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60EDB8-5305-433F-BE41-D7A86D811D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754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rgbClr val="CCCC00"/>
          </a:solidFill>
          <a:latin typeface="Nexa Rust Sans Black" panose="00000A00000000000000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30000"/>
        </a:spcBef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30000"/>
        </a:spcBef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dirty="0"/>
              <a:t>1ST MOVE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9/23/2022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412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4419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diagramLayout" Target="../diagrams/layout2.xml"/><Relationship Id="rId7" Type="http://schemas.openxmlformats.org/officeDocument/2006/relationships/image" Target="../media/image14.png"/><Relationship Id="rId12" Type="http://schemas.openxmlformats.org/officeDocument/2006/relationships/image" Target="../media/image19.sv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openxmlformats.org/officeDocument/2006/relationships/image" Target="../media/image18.png"/><Relationship Id="rId5" Type="http://schemas.openxmlformats.org/officeDocument/2006/relationships/diagramColors" Target="../diagrams/colors2.xml"/><Relationship Id="rId10" Type="http://schemas.openxmlformats.org/officeDocument/2006/relationships/image" Target="../media/image17.sv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13" Type="http://schemas.openxmlformats.org/officeDocument/2006/relationships/image" Target="../media/image26.png"/><Relationship Id="rId18" Type="http://schemas.openxmlformats.org/officeDocument/2006/relationships/image" Target="../media/image31.svg"/><Relationship Id="rId3" Type="http://schemas.openxmlformats.org/officeDocument/2006/relationships/diagramLayout" Target="../diagrams/layout3.xml"/><Relationship Id="rId7" Type="http://schemas.openxmlformats.org/officeDocument/2006/relationships/image" Target="../media/image20.png"/><Relationship Id="rId12" Type="http://schemas.openxmlformats.org/officeDocument/2006/relationships/image" Target="../media/image25.svg"/><Relationship Id="rId17" Type="http://schemas.openxmlformats.org/officeDocument/2006/relationships/image" Target="../media/image30.png"/><Relationship Id="rId2" Type="http://schemas.openxmlformats.org/officeDocument/2006/relationships/diagramData" Target="../diagrams/data3.xml"/><Relationship Id="rId16" Type="http://schemas.openxmlformats.org/officeDocument/2006/relationships/image" Target="../media/image29.svg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openxmlformats.org/officeDocument/2006/relationships/image" Target="../media/image24.png"/><Relationship Id="rId5" Type="http://schemas.openxmlformats.org/officeDocument/2006/relationships/diagramColors" Target="../diagrams/colors3.xml"/><Relationship Id="rId15" Type="http://schemas.openxmlformats.org/officeDocument/2006/relationships/image" Target="../media/image28.png"/><Relationship Id="rId10" Type="http://schemas.openxmlformats.org/officeDocument/2006/relationships/image" Target="../media/image23.sv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22.png"/><Relationship Id="rId14" Type="http://schemas.openxmlformats.org/officeDocument/2006/relationships/image" Target="../media/image27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diagramLayout" Target="../diagrams/layout4.xml"/><Relationship Id="rId7" Type="http://schemas.openxmlformats.org/officeDocument/2006/relationships/image" Target="../media/image20.png"/><Relationship Id="rId12" Type="http://schemas.openxmlformats.org/officeDocument/2006/relationships/image" Target="../media/image25.sv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openxmlformats.org/officeDocument/2006/relationships/image" Target="../media/image24.png"/><Relationship Id="rId5" Type="http://schemas.openxmlformats.org/officeDocument/2006/relationships/diagramColors" Target="../diagrams/colors4.xml"/><Relationship Id="rId10" Type="http://schemas.openxmlformats.org/officeDocument/2006/relationships/image" Target="../media/image23.svg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D9FD82B4-0BBC-4787-BCC6-C1C9C16B99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91189" y="2090171"/>
            <a:ext cx="902158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all" spc="100" normalizeH="0" baseline="0" noProof="0" dirty="0">
                <a:ln>
                  <a:noFill/>
                </a:ln>
                <a:solidFill>
                  <a:srgbClr val="E3C907"/>
                </a:solidFill>
                <a:effectLst/>
                <a:uLnTx/>
                <a:uFillTx/>
                <a:latin typeface="Daytona Condensed" panose="020B0506030503040204" pitchFamily="34" charset="0"/>
              </a:rPr>
              <a:t>THE MINDSHIFT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75520" y="4150709"/>
            <a:ext cx="23920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Daytona Condensed" panose="020B0506030503040204" pitchFamily="34" charset="0"/>
              </a:rPr>
              <a:t>©2022 Nail The Numbers, Incorporated </a:t>
            </a: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77BB7050-A8F6-440A-8DBD-D0731956D0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83294" y="5023394"/>
            <a:ext cx="1019056" cy="101905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FF1884C-9B9F-4F31-A5F4-331625201149}"/>
              </a:ext>
            </a:extLst>
          </p:cNvPr>
          <p:cNvSpPr txBox="1"/>
          <p:nvPr/>
        </p:nvSpPr>
        <p:spPr>
          <a:xfrm>
            <a:off x="1062493" y="2950380"/>
            <a:ext cx="71980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3C907"/>
                </a:solidFill>
                <a:effectLst/>
                <a:uLnTx/>
                <a:uFillTx/>
                <a:latin typeface="Daytona Condensed" panose="020B0506030503040204" pitchFamily="34" charset="0"/>
              </a:rPr>
              <a:t>Rethinking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E3C907"/>
                </a:solidFill>
                <a:effectLst/>
                <a:uLnTx/>
                <a:uFillTx/>
                <a:latin typeface="Daytona Condensed" panose="020B0506030503040204" pitchFamily="34" charset="0"/>
              </a:rPr>
              <a:t>ou</a:t>
            </a:r>
            <a:r>
              <a:rPr lang="en-US" sz="2400" dirty="0">
                <a:solidFill>
                  <a:srgbClr val="E3C907"/>
                </a:solidFill>
                <a:latin typeface="Daytona Condensed" panose="020B0506030503040204" pitchFamily="34" charset="0"/>
              </a:rPr>
              <a:t>r approach to economic recovery.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E3C907"/>
              </a:solidFill>
              <a:effectLst/>
              <a:uLnTx/>
              <a:uFillTx/>
              <a:latin typeface="Daytona Condensed" panose="020B050603050304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chemeClr val="bg1"/>
                </a:solidFill>
                <a:latin typeface="Daytona Condensed" panose="020B0506030503040204" pitchFamily="34" charset="0"/>
              </a:rPr>
              <a:t>With Nail The Numbers Pro, Taunya Woods Richardson, CMC</a:t>
            </a:r>
            <a:endParaRPr kumimoji="0" lang="en-CA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Impact" panose="020B080603090205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31185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9D95D4-C393-5C51-360E-C64970BB3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THE WAKE UP CALL CHALLENGE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DC6FC1-43AA-3A3D-F260-384D3D3DFF0C}"/>
              </a:ext>
            </a:extLst>
          </p:cNvPr>
          <p:cNvSpPr txBox="1"/>
          <p:nvPr/>
        </p:nvSpPr>
        <p:spPr>
          <a:xfrm>
            <a:off x="5500146" y="5441096"/>
            <a:ext cx="47026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5400" b="1" dirty="0">
                <a:latin typeface="Daytona Condensed Light" panose="020B0306030503040204" pitchFamily="34" charset="0"/>
              </a:rPr>
              <a:t>CODE: </a:t>
            </a:r>
            <a:r>
              <a:rPr lang="en-CA" sz="5400" b="1" dirty="0">
                <a:solidFill>
                  <a:srgbClr val="E3C907"/>
                </a:solidFill>
                <a:latin typeface="Daytona Condensed Light" panose="020B0306030503040204" pitchFamily="34" charset="0"/>
              </a:rPr>
              <a:t>wakeup22</a:t>
            </a:r>
          </a:p>
        </p:txBody>
      </p:sp>
      <p:pic>
        <p:nvPicPr>
          <p:cNvPr id="12" name="Picture 11" descr="Qr code&#10;&#10;Description automatically generated">
            <a:extLst>
              <a:ext uri="{FF2B5EF4-FFF2-40B4-BE49-F238E27FC236}">
                <a16:creationId xmlns:a16="http://schemas.microsoft.com/office/drawing/2014/main" id="{668520FD-94E9-E2F7-26AF-2D1764AFF5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434" y="1866759"/>
            <a:ext cx="4360152" cy="4360152"/>
          </a:xfrm>
          <a:prstGeom prst="rect">
            <a:avLst/>
          </a:prstGeom>
        </p:spPr>
      </p:pic>
      <p:pic>
        <p:nvPicPr>
          <p:cNvPr id="14" name="Picture 13" descr="Text&#10;&#10;Description automatically generated">
            <a:extLst>
              <a:ext uri="{FF2B5EF4-FFF2-40B4-BE49-F238E27FC236}">
                <a16:creationId xmlns:a16="http://schemas.microsoft.com/office/drawing/2014/main" id="{FDBCB809-A461-046E-A6D5-4D66247971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905" y="1324982"/>
            <a:ext cx="7238095" cy="40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4880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A64BA32-431D-4F17-97E9-6CE20C858BFB}"/>
              </a:ext>
            </a:extLst>
          </p:cNvPr>
          <p:cNvSpPr txBox="1"/>
          <p:nvPr/>
        </p:nvSpPr>
        <p:spPr>
          <a:xfrm>
            <a:off x="1982445" y="2014609"/>
            <a:ext cx="8227109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0000" b="1" dirty="0">
                <a:latin typeface="Daytona Condensed Light" panose="020B0306030503040204" pitchFamily="34" charset="0"/>
                <a:cs typeface="Aharoni" panose="02010803020104030203" pitchFamily="2" charset="-79"/>
              </a:rPr>
              <a:t>GOAL  ALIGNMENT </a:t>
            </a:r>
          </a:p>
          <a:p>
            <a:pPr algn="ctr"/>
            <a:endParaRPr lang="en-CA" sz="4800" b="1" dirty="0">
              <a:latin typeface="Daytona Condensed Light" panose="020B0306030503040204" pitchFamily="34" charset="0"/>
              <a:cs typeface="Aharoni" panose="02010803020104030203" pitchFamily="2" charset="-79"/>
            </a:endParaRPr>
          </a:p>
          <a:p>
            <a:pPr algn="ctr"/>
            <a:endParaRPr lang="en-CA" sz="4800" dirty="0">
              <a:latin typeface="Daytona Condensed Light" panose="020B0306030503040204" pitchFamily="34" charset="0"/>
              <a:cs typeface="Aharoni" panose="02010803020104030203" pitchFamily="2" charset="-79"/>
            </a:endParaRPr>
          </a:p>
        </p:txBody>
      </p:sp>
      <p:pic>
        <p:nvPicPr>
          <p:cNvPr id="4" name="Graphic 3" descr="Checkmark with solid fill">
            <a:extLst>
              <a:ext uri="{FF2B5EF4-FFF2-40B4-BE49-F238E27FC236}">
                <a16:creationId xmlns:a16="http://schemas.microsoft.com/office/drawing/2014/main" id="{6FC3BCB9-5018-9622-DDB6-4A2927E8EB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49896" y="2209800"/>
            <a:ext cx="1146048" cy="1146048"/>
          </a:xfrm>
          <a:prstGeom prst="rect">
            <a:avLst/>
          </a:prstGeom>
        </p:spPr>
      </p:pic>
      <p:pic>
        <p:nvPicPr>
          <p:cNvPr id="5" name="Graphic 4" descr="Checkmark with solid fill">
            <a:extLst>
              <a:ext uri="{FF2B5EF4-FFF2-40B4-BE49-F238E27FC236}">
                <a16:creationId xmlns:a16="http://schemas.microsoft.com/office/drawing/2014/main" id="{B83761FB-3500-CCB3-3037-9E6BB80A67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91600" y="3843528"/>
            <a:ext cx="1146048" cy="1146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7164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A64BA32-431D-4F17-97E9-6CE20C858BFB}"/>
              </a:ext>
            </a:extLst>
          </p:cNvPr>
          <p:cNvSpPr txBox="1"/>
          <p:nvPr/>
        </p:nvSpPr>
        <p:spPr>
          <a:xfrm>
            <a:off x="1200443" y="1895779"/>
            <a:ext cx="979111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0000" b="1" dirty="0">
                <a:solidFill>
                  <a:prstClr val="black"/>
                </a:solidFill>
                <a:latin typeface="Daytona Condensed" panose="020B0506030503040204" pitchFamily="34" charset="0"/>
                <a:cs typeface="Aharoni" panose="02010803020104030203" pitchFamily="2" charset="-79"/>
              </a:rPr>
              <a:t>THE PLAN</a:t>
            </a:r>
            <a:endParaRPr kumimoji="0" lang="en-CA" sz="10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aytona Condensed" panose="020B0506030503040204" pitchFamily="34" charset="0"/>
              <a:cs typeface="Aharoni" panose="02010803020104030203" pitchFamily="2" charset="-79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aytona Condensed" panose="020B0506030503040204" pitchFamily="34" charset="0"/>
              <a:cs typeface="Aharoni" panose="02010803020104030203" pitchFamily="2" charset="-79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4800" dirty="0">
                <a:solidFill>
                  <a:prstClr val="black"/>
                </a:solidFill>
                <a:latin typeface="Daytona Condensed" panose="020B0506030503040204" pitchFamily="34" charset="0"/>
                <a:cs typeface="Aharoni" panose="02010803020104030203" pitchFamily="2" charset="-79"/>
              </a:rPr>
              <a:t>Start with the end in mind.</a:t>
            </a:r>
            <a:endParaRPr kumimoji="0" lang="en-CA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aytona Condensed" panose="020B0506030503040204" pitchFamily="34" charset="0"/>
              <a:cs typeface="Aharoni" panose="02010803020104030203" pitchFamily="2" charset="-79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E3862C2-FE03-4035-B300-184E9DC3A606}"/>
              </a:ext>
            </a:extLst>
          </p:cNvPr>
          <p:cNvCxnSpPr>
            <a:cxnSpLocks/>
          </p:cNvCxnSpPr>
          <p:nvPr/>
        </p:nvCxnSpPr>
        <p:spPr>
          <a:xfrm>
            <a:off x="5125330" y="3732179"/>
            <a:ext cx="1941340" cy="0"/>
          </a:xfrm>
          <a:prstGeom prst="line">
            <a:avLst/>
          </a:prstGeom>
          <a:ln>
            <a:solidFill>
              <a:srgbClr val="E3C9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44566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706" y="398553"/>
            <a:ext cx="10748194" cy="983488"/>
          </a:xfrm>
        </p:spPr>
        <p:txBody>
          <a:bodyPr>
            <a:no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 SMALL TO STEWARDS OF PROFIT </a:t>
            </a:r>
            <a:endParaRPr lang="en-C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8A67BA5B-31CE-43FE-49DA-6F6C36EFC80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74279013"/>
              </p:ext>
            </p:extLst>
          </p:nvPr>
        </p:nvGraphicFramePr>
        <p:xfrm>
          <a:off x="2174649" y="1576344"/>
          <a:ext cx="7792311" cy="51719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Graphic 3" descr="Badge 1 with solid fill">
            <a:extLst>
              <a:ext uri="{FF2B5EF4-FFF2-40B4-BE49-F238E27FC236}">
                <a16:creationId xmlns:a16="http://schemas.microsoft.com/office/drawing/2014/main" id="{B7F85748-BEBA-8D9F-AF03-85E545FFD8A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831018" y="2895456"/>
            <a:ext cx="1067087" cy="1067087"/>
          </a:xfrm>
          <a:prstGeom prst="rect">
            <a:avLst/>
          </a:prstGeom>
        </p:spPr>
      </p:pic>
      <p:pic>
        <p:nvPicPr>
          <p:cNvPr id="5" name="Graphic 4" descr="Badge with solid fill">
            <a:extLst>
              <a:ext uri="{FF2B5EF4-FFF2-40B4-BE49-F238E27FC236}">
                <a16:creationId xmlns:a16="http://schemas.microsoft.com/office/drawing/2014/main" id="{F1F3C80B-9255-156E-898C-61288F507E3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009343" y="4104841"/>
            <a:ext cx="1067087" cy="1067087"/>
          </a:xfrm>
          <a:prstGeom prst="rect">
            <a:avLst/>
          </a:prstGeom>
        </p:spPr>
      </p:pic>
      <p:pic>
        <p:nvPicPr>
          <p:cNvPr id="6" name="Graphic 5" descr="Badge 3 with solid fill">
            <a:extLst>
              <a:ext uri="{FF2B5EF4-FFF2-40B4-BE49-F238E27FC236}">
                <a16:creationId xmlns:a16="http://schemas.microsoft.com/office/drawing/2014/main" id="{3D654906-FA0E-F479-B42E-5186DC70060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107562" y="5392360"/>
            <a:ext cx="1067087" cy="1067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1740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D01C10-B3C5-4C6A-AE1E-7C7F74BC0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/>
              <a:t>THE FINANCIALLY FIERCE FORMULA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A935DAF6-9B63-90CB-4CD2-B2BD7488964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87787337"/>
              </p:ext>
            </p:extLst>
          </p:nvPr>
        </p:nvGraphicFramePr>
        <p:xfrm>
          <a:off x="713377" y="1990726"/>
          <a:ext cx="10749367" cy="40290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Graphic 7" descr="Badge 1 with solid fill">
            <a:extLst>
              <a:ext uri="{FF2B5EF4-FFF2-40B4-BE49-F238E27FC236}">
                <a16:creationId xmlns:a16="http://schemas.microsoft.com/office/drawing/2014/main" id="{3917B30F-7FAD-7079-439C-5E88CEC7AE1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371600" y="3343275"/>
            <a:ext cx="504825" cy="504825"/>
          </a:xfrm>
          <a:prstGeom prst="rect">
            <a:avLst/>
          </a:prstGeom>
        </p:spPr>
      </p:pic>
      <p:pic>
        <p:nvPicPr>
          <p:cNvPr id="10" name="Graphic 9" descr="Badge with solid fill">
            <a:extLst>
              <a:ext uri="{FF2B5EF4-FFF2-40B4-BE49-F238E27FC236}">
                <a16:creationId xmlns:a16="http://schemas.microsoft.com/office/drawing/2014/main" id="{5E0CEAD3-6625-4C65-7BDE-F7352291798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171825" y="3343275"/>
            <a:ext cx="504825" cy="504825"/>
          </a:xfrm>
          <a:prstGeom prst="rect">
            <a:avLst/>
          </a:prstGeom>
        </p:spPr>
      </p:pic>
      <p:pic>
        <p:nvPicPr>
          <p:cNvPr id="12" name="Graphic 11" descr="Badge 3 with solid fill">
            <a:extLst>
              <a:ext uri="{FF2B5EF4-FFF2-40B4-BE49-F238E27FC236}">
                <a16:creationId xmlns:a16="http://schemas.microsoft.com/office/drawing/2014/main" id="{354D3F83-B0FD-00E1-9372-DF54197C0B8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972050" y="3343275"/>
            <a:ext cx="504825" cy="504825"/>
          </a:xfrm>
          <a:prstGeom prst="rect">
            <a:avLst/>
          </a:prstGeom>
        </p:spPr>
      </p:pic>
      <p:pic>
        <p:nvPicPr>
          <p:cNvPr id="14" name="Graphic 13" descr="Badge 4 with solid fill">
            <a:extLst>
              <a:ext uri="{FF2B5EF4-FFF2-40B4-BE49-F238E27FC236}">
                <a16:creationId xmlns:a16="http://schemas.microsoft.com/office/drawing/2014/main" id="{382980E2-A8A4-4DA5-9BBD-C0698C7BE20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715127" y="3343275"/>
            <a:ext cx="504825" cy="504825"/>
          </a:xfrm>
          <a:prstGeom prst="rect">
            <a:avLst/>
          </a:prstGeom>
        </p:spPr>
      </p:pic>
      <p:pic>
        <p:nvPicPr>
          <p:cNvPr id="16" name="Graphic 15" descr="Badge 5 with solid fill">
            <a:extLst>
              <a:ext uri="{FF2B5EF4-FFF2-40B4-BE49-F238E27FC236}">
                <a16:creationId xmlns:a16="http://schemas.microsoft.com/office/drawing/2014/main" id="{C0DA16B8-C90A-97FA-E45D-58F425DB68A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8550275" y="3343275"/>
            <a:ext cx="504825" cy="504825"/>
          </a:xfrm>
          <a:prstGeom prst="rect">
            <a:avLst/>
          </a:prstGeom>
        </p:spPr>
      </p:pic>
      <p:pic>
        <p:nvPicPr>
          <p:cNvPr id="18" name="Graphic 17" descr="Badge 6 with solid fill">
            <a:extLst>
              <a:ext uri="{FF2B5EF4-FFF2-40B4-BE49-F238E27FC236}">
                <a16:creationId xmlns:a16="http://schemas.microsoft.com/office/drawing/2014/main" id="{ECC7ABBA-2CCA-3DB9-7932-8C410CC2D46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0288589" y="3343274"/>
            <a:ext cx="504825" cy="50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4561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D01C10-B3C5-4C6A-AE1E-7C7F74BC0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/>
              <a:t>THE FINANCIALLY FIERCE OUTPUTS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AACD0F11-A66C-0227-9571-C2980225057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02382098"/>
              </p:ext>
            </p:extLst>
          </p:nvPr>
        </p:nvGraphicFramePr>
        <p:xfrm>
          <a:off x="713377" y="1990726"/>
          <a:ext cx="10749367" cy="40290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Graphic 8" descr="Badge 1 with solid fill">
            <a:extLst>
              <a:ext uri="{FF2B5EF4-FFF2-40B4-BE49-F238E27FC236}">
                <a16:creationId xmlns:a16="http://schemas.microsoft.com/office/drawing/2014/main" id="{93D8D3CD-C08C-C9F7-41AE-3407EDCF5E9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114550" y="3429000"/>
            <a:ext cx="504825" cy="504825"/>
          </a:xfrm>
          <a:prstGeom prst="rect">
            <a:avLst/>
          </a:prstGeom>
        </p:spPr>
      </p:pic>
      <p:pic>
        <p:nvPicPr>
          <p:cNvPr id="11" name="Graphic 10" descr="Badge with solid fill">
            <a:extLst>
              <a:ext uri="{FF2B5EF4-FFF2-40B4-BE49-F238E27FC236}">
                <a16:creationId xmlns:a16="http://schemas.microsoft.com/office/drawing/2014/main" id="{7E577EDE-2E74-330F-5664-88605A72B71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835647" y="3429000"/>
            <a:ext cx="504825" cy="504825"/>
          </a:xfrm>
          <a:prstGeom prst="rect">
            <a:avLst/>
          </a:prstGeom>
        </p:spPr>
      </p:pic>
      <p:pic>
        <p:nvPicPr>
          <p:cNvPr id="13" name="Graphic 12" descr="Badge 3 with solid fill">
            <a:extLst>
              <a:ext uri="{FF2B5EF4-FFF2-40B4-BE49-F238E27FC236}">
                <a16:creationId xmlns:a16="http://schemas.microsoft.com/office/drawing/2014/main" id="{B754722C-2F61-DE8E-BF12-D209CB1D0B9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639300" y="3428999"/>
            <a:ext cx="504825" cy="50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2324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706" y="398553"/>
            <a:ext cx="10748194" cy="983488"/>
          </a:xfrm>
        </p:spPr>
        <p:txBody>
          <a:bodyPr>
            <a:no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TEXT ‘YES’ + YOUR NAME</a:t>
            </a:r>
            <a:endParaRPr lang="en-C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37BBF72-BC17-2527-2694-6753C498688B}"/>
              </a:ext>
            </a:extLst>
          </p:cNvPr>
          <p:cNvSpPr txBox="1"/>
          <p:nvPr/>
        </p:nvSpPr>
        <p:spPr>
          <a:xfrm>
            <a:off x="328838" y="2688771"/>
            <a:ext cx="1153432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8000" b="1" dirty="0">
                <a:solidFill>
                  <a:srgbClr val="DBCC03"/>
                </a:solidFill>
                <a:latin typeface="Daytona Condensed Light" panose="020B0306030503040204" pitchFamily="34" charset="0"/>
                <a:cs typeface="Aharoni" panose="02010803020104030203" pitchFamily="2" charset="-79"/>
              </a:rPr>
              <a:t>306.713.8321</a:t>
            </a:r>
          </a:p>
        </p:txBody>
      </p:sp>
    </p:spTree>
    <p:extLst>
      <p:ext uri="{BB962C8B-B14F-4D97-AF65-F5344CB8AC3E}">
        <p14:creationId xmlns:p14="http://schemas.microsoft.com/office/powerpoint/2010/main" val="39045292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A64BA32-431D-4F17-97E9-6CE20C858BFB}"/>
              </a:ext>
            </a:extLst>
          </p:cNvPr>
          <p:cNvSpPr txBox="1"/>
          <p:nvPr/>
        </p:nvSpPr>
        <p:spPr>
          <a:xfrm>
            <a:off x="1982445" y="2014609"/>
            <a:ext cx="822710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800" b="1" dirty="0">
                <a:latin typeface="Daytona Condensed Light" panose="020B0306030503040204" pitchFamily="34" charset="0"/>
                <a:cs typeface="Aharoni" panose="02010803020104030203" pitchFamily="2" charset="-79"/>
              </a:rPr>
              <a:t>TAUNYA WOODS RICHARDSON</a:t>
            </a:r>
          </a:p>
          <a:p>
            <a:pPr algn="ctr"/>
            <a:endParaRPr lang="en-CA" sz="4800" b="1" dirty="0">
              <a:latin typeface="Daytona Condensed Light" panose="020B0306030503040204" pitchFamily="34" charset="0"/>
              <a:cs typeface="Aharoni" panose="02010803020104030203" pitchFamily="2" charset="-79"/>
            </a:endParaRPr>
          </a:p>
          <a:p>
            <a:pPr algn="ctr"/>
            <a:r>
              <a:rPr lang="en-CA" sz="4800" b="1" dirty="0">
                <a:latin typeface="Daytona Condensed Light" panose="020B0306030503040204" pitchFamily="34" charset="0"/>
                <a:cs typeface="Aharoni" panose="02010803020104030203" pitchFamily="2" charset="-79"/>
              </a:rPr>
              <a:t>TAUNYA@NAILTHENUMBERS.COM </a:t>
            </a:r>
          </a:p>
          <a:p>
            <a:pPr algn="ctr"/>
            <a:r>
              <a:rPr lang="en-CA" sz="4800" b="1" dirty="0">
                <a:latin typeface="Daytona Condensed Light" panose="020B0306030503040204" pitchFamily="34" charset="0"/>
                <a:cs typeface="Aharoni" panose="02010803020104030203" pitchFamily="2" charset="-79"/>
              </a:rPr>
              <a:t>1.844.844.3660</a:t>
            </a:r>
          </a:p>
          <a:p>
            <a:pPr algn="ctr"/>
            <a:endParaRPr lang="en-CA" sz="4800" dirty="0">
              <a:latin typeface="Daytona Condensed Light" panose="020B0306030503040204" pitchFamily="34" charset="0"/>
              <a:cs typeface="Aharoni" panose="02010803020104030203" pitchFamily="2" charset="-79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3519C7C-2780-4DF9-9F70-183CD2FB9975}"/>
              </a:ext>
            </a:extLst>
          </p:cNvPr>
          <p:cNvCxnSpPr>
            <a:cxnSpLocks/>
          </p:cNvCxnSpPr>
          <p:nvPr/>
        </p:nvCxnSpPr>
        <p:spPr>
          <a:xfrm>
            <a:off x="5125330" y="3071093"/>
            <a:ext cx="1941340" cy="0"/>
          </a:xfrm>
          <a:prstGeom prst="line">
            <a:avLst/>
          </a:prstGeom>
          <a:ln>
            <a:solidFill>
              <a:srgbClr val="E3C9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50763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EAE3F75-793D-04B8-1B34-C5C9FCCE00C9}"/>
              </a:ext>
            </a:extLst>
          </p:cNvPr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3C907"/>
          </a:solidFill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37BBF72-BC17-2527-2694-6753C498688B}"/>
              </a:ext>
            </a:extLst>
          </p:cNvPr>
          <p:cNvSpPr txBox="1"/>
          <p:nvPr/>
        </p:nvSpPr>
        <p:spPr>
          <a:xfrm>
            <a:off x="4058666" y="977463"/>
            <a:ext cx="6486525" cy="470898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CA" sz="30000" b="1" dirty="0">
                <a:solidFill>
                  <a:schemeClr val="bg1">
                    <a:lumMod val="85000"/>
                    <a:lumOff val="15000"/>
                  </a:schemeClr>
                </a:solidFill>
                <a:latin typeface="Daytona Condensed Light" panose="020B0306030503040204" pitchFamily="34" charset="0"/>
                <a:cs typeface="Aharoni" panose="02010803020104030203" pitchFamily="2" charset="-79"/>
              </a:rPr>
              <a:t>GAP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0BA6058-E094-AD3F-190D-091F0A8ED36A}"/>
              </a:ext>
            </a:extLst>
          </p:cNvPr>
          <p:cNvCxnSpPr>
            <a:cxnSpLocks/>
            <a:stCxn id="4" idx="1"/>
            <a:endCxn id="4" idx="1"/>
          </p:cNvCxnSpPr>
          <p:nvPr/>
        </p:nvCxnSpPr>
        <p:spPr>
          <a:xfrm>
            <a:off x="0" y="342900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D63785A-4B52-BE64-B141-6E27C8735159}"/>
              </a:ext>
            </a:extLst>
          </p:cNvPr>
          <p:cNvCxnSpPr/>
          <p:nvPr/>
        </p:nvCxnSpPr>
        <p:spPr>
          <a:xfrm>
            <a:off x="1618488" y="335584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C7898249-C493-F64C-7525-F25C28FE4F60}"/>
              </a:ext>
            </a:extLst>
          </p:cNvPr>
          <p:cNvSpPr txBox="1"/>
          <p:nvPr/>
        </p:nvSpPr>
        <p:spPr>
          <a:xfrm>
            <a:off x="1469147" y="330079"/>
            <a:ext cx="2779526" cy="163121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CA" sz="10000" b="1" dirty="0">
                <a:latin typeface="Daytona Condensed Light" panose="020B0306030503040204" pitchFamily="34" charset="0"/>
                <a:cs typeface="Aharoni" panose="02010803020104030203" pitchFamily="2" charset="-79"/>
              </a:rPr>
              <a:t>LET’S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7DA98B0-AA9B-46BE-39A6-152EE615ADE6}"/>
              </a:ext>
            </a:extLst>
          </p:cNvPr>
          <p:cNvSpPr txBox="1"/>
          <p:nvPr/>
        </p:nvSpPr>
        <p:spPr>
          <a:xfrm>
            <a:off x="1398317" y="1305342"/>
            <a:ext cx="2779526" cy="247760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CA" sz="15500" b="1" dirty="0">
                <a:solidFill>
                  <a:srgbClr val="C00000"/>
                </a:solidFill>
                <a:latin typeface="Daytona Condensed Light" panose="020B0306030503040204" pitchFamily="34" charset="0"/>
                <a:cs typeface="Aharoni" panose="02010803020104030203" pitchFamily="2" charset="-79"/>
              </a:rPr>
              <a:t>FIX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0A579FF-AD90-650E-AB9F-A59C52E1BC30}"/>
              </a:ext>
            </a:extLst>
          </p:cNvPr>
          <p:cNvSpPr txBox="1"/>
          <p:nvPr/>
        </p:nvSpPr>
        <p:spPr>
          <a:xfrm>
            <a:off x="4401073" y="4744452"/>
            <a:ext cx="7672739" cy="76944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CA" sz="4400" b="1" dirty="0">
                <a:solidFill>
                  <a:srgbClr val="C00000"/>
                </a:solidFill>
                <a:latin typeface="Daytona Condensed Light" panose="020B0306030503040204" pitchFamily="34" charset="0"/>
                <a:cs typeface="Aharoni" panose="02010803020104030203" pitchFamily="2" charset="-79"/>
              </a:rPr>
              <a:t>AND STRENGTHEN OUR ECONOMY</a:t>
            </a:r>
            <a:endParaRPr lang="en-CA" sz="4400" b="1" dirty="0">
              <a:latin typeface="Daytona Condensed Light" panose="020B0306030503040204" pitchFamily="34" charset="0"/>
              <a:cs typeface="Aharoni" panose="02010803020104030203" pitchFamily="2" charset="-79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C44B786-D3CF-A0FC-A6E0-A28D73E7041E}"/>
              </a:ext>
            </a:extLst>
          </p:cNvPr>
          <p:cNvSpPr txBox="1"/>
          <p:nvPr/>
        </p:nvSpPr>
        <p:spPr>
          <a:xfrm>
            <a:off x="1535802" y="3032650"/>
            <a:ext cx="2779526" cy="209288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CA" sz="13000" b="1" dirty="0">
                <a:latin typeface="Daytona Condensed Light" panose="020B0306030503040204" pitchFamily="34" charset="0"/>
                <a:cs typeface="Aharoni" panose="02010803020104030203" pitchFamily="2" charset="-79"/>
              </a:rPr>
              <a:t>THE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3609407C-D710-359B-00AF-6B348B0829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7598" y="5513893"/>
            <a:ext cx="1070851" cy="1070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8661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34BF2-430E-FC09-E5B1-D42647ED6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‘SMALL’ BUSINESSES IN SASK, 2020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D0E5FA-5F55-5D12-56CF-4193E6FEE9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8241" y="604434"/>
            <a:ext cx="10515600" cy="1923415"/>
          </a:xfrm>
        </p:spPr>
        <p:txBody>
          <a:bodyPr>
            <a:noAutofit/>
          </a:bodyPr>
          <a:lstStyle/>
          <a:p>
            <a:r>
              <a:rPr lang="en-CA" sz="25000" dirty="0">
                <a:solidFill>
                  <a:srgbClr val="E3C907"/>
                </a:solidFill>
                <a:latin typeface="Daytona Condensed Light" panose="020B0306030503040204" pitchFamily="34" charset="0"/>
              </a:rPr>
              <a:t>146,016</a:t>
            </a:r>
          </a:p>
        </p:txBody>
      </p:sp>
    </p:spTree>
    <p:extLst>
      <p:ext uri="{BB962C8B-B14F-4D97-AF65-F5344CB8AC3E}">
        <p14:creationId xmlns:p14="http://schemas.microsoft.com/office/powerpoint/2010/main" val="5414810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F0875ADD-2D56-4784-A93C-8E78015262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 contras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"/>
            <a:ext cx="12192000" cy="6858000"/>
          </a:xfrm>
          <a:prstGeom prst="rect">
            <a:avLst/>
          </a:prstGeom>
        </p:spPr>
      </p:pic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AA1CD278-D209-4EA0-B8C4-598D6FC7A01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08" t="4058" r="4958" b="4666"/>
          <a:stretch/>
        </p:blipFill>
        <p:spPr>
          <a:xfrm>
            <a:off x="0" y="0"/>
            <a:ext cx="1624519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55758816-AF36-428F-9425-0155519EE83D}"/>
              </a:ext>
            </a:extLst>
          </p:cNvPr>
          <p:cNvSpPr txBox="1">
            <a:spLocks/>
          </p:cNvSpPr>
          <p:nvPr/>
        </p:nvSpPr>
        <p:spPr>
          <a:xfrm>
            <a:off x="2047067" y="-232610"/>
            <a:ext cx="10749367" cy="12088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CCCC00"/>
                </a:solidFill>
                <a:latin typeface="Nexa Rust Sans Black" panose="00000A00000000000000" pitchFamily="50" charset="0"/>
                <a:ea typeface="+mj-ea"/>
                <a:cs typeface="Aharoni" panose="02010803020104030203" pitchFamily="2" charset="-79"/>
              </a:defRPr>
            </a:lvl1pPr>
          </a:lstStyle>
          <a:p>
            <a:r>
              <a:rPr lang="en-CA" b="0" dirty="0">
                <a:solidFill>
                  <a:srgbClr val="E3C90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ytona Condensed" panose="020B0506030503040204" pitchFamily="34" charset="0"/>
              </a:rPr>
              <a:t>BY THE NUMBERS: BUSINESS 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65E3A12-485B-4205-98E7-D4A051050EF2}"/>
              </a:ext>
            </a:extLst>
          </p:cNvPr>
          <p:cNvSpPr txBox="1">
            <a:spLocks/>
          </p:cNvSpPr>
          <p:nvPr/>
        </p:nvSpPr>
        <p:spPr>
          <a:xfrm rot="16200000">
            <a:off x="-2482515" y="3039980"/>
            <a:ext cx="6448923" cy="12088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CCCC00"/>
                </a:solidFill>
                <a:latin typeface="Nexa Rust Sans Black" panose="00000A00000000000000" pitchFamily="50" charset="0"/>
                <a:ea typeface="+mj-ea"/>
                <a:cs typeface="Aharoni" panose="02010803020104030203" pitchFamily="2" charset="-79"/>
              </a:defRPr>
            </a:lvl1pPr>
          </a:lstStyle>
          <a:p>
            <a:pPr algn="r"/>
            <a:r>
              <a:rPr lang="en-CA" dirty="0">
                <a:solidFill>
                  <a:srgbClr val="E3C90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ytona Condensed" panose="020B0506030503040204" pitchFamily="34" charset="0"/>
              </a:rPr>
              <a:t>PRE COVID </a:t>
            </a: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70A6A873-AD74-4B8C-84AD-25E9D24DD20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64" y="5647174"/>
            <a:ext cx="690390" cy="690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5060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F1EB1C-DD95-4867-8432-F62079672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</a:rPr>
              <a:t> </a:t>
            </a:r>
          </a:p>
        </p:txBody>
      </p:sp>
      <p:pic>
        <p:nvPicPr>
          <p:cNvPr id="9" name="Picture 8" descr="A screenshot of a computer&#10;&#10;Description automatically generated">
            <a:extLst>
              <a:ext uri="{FF2B5EF4-FFF2-40B4-BE49-F238E27FC236}">
                <a16:creationId xmlns:a16="http://schemas.microsoft.com/office/drawing/2014/main" id="{B03BC35B-AD68-4918-9BE7-660005986D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0E79079-DFFB-4AEF-80E6-95E0DC19DEE8}"/>
              </a:ext>
            </a:extLst>
          </p:cNvPr>
          <p:cNvSpPr txBox="1">
            <a:spLocks/>
          </p:cNvSpPr>
          <p:nvPr/>
        </p:nvSpPr>
        <p:spPr>
          <a:xfrm>
            <a:off x="2047067" y="-232610"/>
            <a:ext cx="10749367" cy="12088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CCCC00"/>
                </a:solidFill>
                <a:latin typeface="Nexa Rust Sans Black" panose="00000A00000000000000" pitchFamily="50" charset="0"/>
                <a:ea typeface="+mj-ea"/>
                <a:cs typeface="Aharoni" panose="02010803020104030203" pitchFamily="2" charset="-79"/>
              </a:defRPr>
            </a:lvl1pPr>
          </a:lstStyle>
          <a:p>
            <a:r>
              <a:rPr lang="en-CA" b="0" dirty="0">
                <a:solidFill>
                  <a:srgbClr val="E3C90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ytona Condensed" panose="020B0506030503040204" pitchFamily="34" charset="0"/>
              </a:rPr>
              <a:t>BY THE NUMBERS: PERSONAL</a:t>
            </a:r>
          </a:p>
        </p:txBody>
      </p:sp>
      <p:pic>
        <p:nvPicPr>
          <p:cNvPr id="12" name="Picture 11" descr="Background pattern&#10;&#10;Description automatically generated">
            <a:extLst>
              <a:ext uri="{FF2B5EF4-FFF2-40B4-BE49-F238E27FC236}">
                <a16:creationId xmlns:a16="http://schemas.microsoft.com/office/drawing/2014/main" id="{73ECB91F-02CD-4173-8990-9AAFED11CB1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08" t="4058" r="4958" b="4666"/>
          <a:stretch/>
        </p:blipFill>
        <p:spPr>
          <a:xfrm>
            <a:off x="0" y="0"/>
            <a:ext cx="1624519" cy="6858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37234031-4085-4F6B-8304-E697DC53E71A}"/>
              </a:ext>
            </a:extLst>
          </p:cNvPr>
          <p:cNvSpPr txBox="1">
            <a:spLocks/>
          </p:cNvSpPr>
          <p:nvPr/>
        </p:nvSpPr>
        <p:spPr>
          <a:xfrm rot="16200000">
            <a:off x="-2482515" y="3039980"/>
            <a:ext cx="6448923" cy="12088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CCCC00"/>
                </a:solidFill>
                <a:latin typeface="Nexa Rust Sans Black" panose="00000A00000000000000" pitchFamily="50" charset="0"/>
                <a:ea typeface="+mj-ea"/>
                <a:cs typeface="Aharoni" panose="02010803020104030203" pitchFamily="2" charset="-79"/>
              </a:defRPr>
            </a:lvl1pPr>
          </a:lstStyle>
          <a:p>
            <a:pPr algn="r"/>
            <a:r>
              <a:rPr lang="en-CA" b="0" dirty="0">
                <a:solidFill>
                  <a:srgbClr val="E3C90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ytona Condensed" panose="020B0506030503040204" pitchFamily="34" charset="0"/>
              </a:rPr>
              <a:t>PRE COVID </a:t>
            </a: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C3C5957A-EA77-4DD3-9169-5A673CC3279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64" y="5647174"/>
            <a:ext cx="690390" cy="690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4514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706" y="398553"/>
            <a:ext cx="10748194" cy="983488"/>
          </a:xfrm>
        </p:spPr>
        <p:txBody>
          <a:bodyPr>
            <a:no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FIRST PRINCIPLES APPROACH</a:t>
            </a:r>
            <a:endParaRPr lang="en-C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35C0E5-FE7E-45FA-ABC2-ABA20F345334}"/>
              </a:ext>
            </a:extLst>
          </p:cNvPr>
          <p:cNvSpPr txBox="1"/>
          <p:nvPr/>
        </p:nvSpPr>
        <p:spPr>
          <a:xfrm>
            <a:off x="2035949" y="1044764"/>
            <a:ext cx="8770354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0" b="1" dirty="0">
                <a:solidFill>
                  <a:srgbClr val="DBCC03"/>
                </a:solidFill>
                <a:latin typeface="Daytona Condensed Light" panose="020B0306030503040204" pitchFamily="34" charset="0"/>
                <a:cs typeface="Aharoni" panose="02010803020104030203" pitchFamily="2" charset="-79"/>
              </a:rPr>
              <a:t>GAP</a:t>
            </a:r>
          </a:p>
        </p:txBody>
      </p:sp>
    </p:spTree>
    <p:extLst>
      <p:ext uri="{BB962C8B-B14F-4D97-AF65-F5344CB8AC3E}">
        <p14:creationId xmlns:p14="http://schemas.microsoft.com/office/powerpoint/2010/main" val="4735356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706" y="398553"/>
            <a:ext cx="10748194" cy="983488"/>
          </a:xfrm>
        </p:spPr>
        <p:txBody>
          <a:bodyPr>
            <a:no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WAKE UP CALL #1 </a:t>
            </a:r>
            <a:endParaRPr lang="en-C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35C0E5-FE7E-45FA-ABC2-ABA20F345334}"/>
              </a:ext>
            </a:extLst>
          </p:cNvPr>
          <p:cNvSpPr txBox="1"/>
          <p:nvPr/>
        </p:nvSpPr>
        <p:spPr>
          <a:xfrm>
            <a:off x="2083574" y="1044764"/>
            <a:ext cx="8770354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0" b="1" dirty="0">
                <a:solidFill>
                  <a:srgbClr val="DBCC03"/>
                </a:solidFill>
                <a:latin typeface="Daytona Condensed Light" panose="020B0306030503040204" pitchFamily="34" charset="0"/>
                <a:cs typeface="Aharoni" panose="02010803020104030203" pitchFamily="2" charset="-79"/>
              </a:rPr>
              <a:t>ROI</a:t>
            </a:r>
          </a:p>
        </p:txBody>
      </p:sp>
    </p:spTree>
    <p:extLst>
      <p:ext uri="{BB962C8B-B14F-4D97-AF65-F5344CB8AC3E}">
        <p14:creationId xmlns:p14="http://schemas.microsoft.com/office/powerpoint/2010/main" val="27032208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706" y="398553"/>
            <a:ext cx="10748194" cy="983488"/>
          </a:xfrm>
        </p:spPr>
        <p:txBody>
          <a:bodyPr>
            <a:no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WAKE UP CALL #2 </a:t>
            </a:r>
            <a:endParaRPr lang="en-C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35C0E5-FE7E-45FA-ABC2-ABA20F345334}"/>
              </a:ext>
            </a:extLst>
          </p:cNvPr>
          <p:cNvSpPr txBox="1"/>
          <p:nvPr/>
        </p:nvSpPr>
        <p:spPr>
          <a:xfrm>
            <a:off x="460047" y="1119409"/>
            <a:ext cx="1152979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0" b="1" dirty="0">
                <a:solidFill>
                  <a:srgbClr val="DBCC03"/>
                </a:solidFill>
                <a:latin typeface="Daytona Condensed Light" panose="020B0306030503040204" pitchFamily="34" charset="0"/>
                <a:cs typeface="Aharoni" panose="02010803020104030203" pitchFamily="2" charset="-79"/>
              </a:rPr>
              <a:t>COMP</a:t>
            </a:r>
          </a:p>
        </p:txBody>
      </p:sp>
    </p:spTree>
    <p:extLst>
      <p:ext uri="{BB962C8B-B14F-4D97-AF65-F5344CB8AC3E}">
        <p14:creationId xmlns:p14="http://schemas.microsoft.com/office/powerpoint/2010/main" val="29547504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D01C10-B3C5-4C6A-AE1E-7C7F74BC0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CLARITY = CONFIDENCE </a:t>
            </a:r>
            <a:endParaRPr lang="en-CA" b="1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081EF59-A60F-4B8B-AE2A-9700CB72580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4193120"/>
              </p:ext>
            </p:extLst>
          </p:nvPr>
        </p:nvGraphicFramePr>
        <p:xfrm>
          <a:off x="604434" y="1975020"/>
          <a:ext cx="10219318" cy="4024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866390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706" y="398553"/>
            <a:ext cx="10748194" cy="983488"/>
          </a:xfrm>
        </p:spPr>
        <p:txBody>
          <a:bodyPr>
            <a:no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WAKE UP CALL #3 </a:t>
            </a:r>
            <a:endParaRPr lang="en-C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35C0E5-FE7E-45FA-ABC2-ABA20F345334}"/>
              </a:ext>
            </a:extLst>
          </p:cNvPr>
          <p:cNvSpPr txBox="1"/>
          <p:nvPr/>
        </p:nvSpPr>
        <p:spPr>
          <a:xfrm>
            <a:off x="1079952" y="1866002"/>
            <a:ext cx="11529790" cy="2477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5500" b="1" dirty="0">
                <a:solidFill>
                  <a:srgbClr val="DBCC03"/>
                </a:solidFill>
                <a:latin typeface="Daytona Condensed Light" panose="020B0306030503040204" pitchFamily="34" charset="0"/>
                <a:cs typeface="Aharoni" panose="02010803020104030203" pitchFamily="2" charset="-79"/>
              </a:rPr>
              <a:t>RETIREMENT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F6649AD-6DD6-DA42-5B66-ADAC7A4CA39B}"/>
              </a:ext>
            </a:extLst>
          </p:cNvPr>
          <p:cNvSpPr txBox="1"/>
          <p:nvPr/>
        </p:nvSpPr>
        <p:spPr>
          <a:xfrm>
            <a:off x="1079952" y="3597125"/>
            <a:ext cx="1003209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8000" b="1" dirty="0">
                <a:solidFill>
                  <a:srgbClr val="FF0000"/>
                </a:solidFill>
                <a:latin typeface="Daytona Condensed Light" panose="020B0306030503040204" pitchFamily="34" charset="0"/>
                <a:cs typeface="Aharoni" panose="02010803020104030203" pitchFamily="2" charset="-79"/>
              </a:rPr>
              <a:t>SHORTFALL</a:t>
            </a:r>
          </a:p>
        </p:txBody>
      </p:sp>
    </p:spTree>
    <p:extLst>
      <p:ext uri="{BB962C8B-B14F-4D97-AF65-F5344CB8AC3E}">
        <p14:creationId xmlns:p14="http://schemas.microsoft.com/office/powerpoint/2010/main" val="3613096977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theme/theme1.xml><?xml version="1.0" encoding="utf-8"?>
<a:theme xmlns:a="http://schemas.openxmlformats.org/drawingml/2006/main" name="WelcomeDoc">
  <a:themeElements>
    <a:clrScheme name="Custom 1">
      <a:dk1>
        <a:sysClr val="windowText" lastClr="000000"/>
      </a:dk1>
      <a:lt1>
        <a:sysClr val="window" lastClr="FFFFFF"/>
      </a:lt1>
      <a:dk2>
        <a:srgbClr val="FFFFFF"/>
      </a:dk2>
      <a:lt2>
        <a:srgbClr val="DFE3E5"/>
      </a:lt2>
      <a:accent1>
        <a:srgbClr val="DEEE0C"/>
      </a:accent1>
      <a:accent2>
        <a:srgbClr val="DEEE0C"/>
      </a:accent2>
      <a:accent3>
        <a:srgbClr val="DEEE0C"/>
      </a:accent3>
      <a:accent4>
        <a:srgbClr val="DEEE0C"/>
      </a:accent4>
      <a:accent5>
        <a:srgbClr val="DEEE0C"/>
      </a:accent5>
      <a:accent6>
        <a:srgbClr val="DEEE0C"/>
      </a:accent6>
      <a:hlink>
        <a:srgbClr val="DEEE0C"/>
      </a:hlink>
      <a:folHlink>
        <a:srgbClr val="DEEE0C"/>
      </a:folHlink>
    </a:clrScheme>
    <a:fontScheme name="Segoe UI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elcome to PowerPoint.potx" id="{43699C43-EC89-4A55-9A99-3FD944590577}" vid="{3C36ED3A-1C33-4ECB-8650-37D568EF4545}"/>
    </a:ext>
  </a:extLst>
</a:theme>
</file>

<file path=ppt/theme/theme2.xml><?xml version="1.0" encoding="utf-8"?>
<a:theme xmlns:a="http://schemas.openxmlformats.org/drawingml/2006/main" name="Integral">
  <a:themeElements>
    <a:clrScheme name="Custom 1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FFFFF"/>
      </a:hlink>
      <a:folHlink>
        <a:srgbClr val="3F3F3F"/>
      </a:folHlink>
    </a:clrScheme>
    <a:fontScheme name="Integral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8455324AD288A4F94DA8F97360BF522" ma:contentTypeVersion="11" ma:contentTypeDescription="Create a new document." ma:contentTypeScope="" ma:versionID="fb094fdf6f042f52b4c2fdc336981f57">
  <xsd:schema xmlns:xsd="http://www.w3.org/2001/XMLSchema" xmlns:xs="http://www.w3.org/2001/XMLSchema" xmlns:p="http://schemas.microsoft.com/office/2006/metadata/properties" xmlns:ns2="7115f244-71cb-4c93-96a4-a230dffa8c4f" xmlns:ns3="11deafff-c08c-4a07-b2ef-5c9475668f26" targetNamespace="http://schemas.microsoft.com/office/2006/metadata/properties" ma:root="true" ma:fieldsID="36189ef113c94e820823e74f9d79e6e2" ns2:_="" ns3:_="">
    <xsd:import namespace="7115f244-71cb-4c93-96a4-a230dffa8c4f"/>
    <xsd:import namespace="11deafff-c08c-4a07-b2ef-5c9475668f2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15f244-71cb-4c93-96a4-a230dffa8c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6ebf0b12-4ccb-428d-98f1-72e830c2f3f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deafff-c08c-4a07-b2ef-5c9475668f26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2ad28e1e-e9f7-480d-aa00-c345df7084ce}" ma:internalName="TaxCatchAll" ma:showField="CatchAllData" ma:web="11deafff-c08c-4a07-b2ef-5c9475668f2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1deafff-c08c-4a07-b2ef-5c9475668f26" xsi:nil="true"/>
    <lcf76f155ced4ddcb4097134ff3c332f xmlns="7115f244-71cb-4c93-96a4-a230dffa8c4f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443ABD8-0DC2-403B-A205-866D886D7FE6}"/>
</file>

<file path=customXml/itemProps2.xml><?xml version="1.0" encoding="utf-8"?>
<ds:datastoreItem xmlns:ds="http://schemas.openxmlformats.org/officeDocument/2006/customXml" ds:itemID="{F9FDDF2C-AF57-4103-8C71-81B99B78A90F}"/>
</file>

<file path=customXml/itemProps3.xml><?xml version="1.0" encoding="utf-8"?>
<ds:datastoreItem xmlns:ds="http://schemas.openxmlformats.org/officeDocument/2006/customXml" ds:itemID="{89688903-73F8-4F49-A8FA-6921E5AA477D}"/>
</file>

<file path=docProps/app.xml><?xml version="1.0" encoding="utf-8"?>
<Properties xmlns="http://schemas.openxmlformats.org/officeDocument/2006/extended-properties" xmlns:vt="http://schemas.openxmlformats.org/officeDocument/2006/docPropsVTypes">
  <TotalTime>31804</TotalTime>
  <Words>197</Words>
  <Application>Microsoft Office PowerPoint</Application>
  <PresentationFormat>Widescreen</PresentationFormat>
  <Paragraphs>75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34" baseType="lpstr">
      <vt:lpstr>Aharoni</vt:lpstr>
      <vt:lpstr>Arial</vt:lpstr>
      <vt:lpstr>Calibri</vt:lpstr>
      <vt:lpstr>Corbel</vt:lpstr>
      <vt:lpstr>Daytona Condensed</vt:lpstr>
      <vt:lpstr>Daytona Condensed Light</vt:lpstr>
      <vt:lpstr>Impact</vt:lpstr>
      <vt:lpstr>Nexa Rust Sans Black</vt:lpstr>
      <vt:lpstr>Segoe UI</vt:lpstr>
      <vt:lpstr>Segoe UI Light</vt:lpstr>
      <vt:lpstr>Tw Cen MT</vt:lpstr>
      <vt:lpstr>Tw Cen MT Condensed</vt:lpstr>
      <vt:lpstr>Wingdings</vt:lpstr>
      <vt:lpstr>Wingdings 3</vt:lpstr>
      <vt:lpstr>WelcomeDoc</vt:lpstr>
      <vt:lpstr>Integral</vt:lpstr>
      <vt:lpstr>PowerPoint Presentation</vt:lpstr>
      <vt:lpstr>‘SMALL’ BUSINESSES IN SASK, 2020</vt:lpstr>
      <vt:lpstr>PowerPoint Presentation</vt:lpstr>
      <vt:lpstr> </vt:lpstr>
      <vt:lpstr>FIRST PRINCIPLES APPROACH</vt:lpstr>
      <vt:lpstr>WAKE UP CALL #1 </vt:lpstr>
      <vt:lpstr>WAKE UP CALL #2 </vt:lpstr>
      <vt:lpstr>CLARITY = CONFIDENCE </vt:lpstr>
      <vt:lpstr>WAKE UP CALL #3 </vt:lpstr>
      <vt:lpstr>THE WAKE UP CALL CHALLENGE</vt:lpstr>
      <vt:lpstr>PowerPoint Presentation</vt:lpstr>
      <vt:lpstr>PowerPoint Presentation</vt:lpstr>
      <vt:lpstr>FROM SMALL TO STEWARDS OF PROFIT </vt:lpstr>
      <vt:lpstr>THE FINANCIALLY FIERCE FORMULA</vt:lpstr>
      <vt:lpstr>THE FINANCIALLY FIERCE OUTPUTS</vt:lpstr>
      <vt:lpstr>TEXT ‘YES’ + YOUR NAME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MAGNIFICENCE OF MONEY</dc:title>
  <dc:creator>Taunya Woods</dc:creator>
  <cp:lastModifiedBy>Taunya Woods</cp:lastModifiedBy>
  <cp:revision>15</cp:revision>
  <dcterms:created xsi:type="dcterms:W3CDTF">2020-02-03T16:35:53Z</dcterms:created>
  <dcterms:modified xsi:type="dcterms:W3CDTF">2022-09-26T20:59:29Z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0x010100C8455324AD288A4F94DA8F97360BF522</vt:lpwstr>
  </property>
</Properties>
</file>