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E99DA-7746-4505-908B-23C2C91D15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DBAE68-0EEA-45D0-A881-92DD8E6EE8E8}">
      <dgm:prSet/>
      <dgm:spPr/>
      <dgm:t>
        <a:bodyPr/>
        <a:lstStyle/>
        <a:p>
          <a:r>
            <a:rPr lang="en-US" b="1"/>
            <a:t>How might individuals easily invest where they work and live to create better economic development outcomes? </a:t>
          </a:r>
          <a:endParaRPr lang="en-US"/>
        </a:p>
      </dgm:t>
    </dgm:pt>
    <dgm:pt modelId="{12C07091-55B4-4C54-BCA0-264B50C9C39C}" type="parTrans" cxnId="{E30F2D02-73B9-4998-A496-D7D26E1A6827}">
      <dgm:prSet/>
      <dgm:spPr/>
      <dgm:t>
        <a:bodyPr/>
        <a:lstStyle/>
        <a:p>
          <a:endParaRPr lang="en-US"/>
        </a:p>
      </dgm:t>
    </dgm:pt>
    <dgm:pt modelId="{5B19DCB5-6456-4887-A80F-899DFDA3EE88}" type="sibTrans" cxnId="{E30F2D02-73B9-4998-A496-D7D26E1A6827}">
      <dgm:prSet/>
      <dgm:spPr/>
      <dgm:t>
        <a:bodyPr/>
        <a:lstStyle/>
        <a:p>
          <a:endParaRPr lang="en-US"/>
        </a:p>
      </dgm:t>
    </dgm:pt>
    <dgm:pt modelId="{A1E684B5-CCA9-4AAC-973F-6013D9D66A5F}">
      <dgm:prSet/>
      <dgm:spPr/>
      <dgm:t>
        <a:bodyPr/>
        <a:lstStyle/>
        <a:p>
          <a:r>
            <a:rPr lang="en-US" dirty="0"/>
            <a:t>Co-op structure and Stewardship </a:t>
          </a:r>
        </a:p>
      </dgm:t>
    </dgm:pt>
    <dgm:pt modelId="{F3264AB8-BCC6-41E2-A763-31BE2E3F88EF}" type="parTrans" cxnId="{FA86DF3B-70D5-4184-86B7-A7C65A96E766}">
      <dgm:prSet/>
      <dgm:spPr/>
      <dgm:t>
        <a:bodyPr/>
        <a:lstStyle/>
        <a:p>
          <a:endParaRPr lang="en-US"/>
        </a:p>
      </dgm:t>
    </dgm:pt>
    <dgm:pt modelId="{15731271-3F80-4239-95D0-95F4FACAC2F4}" type="sibTrans" cxnId="{FA86DF3B-70D5-4184-86B7-A7C65A96E766}">
      <dgm:prSet/>
      <dgm:spPr/>
      <dgm:t>
        <a:bodyPr/>
        <a:lstStyle/>
        <a:p>
          <a:endParaRPr lang="en-US"/>
        </a:p>
      </dgm:t>
    </dgm:pt>
    <dgm:pt modelId="{774921EA-A9BC-48FC-8372-2B22115B9921}">
      <dgm:prSet/>
      <dgm:spPr/>
      <dgm:t>
        <a:bodyPr/>
        <a:lstStyle/>
        <a:p>
          <a:r>
            <a:rPr lang="en-US"/>
            <a:t>Pool capital through the sale of RRSP and TFSA eligible shares to invest in local businesses within a designated region to create </a:t>
          </a:r>
        </a:p>
      </dgm:t>
    </dgm:pt>
    <dgm:pt modelId="{9EDDBC63-DA53-44F1-BE10-4FF7110686BA}" type="parTrans" cxnId="{6E7E5698-8FAA-4772-AF1A-68287E3A13FD}">
      <dgm:prSet/>
      <dgm:spPr/>
      <dgm:t>
        <a:bodyPr/>
        <a:lstStyle/>
        <a:p>
          <a:endParaRPr lang="en-US"/>
        </a:p>
      </dgm:t>
    </dgm:pt>
    <dgm:pt modelId="{B404E9C5-95DD-41DD-A7BE-1F169A51FE1C}" type="sibTrans" cxnId="{6E7E5698-8FAA-4772-AF1A-68287E3A13FD}">
      <dgm:prSet/>
      <dgm:spPr/>
      <dgm:t>
        <a:bodyPr/>
        <a:lstStyle/>
        <a:p>
          <a:endParaRPr lang="en-US"/>
        </a:p>
      </dgm:t>
    </dgm:pt>
    <dgm:pt modelId="{9547574E-69BD-4B66-AFD6-C98C92846665}">
      <dgm:prSet/>
      <dgm:spPr/>
      <dgm:t>
        <a:bodyPr/>
        <a:lstStyle/>
        <a:p>
          <a:r>
            <a:rPr lang="en-US"/>
            <a:t>Identify and assess capital needs of local opportunity</a:t>
          </a:r>
        </a:p>
      </dgm:t>
    </dgm:pt>
    <dgm:pt modelId="{1DAEFABD-7E41-4726-8D30-8E6C42FF79FF}" type="parTrans" cxnId="{C97757AF-5CA2-4B57-B30C-48F4B885E380}">
      <dgm:prSet/>
      <dgm:spPr/>
      <dgm:t>
        <a:bodyPr/>
        <a:lstStyle/>
        <a:p>
          <a:endParaRPr lang="en-US"/>
        </a:p>
      </dgm:t>
    </dgm:pt>
    <dgm:pt modelId="{EF9D07E1-F7F6-4797-AF6A-65C0293DA9DF}" type="sibTrans" cxnId="{C97757AF-5CA2-4B57-B30C-48F4B885E380}">
      <dgm:prSet/>
      <dgm:spPr/>
      <dgm:t>
        <a:bodyPr/>
        <a:lstStyle/>
        <a:p>
          <a:endParaRPr lang="en-US"/>
        </a:p>
      </dgm:t>
    </dgm:pt>
    <dgm:pt modelId="{CF011664-4007-45B6-ACA4-78B1E4AFFD7F}">
      <dgm:prSet/>
      <dgm:spPr/>
      <dgm:t>
        <a:bodyPr/>
        <a:lstStyle/>
        <a:p>
          <a:r>
            <a:rPr lang="en-US"/>
            <a:t>Debt, equity, real-estate</a:t>
          </a:r>
        </a:p>
      </dgm:t>
    </dgm:pt>
    <dgm:pt modelId="{EBC65AA2-1323-40D2-BD59-F74DAD27B2BD}" type="parTrans" cxnId="{126B593A-9E13-4ADE-9BD1-F3CA6426160A}">
      <dgm:prSet/>
      <dgm:spPr/>
      <dgm:t>
        <a:bodyPr/>
        <a:lstStyle/>
        <a:p>
          <a:endParaRPr lang="en-US"/>
        </a:p>
      </dgm:t>
    </dgm:pt>
    <dgm:pt modelId="{350418DE-3130-43BC-B805-DFDA52342208}" type="sibTrans" cxnId="{126B593A-9E13-4ADE-9BD1-F3CA6426160A}">
      <dgm:prSet/>
      <dgm:spPr/>
      <dgm:t>
        <a:bodyPr/>
        <a:lstStyle/>
        <a:p>
          <a:endParaRPr lang="en-US"/>
        </a:p>
      </dgm:t>
    </dgm:pt>
    <dgm:pt modelId="{0DFDCCED-2BD2-45E4-94AC-BD87C9D441D1}">
      <dgm:prSet/>
      <dgm:spPr/>
      <dgm:t>
        <a:bodyPr/>
        <a:lstStyle/>
        <a:p>
          <a:r>
            <a:rPr lang="en-US"/>
            <a:t>Terms, amount </a:t>
          </a:r>
        </a:p>
      </dgm:t>
    </dgm:pt>
    <dgm:pt modelId="{4E8BF913-CE83-4B21-8C2B-F4C3F5DBDC06}" type="parTrans" cxnId="{0F2F3FAC-0469-484D-85FF-6A7AFCAA1357}">
      <dgm:prSet/>
      <dgm:spPr/>
      <dgm:t>
        <a:bodyPr/>
        <a:lstStyle/>
        <a:p>
          <a:endParaRPr lang="en-US"/>
        </a:p>
      </dgm:t>
    </dgm:pt>
    <dgm:pt modelId="{B74770B3-5A10-4076-B58A-7D9DE414AFC4}" type="sibTrans" cxnId="{0F2F3FAC-0469-484D-85FF-6A7AFCAA1357}">
      <dgm:prSet/>
      <dgm:spPr/>
      <dgm:t>
        <a:bodyPr/>
        <a:lstStyle/>
        <a:p>
          <a:endParaRPr lang="en-US"/>
        </a:p>
      </dgm:t>
    </dgm:pt>
    <dgm:pt modelId="{F3E6F417-565A-401E-8B12-910681147A0B}">
      <dgm:prSet/>
      <dgm:spPr/>
      <dgm:t>
        <a:bodyPr/>
        <a:lstStyle/>
        <a:p>
          <a:r>
            <a:rPr lang="en-US"/>
            <a:t>Raise capital and invest within the region </a:t>
          </a:r>
        </a:p>
      </dgm:t>
    </dgm:pt>
    <dgm:pt modelId="{1BADEF29-63CB-49E9-B48D-FD29FAD058E5}" type="parTrans" cxnId="{698354B7-8AF8-4F18-BD89-A3013EE35687}">
      <dgm:prSet/>
      <dgm:spPr/>
      <dgm:t>
        <a:bodyPr/>
        <a:lstStyle/>
        <a:p>
          <a:endParaRPr lang="en-US"/>
        </a:p>
      </dgm:t>
    </dgm:pt>
    <dgm:pt modelId="{A22FD325-2316-4F4B-86BE-9FB6176B673F}" type="sibTrans" cxnId="{698354B7-8AF8-4F18-BD89-A3013EE35687}">
      <dgm:prSet/>
      <dgm:spPr/>
      <dgm:t>
        <a:bodyPr/>
        <a:lstStyle/>
        <a:p>
          <a:endParaRPr lang="en-US"/>
        </a:p>
      </dgm:t>
    </dgm:pt>
    <dgm:pt modelId="{CB2CAEB9-B09B-454B-B719-F236F2D1D993}">
      <dgm:prSet/>
      <dgm:spPr/>
      <dgm:t>
        <a:bodyPr/>
        <a:lstStyle/>
        <a:p>
          <a:r>
            <a:rPr lang="en-US"/>
            <a:t>Identify other capital if needed (grants, vendor take-back, debt-financing) </a:t>
          </a:r>
        </a:p>
      </dgm:t>
    </dgm:pt>
    <dgm:pt modelId="{F4B5FA17-3BE1-4425-80C5-EE5C45EB17C2}" type="parTrans" cxnId="{8C7A238D-597C-47AD-835A-83AA6EAC5A91}">
      <dgm:prSet/>
      <dgm:spPr/>
      <dgm:t>
        <a:bodyPr/>
        <a:lstStyle/>
        <a:p>
          <a:endParaRPr lang="en-US"/>
        </a:p>
      </dgm:t>
    </dgm:pt>
    <dgm:pt modelId="{0BD04DB0-967D-4AE5-B823-60BE28B16C8D}" type="sibTrans" cxnId="{8C7A238D-597C-47AD-835A-83AA6EAC5A91}">
      <dgm:prSet/>
      <dgm:spPr/>
      <dgm:t>
        <a:bodyPr/>
        <a:lstStyle/>
        <a:p>
          <a:endParaRPr lang="en-US"/>
        </a:p>
      </dgm:t>
    </dgm:pt>
    <dgm:pt modelId="{41965251-09CA-4E31-80DD-C8FE992FD221}">
      <dgm:prSet/>
      <dgm:spPr/>
      <dgm:t>
        <a:bodyPr/>
        <a:lstStyle/>
        <a:p>
          <a:r>
            <a:rPr lang="en-US"/>
            <a:t>Maintenance/administration </a:t>
          </a:r>
        </a:p>
      </dgm:t>
    </dgm:pt>
    <dgm:pt modelId="{25CDF341-69BE-4AFD-8577-580DA7A67079}" type="parTrans" cxnId="{E6F15CFE-AAC6-4544-A25D-2673264241FB}">
      <dgm:prSet/>
      <dgm:spPr/>
      <dgm:t>
        <a:bodyPr/>
        <a:lstStyle/>
        <a:p>
          <a:endParaRPr lang="en-US"/>
        </a:p>
      </dgm:t>
    </dgm:pt>
    <dgm:pt modelId="{3E8B24E6-391C-4340-826A-E238E8D211FC}" type="sibTrans" cxnId="{E6F15CFE-AAC6-4544-A25D-2673264241FB}">
      <dgm:prSet/>
      <dgm:spPr/>
      <dgm:t>
        <a:bodyPr/>
        <a:lstStyle/>
        <a:p>
          <a:endParaRPr lang="en-US"/>
        </a:p>
      </dgm:t>
    </dgm:pt>
    <dgm:pt modelId="{4CDA107D-BA78-47AA-B638-847D6C300822}">
      <dgm:prSet/>
      <dgm:spPr/>
      <dgm:t>
        <a:bodyPr/>
        <a:lstStyle/>
        <a:p>
          <a:r>
            <a:rPr lang="en-US"/>
            <a:t>Long-term strategy </a:t>
          </a:r>
        </a:p>
      </dgm:t>
    </dgm:pt>
    <dgm:pt modelId="{0979D58F-9534-4E0C-9DEC-CE769CF7048F}" type="parTrans" cxnId="{F8954915-36FE-4C10-AD28-F10183457DDE}">
      <dgm:prSet/>
      <dgm:spPr/>
      <dgm:t>
        <a:bodyPr/>
        <a:lstStyle/>
        <a:p>
          <a:endParaRPr lang="en-US"/>
        </a:p>
      </dgm:t>
    </dgm:pt>
    <dgm:pt modelId="{58AF640F-9C6B-4146-9C5A-F101CE62F9EE}" type="sibTrans" cxnId="{F8954915-36FE-4C10-AD28-F10183457DDE}">
      <dgm:prSet/>
      <dgm:spPr/>
      <dgm:t>
        <a:bodyPr/>
        <a:lstStyle/>
        <a:p>
          <a:endParaRPr lang="en-US"/>
        </a:p>
      </dgm:t>
    </dgm:pt>
    <dgm:pt modelId="{5DFADD78-A3F9-425C-B343-729A89B31D14}">
      <dgm:prSet/>
      <dgm:spPr/>
      <dgm:t>
        <a:bodyPr/>
        <a:lstStyle/>
        <a:p>
          <a:r>
            <a:rPr lang="en-US"/>
            <a:t>Multi-year investing</a:t>
          </a:r>
        </a:p>
      </dgm:t>
    </dgm:pt>
    <dgm:pt modelId="{32EBF1CA-2914-42F1-8600-BC82CF919B8E}" type="parTrans" cxnId="{2D9F4C45-1B56-45A8-A18C-1A6CF2313919}">
      <dgm:prSet/>
      <dgm:spPr/>
      <dgm:t>
        <a:bodyPr/>
        <a:lstStyle/>
        <a:p>
          <a:endParaRPr lang="en-US"/>
        </a:p>
      </dgm:t>
    </dgm:pt>
    <dgm:pt modelId="{39584D6D-8C35-48C6-8EE3-EA2C01078E56}" type="sibTrans" cxnId="{2D9F4C45-1B56-45A8-A18C-1A6CF2313919}">
      <dgm:prSet/>
      <dgm:spPr/>
      <dgm:t>
        <a:bodyPr/>
        <a:lstStyle/>
        <a:p>
          <a:endParaRPr lang="en-US"/>
        </a:p>
      </dgm:t>
    </dgm:pt>
    <dgm:pt modelId="{E3C68271-7BA8-412E-8586-B43415C4A9F9}" type="pres">
      <dgm:prSet presAssocID="{3C9E99DA-7746-4505-908B-23C2C91D15E8}" presName="root" presStyleCnt="0">
        <dgm:presLayoutVars>
          <dgm:dir/>
          <dgm:resizeHandles val="exact"/>
        </dgm:presLayoutVars>
      </dgm:prSet>
      <dgm:spPr/>
    </dgm:pt>
    <dgm:pt modelId="{DB565855-5C84-46EC-BA2B-CFBF18674470}" type="pres">
      <dgm:prSet presAssocID="{A7DBAE68-0EEA-45D0-A881-92DD8E6EE8E8}" presName="compNode" presStyleCnt="0"/>
      <dgm:spPr/>
    </dgm:pt>
    <dgm:pt modelId="{B302E9A3-4D80-4279-9D13-1EB7397600CA}" type="pres">
      <dgm:prSet presAssocID="{A7DBAE68-0EEA-45D0-A881-92DD8E6EE8E8}" presName="bgRect" presStyleLbl="bgShp" presStyleIdx="0" presStyleCnt="7"/>
      <dgm:spPr/>
    </dgm:pt>
    <dgm:pt modelId="{B4428726-B737-4523-BB20-6045015C22D2}" type="pres">
      <dgm:prSet presAssocID="{A7DBAE68-0EEA-45D0-A881-92DD8E6EE8E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8FB99DA-10E2-4543-BDA4-FF3783A7FD92}" type="pres">
      <dgm:prSet presAssocID="{A7DBAE68-0EEA-45D0-A881-92DD8E6EE8E8}" presName="spaceRect" presStyleCnt="0"/>
      <dgm:spPr/>
    </dgm:pt>
    <dgm:pt modelId="{0E88FDEB-9614-45B9-A250-2C4364B32CD1}" type="pres">
      <dgm:prSet presAssocID="{A7DBAE68-0EEA-45D0-A881-92DD8E6EE8E8}" presName="parTx" presStyleLbl="revTx" presStyleIdx="0" presStyleCnt="10">
        <dgm:presLayoutVars>
          <dgm:chMax val="0"/>
          <dgm:chPref val="0"/>
        </dgm:presLayoutVars>
      </dgm:prSet>
      <dgm:spPr/>
    </dgm:pt>
    <dgm:pt modelId="{2C81DE9D-D642-46CA-8C0E-664D82B51DE4}" type="pres">
      <dgm:prSet presAssocID="{5B19DCB5-6456-4887-A80F-899DFDA3EE88}" presName="sibTrans" presStyleCnt="0"/>
      <dgm:spPr/>
    </dgm:pt>
    <dgm:pt modelId="{D1EE43AC-7A97-4B09-814E-29A4A10C0AE7}" type="pres">
      <dgm:prSet presAssocID="{A1E684B5-CCA9-4AAC-973F-6013D9D66A5F}" presName="compNode" presStyleCnt="0"/>
      <dgm:spPr/>
    </dgm:pt>
    <dgm:pt modelId="{84B20854-4B58-4EF9-8601-686882811098}" type="pres">
      <dgm:prSet presAssocID="{A1E684B5-CCA9-4AAC-973F-6013D9D66A5F}" presName="bgRect" presStyleLbl="bgShp" presStyleIdx="1" presStyleCnt="7"/>
      <dgm:spPr/>
    </dgm:pt>
    <dgm:pt modelId="{2B54DDF9-77D6-4D2B-A035-2ED3C96FAFE2}" type="pres">
      <dgm:prSet presAssocID="{A1E684B5-CCA9-4AAC-973F-6013D9D66A5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8AE63E0-C48A-4D00-9D44-A90A36FE1257}" type="pres">
      <dgm:prSet presAssocID="{A1E684B5-CCA9-4AAC-973F-6013D9D66A5F}" presName="spaceRect" presStyleCnt="0"/>
      <dgm:spPr/>
    </dgm:pt>
    <dgm:pt modelId="{05C55855-9DFD-4081-8E7E-C16623B2140C}" type="pres">
      <dgm:prSet presAssocID="{A1E684B5-CCA9-4AAC-973F-6013D9D66A5F}" presName="parTx" presStyleLbl="revTx" presStyleIdx="1" presStyleCnt="10">
        <dgm:presLayoutVars>
          <dgm:chMax val="0"/>
          <dgm:chPref val="0"/>
        </dgm:presLayoutVars>
      </dgm:prSet>
      <dgm:spPr/>
    </dgm:pt>
    <dgm:pt modelId="{B4A15930-414A-42C1-B6FA-C6A810A199F9}" type="pres">
      <dgm:prSet presAssocID="{15731271-3F80-4239-95D0-95F4FACAC2F4}" presName="sibTrans" presStyleCnt="0"/>
      <dgm:spPr/>
    </dgm:pt>
    <dgm:pt modelId="{249B620E-8162-4010-946B-2989F0D6091B}" type="pres">
      <dgm:prSet presAssocID="{774921EA-A9BC-48FC-8372-2B22115B9921}" presName="compNode" presStyleCnt="0"/>
      <dgm:spPr/>
    </dgm:pt>
    <dgm:pt modelId="{1EDF6CDD-03B7-428F-8221-A635438588C0}" type="pres">
      <dgm:prSet presAssocID="{774921EA-A9BC-48FC-8372-2B22115B9921}" presName="bgRect" presStyleLbl="bgShp" presStyleIdx="2" presStyleCnt="7"/>
      <dgm:spPr/>
    </dgm:pt>
    <dgm:pt modelId="{B700B8ED-E235-485B-B48E-C9D6C1B1BD09}" type="pres">
      <dgm:prSet presAssocID="{774921EA-A9BC-48FC-8372-2B22115B992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C083660-0BD5-4095-B60F-B004B603EDFA}" type="pres">
      <dgm:prSet presAssocID="{774921EA-A9BC-48FC-8372-2B22115B9921}" presName="spaceRect" presStyleCnt="0"/>
      <dgm:spPr/>
    </dgm:pt>
    <dgm:pt modelId="{C057043C-73D6-42FD-9E5B-2AAC27DFB81C}" type="pres">
      <dgm:prSet presAssocID="{774921EA-A9BC-48FC-8372-2B22115B9921}" presName="parTx" presStyleLbl="revTx" presStyleIdx="2" presStyleCnt="10">
        <dgm:presLayoutVars>
          <dgm:chMax val="0"/>
          <dgm:chPref val="0"/>
        </dgm:presLayoutVars>
      </dgm:prSet>
      <dgm:spPr/>
    </dgm:pt>
    <dgm:pt modelId="{6BEA8B66-B490-4BE4-A66F-87FBA5F3CEBA}" type="pres">
      <dgm:prSet presAssocID="{B404E9C5-95DD-41DD-A7BE-1F169A51FE1C}" presName="sibTrans" presStyleCnt="0"/>
      <dgm:spPr/>
    </dgm:pt>
    <dgm:pt modelId="{182002B7-28AC-4665-83BD-BDFF12667F7B}" type="pres">
      <dgm:prSet presAssocID="{9547574E-69BD-4B66-AFD6-C98C92846665}" presName="compNode" presStyleCnt="0"/>
      <dgm:spPr/>
    </dgm:pt>
    <dgm:pt modelId="{27E25A4E-0E7B-4032-BCA8-921ADD9CD222}" type="pres">
      <dgm:prSet presAssocID="{9547574E-69BD-4B66-AFD6-C98C92846665}" presName="bgRect" presStyleLbl="bgShp" presStyleIdx="3" presStyleCnt="7"/>
      <dgm:spPr/>
    </dgm:pt>
    <dgm:pt modelId="{8AB3F594-F31E-476F-9C5E-AEA8A12F9A60}" type="pres">
      <dgm:prSet presAssocID="{9547574E-69BD-4B66-AFD6-C98C9284666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8B0DA46-5178-4945-87AD-F084111960D3}" type="pres">
      <dgm:prSet presAssocID="{9547574E-69BD-4B66-AFD6-C98C92846665}" presName="spaceRect" presStyleCnt="0"/>
      <dgm:spPr/>
    </dgm:pt>
    <dgm:pt modelId="{0C15C26E-CC7B-4471-B487-0E995AA92AEF}" type="pres">
      <dgm:prSet presAssocID="{9547574E-69BD-4B66-AFD6-C98C92846665}" presName="parTx" presStyleLbl="revTx" presStyleIdx="3" presStyleCnt="10">
        <dgm:presLayoutVars>
          <dgm:chMax val="0"/>
          <dgm:chPref val="0"/>
        </dgm:presLayoutVars>
      </dgm:prSet>
      <dgm:spPr/>
    </dgm:pt>
    <dgm:pt modelId="{451264C8-4BD9-43F7-91A4-3BDEB675250C}" type="pres">
      <dgm:prSet presAssocID="{9547574E-69BD-4B66-AFD6-C98C92846665}" presName="desTx" presStyleLbl="revTx" presStyleIdx="4" presStyleCnt="10">
        <dgm:presLayoutVars/>
      </dgm:prSet>
      <dgm:spPr/>
    </dgm:pt>
    <dgm:pt modelId="{CB32A3A1-E302-4500-B0A3-CD31119ED124}" type="pres">
      <dgm:prSet presAssocID="{EF9D07E1-F7F6-4797-AF6A-65C0293DA9DF}" presName="sibTrans" presStyleCnt="0"/>
      <dgm:spPr/>
    </dgm:pt>
    <dgm:pt modelId="{68503AEF-A2D7-4D69-B562-D2FCCA8C2FFC}" type="pres">
      <dgm:prSet presAssocID="{F3E6F417-565A-401E-8B12-910681147A0B}" presName="compNode" presStyleCnt="0"/>
      <dgm:spPr/>
    </dgm:pt>
    <dgm:pt modelId="{3424D505-0071-4B23-8E2B-DD23798896F9}" type="pres">
      <dgm:prSet presAssocID="{F3E6F417-565A-401E-8B12-910681147A0B}" presName="bgRect" presStyleLbl="bgShp" presStyleIdx="4" presStyleCnt="7"/>
      <dgm:spPr/>
    </dgm:pt>
    <dgm:pt modelId="{962732F1-0742-498B-99A0-4926684F6F46}" type="pres">
      <dgm:prSet presAssocID="{F3E6F417-565A-401E-8B12-910681147A0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89E8480F-B1C6-4584-B7E6-3289ED62873B}" type="pres">
      <dgm:prSet presAssocID="{F3E6F417-565A-401E-8B12-910681147A0B}" presName="spaceRect" presStyleCnt="0"/>
      <dgm:spPr/>
    </dgm:pt>
    <dgm:pt modelId="{627BBCBB-C89F-4240-8219-B11467106F58}" type="pres">
      <dgm:prSet presAssocID="{F3E6F417-565A-401E-8B12-910681147A0B}" presName="parTx" presStyleLbl="revTx" presStyleIdx="5" presStyleCnt="10">
        <dgm:presLayoutVars>
          <dgm:chMax val="0"/>
          <dgm:chPref val="0"/>
        </dgm:presLayoutVars>
      </dgm:prSet>
      <dgm:spPr/>
    </dgm:pt>
    <dgm:pt modelId="{28216CE6-F62E-4F36-8F7F-6B9677282796}" type="pres">
      <dgm:prSet presAssocID="{F3E6F417-565A-401E-8B12-910681147A0B}" presName="desTx" presStyleLbl="revTx" presStyleIdx="6" presStyleCnt="10">
        <dgm:presLayoutVars/>
      </dgm:prSet>
      <dgm:spPr/>
    </dgm:pt>
    <dgm:pt modelId="{50BF6C34-D56F-466E-A1A0-90B96481902C}" type="pres">
      <dgm:prSet presAssocID="{A22FD325-2316-4F4B-86BE-9FB6176B673F}" presName="sibTrans" presStyleCnt="0"/>
      <dgm:spPr/>
    </dgm:pt>
    <dgm:pt modelId="{8CA56063-7B81-4461-BCAF-EC95894F177D}" type="pres">
      <dgm:prSet presAssocID="{41965251-09CA-4E31-80DD-C8FE992FD221}" presName="compNode" presStyleCnt="0"/>
      <dgm:spPr/>
    </dgm:pt>
    <dgm:pt modelId="{C666A462-E4B8-41CD-83D9-C91BCA44432E}" type="pres">
      <dgm:prSet presAssocID="{41965251-09CA-4E31-80DD-C8FE992FD221}" presName="bgRect" presStyleLbl="bgShp" presStyleIdx="5" presStyleCnt="7"/>
      <dgm:spPr/>
    </dgm:pt>
    <dgm:pt modelId="{13CA86C8-B422-4712-B2B0-5CF646E45D25}" type="pres">
      <dgm:prSet presAssocID="{41965251-09CA-4E31-80DD-C8FE992FD22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E47818C-42A6-4C1E-B71B-44EA415240DD}" type="pres">
      <dgm:prSet presAssocID="{41965251-09CA-4E31-80DD-C8FE992FD221}" presName="spaceRect" presStyleCnt="0"/>
      <dgm:spPr/>
    </dgm:pt>
    <dgm:pt modelId="{96083750-F2C8-4AD5-8F09-BC75DB14DE88}" type="pres">
      <dgm:prSet presAssocID="{41965251-09CA-4E31-80DD-C8FE992FD221}" presName="parTx" presStyleLbl="revTx" presStyleIdx="7" presStyleCnt="10">
        <dgm:presLayoutVars>
          <dgm:chMax val="0"/>
          <dgm:chPref val="0"/>
        </dgm:presLayoutVars>
      </dgm:prSet>
      <dgm:spPr/>
    </dgm:pt>
    <dgm:pt modelId="{C4528463-124B-4B1D-B2D0-F048359E189A}" type="pres">
      <dgm:prSet presAssocID="{3E8B24E6-391C-4340-826A-E238E8D211FC}" presName="sibTrans" presStyleCnt="0"/>
      <dgm:spPr/>
    </dgm:pt>
    <dgm:pt modelId="{D221B75C-E26A-4BD2-B2A6-1C7FF8D88B45}" type="pres">
      <dgm:prSet presAssocID="{4CDA107D-BA78-47AA-B638-847D6C300822}" presName="compNode" presStyleCnt="0"/>
      <dgm:spPr/>
    </dgm:pt>
    <dgm:pt modelId="{2F6256D0-35FF-480B-B6BE-306AC3325379}" type="pres">
      <dgm:prSet presAssocID="{4CDA107D-BA78-47AA-B638-847D6C300822}" presName="bgRect" presStyleLbl="bgShp" presStyleIdx="6" presStyleCnt="7"/>
      <dgm:spPr/>
    </dgm:pt>
    <dgm:pt modelId="{BA4B0665-D1FD-417E-A2B5-8DE0E49C998C}" type="pres">
      <dgm:prSet presAssocID="{4CDA107D-BA78-47AA-B638-847D6C30082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668BC3B-5B20-4587-9F49-3FAA2AC3DD7F}" type="pres">
      <dgm:prSet presAssocID="{4CDA107D-BA78-47AA-B638-847D6C300822}" presName="spaceRect" presStyleCnt="0"/>
      <dgm:spPr/>
    </dgm:pt>
    <dgm:pt modelId="{48626A8B-4F0E-4555-82B9-16D2428C94E7}" type="pres">
      <dgm:prSet presAssocID="{4CDA107D-BA78-47AA-B638-847D6C300822}" presName="parTx" presStyleLbl="revTx" presStyleIdx="8" presStyleCnt="10">
        <dgm:presLayoutVars>
          <dgm:chMax val="0"/>
          <dgm:chPref val="0"/>
        </dgm:presLayoutVars>
      </dgm:prSet>
      <dgm:spPr/>
    </dgm:pt>
    <dgm:pt modelId="{E80D7BDF-803F-430F-9E33-E51F6585FACA}" type="pres">
      <dgm:prSet presAssocID="{4CDA107D-BA78-47AA-B638-847D6C300822}" presName="desTx" presStyleLbl="revTx" presStyleIdx="9" presStyleCnt="10">
        <dgm:presLayoutVars/>
      </dgm:prSet>
      <dgm:spPr/>
    </dgm:pt>
  </dgm:ptLst>
  <dgm:cxnLst>
    <dgm:cxn modelId="{E30F2D02-73B9-4998-A496-D7D26E1A6827}" srcId="{3C9E99DA-7746-4505-908B-23C2C91D15E8}" destId="{A7DBAE68-0EEA-45D0-A881-92DD8E6EE8E8}" srcOrd="0" destOrd="0" parTransId="{12C07091-55B4-4C54-BCA0-264B50C9C39C}" sibTransId="{5B19DCB5-6456-4887-A80F-899DFDA3EE88}"/>
    <dgm:cxn modelId="{F8954915-36FE-4C10-AD28-F10183457DDE}" srcId="{3C9E99DA-7746-4505-908B-23C2C91D15E8}" destId="{4CDA107D-BA78-47AA-B638-847D6C300822}" srcOrd="6" destOrd="0" parTransId="{0979D58F-9534-4E0C-9DEC-CE769CF7048F}" sibTransId="{58AF640F-9C6B-4146-9C5A-F101CE62F9EE}"/>
    <dgm:cxn modelId="{8EB3E61E-B7EE-4E2E-B546-C5FA71BBE618}" type="presOf" srcId="{9547574E-69BD-4B66-AFD6-C98C92846665}" destId="{0C15C26E-CC7B-4471-B487-0E995AA92AEF}" srcOrd="0" destOrd="0" presId="urn:microsoft.com/office/officeart/2018/2/layout/IconVerticalSolidList"/>
    <dgm:cxn modelId="{AF79C335-2B78-4579-B801-0F0BA73CA3F6}" type="presOf" srcId="{41965251-09CA-4E31-80DD-C8FE992FD221}" destId="{96083750-F2C8-4AD5-8F09-BC75DB14DE88}" srcOrd="0" destOrd="0" presId="urn:microsoft.com/office/officeart/2018/2/layout/IconVerticalSolidList"/>
    <dgm:cxn modelId="{126B593A-9E13-4ADE-9BD1-F3CA6426160A}" srcId="{9547574E-69BD-4B66-AFD6-C98C92846665}" destId="{CF011664-4007-45B6-ACA4-78B1E4AFFD7F}" srcOrd="0" destOrd="0" parTransId="{EBC65AA2-1323-40D2-BD59-F74DAD27B2BD}" sibTransId="{350418DE-3130-43BC-B805-DFDA52342208}"/>
    <dgm:cxn modelId="{FA86DF3B-70D5-4184-86B7-A7C65A96E766}" srcId="{3C9E99DA-7746-4505-908B-23C2C91D15E8}" destId="{A1E684B5-CCA9-4AAC-973F-6013D9D66A5F}" srcOrd="1" destOrd="0" parTransId="{F3264AB8-BCC6-41E2-A763-31BE2E3F88EF}" sibTransId="{15731271-3F80-4239-95D0-95F4FACAC2F4}"/>
    <dgm:cxn modelId="{2D9F4C45-1B56-45A8-A18C-1A6CF2313919}" srcId="{4CDA107D-BA78-47AA-B638-847D6C300822}" destId="{5DFADD78-A3F9-425C-B343-729A89B31D14}" srcOrd="0" destOrd="0" parTransId="{32EBF1CA-2914-42F1-8600-BC82CF919B8E}" sibTransId="{39584D6D-8C35-48C6-8EE3-EA2C01078E56}"/>
    <dgm:cxn modelId="{2637B15A-2CA2-4128-B9B6-49B4DA253C77}" type="presOf" srcId="{A1E684B5-CCA9-4AAC-973F-6013D9D66A5F}" destId="{05C55855-9DFD-4081-8E7E-C16623B2140C}" srcOrd="0" destOrd="0" presId="urn:microsoft.com/office/officeart/2018/2/layout/IconVerticalSolidList"/>
    <dgm:cxn modelId="{475BD55E-536E-4067-BFED-0DE213385257}" type="presOf" srcId="{CB2CAEB9-B09B-454B-B719-F236F2D1D993}" destId="{28216CE6-F62E-4F36-8F7F-6B9677282796}" srcOrd="0" destOrd="0" presId="urn:microsoft.com/office/officeart/2018/2/layout/IconVerticalSolidList"/>
    <dgm:cxn modelId="{4CB7B06D-5DCF-468D-8D57-CE4B825067DA}" type="presOf" srcId="{5DFADD78-A3F9-425C-B343-729A89B31D14}" destId="{E80D7BDF-803F-430F-9E33-E51F6585FACA}" srcOrd="0" destOrd="0" presId="urn:microsoft.com/office/officeart/2018/2/layout/IconVerticalSolidList"/>
    <dgm:cxn modelId="{51C0066F-D732-4BCB-902C-9043DE31D676}" type="presOf" srcId="{F3E6F417-565A-401E-8B12-910681147A0B}" destId="{627BBCBB-C89F-4240-8219-B11467106F58}" srcOrd="0" destOrd="0" presId="urn:microsoft.com/office/officeart/2018/2/layout/IconVerticalSolidList"/>
    <dgm:cxn modelId="{02181088-64F8-4BAB-B0EB-5360A0736347}" type="presOf" srcId="{A7DBAE68-0EEA-45D0-A881-92DD8E6EE8E8}" destId="{0E88FDEB-9614-45B9-A250-2C4364B32CD1}" srcOrd="0" destOrd="0" presId="urn:microsoft.com/office/officeart/2018/2/layout/IconVerticalSolidList"/>
    <dgm:cxn modelId="{B9C0DF88-9FC4-4094-A8D8-773B91BBB449}" type="presOf" srcId="{0DFDCCED-2BD2-45E4-94AC-BD87C9D441D1}" destId="{451264C8-4BD9-43F7-91A4-3BDEB675250C}" srcOrd="0" destOrd="1" presId="urn:microsoft.com/office/officeart/2018/2/layout/IconVerticalSolidList"/>
    <dgm:cxn modelId="{8C7A238D-597C-47AD-835A-83AA6EAC5A91}" srcId="{F3E6F417-565A-401E-8B12-910681147A0B}" destId="{CB2CAEB9-B09B-454B-B719-F236F2D1D993}" srcOrd="0" destOrd="0" parTransId="{F4B5FA17-3BE1-4425-80C5-EE5C45EB17C2}" sibTransId="{0BD04DB0-967D-4AE5-B823-60BE28B16C8D}"/>
    <dgm:cxn modelId="{6E7E5698-8FAA-4772-AF1A-68287E3A13FD}" srcId="{3C9E99DA-7746-4505-908B-23C2C91D15E8}" destId="{774921EA-A9BC-48FC-8372-2B22115B9921}" srcOrd="2" destOrd="0" parTransId="{9EDDBC63-DA53-44F1-BE10-4FF7110686BA}" sibTransId="{B404E9C5-95DD-41DD-A7BE-1F169A51FE1C}"/>
    <dgm:cxn modelId="{FC7AD1AB-12A5-4AED-8006-277EAB8CC99E}" type="presOf" srcId="{4CDA107D-BA78-47AA-B638-847D6C300822}" destId="{48626A8B-4F0E-4555-82B9-16D2428C94E7}" srcOrd="0" destOrd="0" presId="urn:microsoft.com/office/officeart/2018/2/layout/IconVerticalSolidList"/>
    <dgm:cxn modelId="{0F2F3FAC-0469-484D-85FF-6A7AFCAA1357}" srcId="{9547574E-69BD-4B66-AFD6-C98C92846665}" destId="{0DFDCCED-2BD2-45E4-94AC-BD87C9D441D1}" srcOrd="1" destOrd="0" parTransId="{4E8BF913-CE83-4B21-8C2B-F4C3F5DBDC06}" sibTransId="{B74770B3-5A10-4076-B58A-7D9DE414AFC4}"/>
    <dgm:cxn modelId="{C97757AF-5CA2-4B57-B30C-48F4B885E380}" srcId="{3C9E99DA-7746-4505-908B-23C2C91D15E8}" destId="{9547574E-69BD-4B66-AFD6-C98C92846665}" srcOrd="3" destOrd="0" parTransId="{1DAEFABD-7E41-4726-8D30-8E6C42FF79FF}" sibTransId="{EF9D07E1-F7F6-4797-AF6A-65C0293DA9DF}"/>
    <dgm:cxn modelId="{698354B7-8AF8-4F18-BD89-A3013EE35687}" srcId="{3C9E99DA-7746-4505-908B-23C2C91D15E8}" destId="{F3E6F417-565A-401E-8B12-910681147A0B}" srcOrd="4" destOrd="0" parTransId="{1BADEF29-63CB-49E9-B48D-FD29FAD058E5}" sibTransId="{A22FD325-2316-4F4B-86BE-9FB6176B673F}"/>
    <dgm:cxn modelId="{F5774BCB-A267-4187-BA75-A719FDCFE4A4}" type="presOf" srcId="{CF011664-4007-45B6-ACA4-78B1E4AFFD7F}" destId="{451264C8-4BD9-43F7-91A4-3BDEB675250C}" srcOrd="0" destOrd="0" presId="urn:microsoft.com/office/officeart/2018/2/layout/IconVerticalSolidList"/>
    <dgm:cxn modelId="{AE5282D2-6344-4103-9803-41C09049E2AC}" type="presOf" srcId="{3C9E99DA-7746-4505-908B-23C2C91D15E8}" destId="{E3C68271-7BA8-412E-8586-B43415C4A9F9}" srcOrd="0" destOrd="0" presId="urn:microsoft.com/office/officeart/2018/2/layout/IconVerticalSolidList"/>
    <dgm:cxn modelId="{D3BAF9E4-01E6-40DB-9897-030B510A505B}" type="presOf" srcId="{774921EA-A9BC-48FC-8372-2B22115B9921}" destId="{C057043C-73D6-42FD-9E5B-2AAC27DFB81C}" srcOrd="0" destOrd="0" presId="urn:microsoft.com/office/officeart/2018/2/layout/IconVerticalSolidList"/>
    <dgm:cxn modelId="{E6F15CFE-AAC6-4544-A25D-2673264241FB}" srcId="{3C9E99DA-7746-4505-908B-23C2C91D15E8}" destId="{41965251-09CA-4E31-80DD-C8FE992FD221}" srcOrd="5" destOrd="0" parTransId="{25CDF341-69BE-4AFD-8577-580DA7A67079}" sibTransId="{3E8B24E6-391C-4340-826A-E238E8D211FC}"/>
    <dgm:cxn modelId="{207E8B5C-C1FE-469B-BE89-8F40B02594C1}" type="presParOf" srcId="{E3C68271-7BA8-412E-8586-B43415C4A9F9}" destId="{DB565855-5C84-46EC-BA2B-CFBF18674470}" srcOrd="0" destOrd="0" presId="urn:microsoft.com/office/officeart/2018/2/layout/IconVerticalSolidList"/>
    <dgm:cxn modelId="{08B345B1-9E9B-487C-A066-6E7A00C04CA2}" type="presParOf" srcId="{DB565855-5C84-46EC-BA2B-CFBF18674470}" destId="{B302E9A3-4D80-4279-9D13-1EB7397600CA}" srcOrd="0" destOrd="0" presId="urn:microsoft.com/office/officeart/2018/2/layout/IconVerticalSolidList"/>
    <dgm:cxn modelId="{929FDC78-D25A-45F8-A281-080F0DE07F3E}" type="presParOf" srcId="{DB565855-5C84-46EC-BA2B-CFBF18674470}" destId="{B4428726-B737-4523-BB20-6045015C22D2}" srcOrd="1" destOrd="0" presId="urn:microsoft.com/office/officeart/2018/2/layout/IconVerticalSolidList"/>
    <dgm:cxn modelId="{44C7D273-066F-48CD-A11C-73AB9CB7B06F}" type="presParOf" srcId="{DB565855-5C84-46EC-BA2B-CFBF18674470}" destId="{48FB99DA-10E2-4543-BDA4-FF3783A7FD92}" srcOrd="2" destOrd="0" presId="urn:microsoft.com/office/officeart/2018/2/layout/IconVerticalSolidList"/>
    <dgm:cxn modelId="{B4CCB2E6-C6DB-4D5C-A8AF-5E9ECF7B461A}" type="presParOf" srcId="{DB565855-5C84-46EC-BA2B-CFBF18674470}" destId="{0E88FDEB-9614-45B9-A250-2C4364B32CD1}" srcOrd="3" destOrd="0" presId="urn:microsoft.com/office/officeart/2018/2/layout/IconVerticalSolidList"/>
    <dgm:cxn modelId="{134E19B0-DF9C-4A5F-A6E8-3E6A7E5CCB0A}" type="presParOf" srcId="{E3C68271-7BA8-412E-8586-B43415C4A9F9}" destId="{2C81DE9D-D642-46CA-8C0E-664D82B51DE4}" srcOrd="1" destOrd="0" presId="urn:microsoft.com/office/officeart/2018/2/layout/IconVerticalSolidList"/>
    <dgm:cxn modelId="{93AB274C-E0EB-43B3-AAC7-1DDC6BC7F38C}" type="presParOf" srcId="{E3C68271-7BA8-412E-8586-B43415C4A9F9}" destId="{D1EE43AC-7A97-4B09-814E-29A4A10C0AE7}" srcOrd="2" destOrd="0" presId="urn:microsoft.com/office/officeart/2018/2/layout/IconVerticalSolidList"/>
    <dgm:cxn modelId="{45B5D38F-9D42-4645-BA17-6ED0793C3356}" type="presParOf" srcId="{D1EE43AC-7A97-4B09-814E-29A4A10C0AE7}" destId="{84B20854-4B58-4EF9-8601-686882811098}" srcOrd="0" destOrd="0" presId="urn:microsoft.com/office/officeart/2018/2/layout/IconVerticalSolidList"/>
    <dgm:cxn modelId="{0FE54A00-C99B-41DD-9D4F-E67BF7AB9ACA}" type="presParOf" srcId="{D1EE43AC-7A97-4B09-814E-29A4A10C0AE7}" destId="{2B54DDF9-77D6-4D2B-A035-2ED3C96FAFE2}" srcOrd="1" destOrd="0" presId="urn:microsoft.com/office/officeart/2018/2/layout/IconVerticalSolidList"/>
    <dgm:cxn modelId="{A7C96135-6299-494A-8DDB-E8D9FFE34ED4}" type="presParOf" srcId="{D1EE43AC-7A97-4B09-814E-29A4A10C0AE7}" destId="{98AE63E0-C48A-4D00-9D44-A90A36FE1257}" srcOrd="2" destOrd="0" presId="urn:microsoft.com/office/officeart/2018/2/layout/IconVerticalSolidList"/>
    <dgm:cxn modelId="{6803702A-5005-4252-9979-4AAFBD6675C9}" type="presParOf" srcId="{D1EE43AC-7A97-4B09-814E-29A4A10C0AE7}" destId="{05C55855-9DFD-4081-8E7E-C16623B2140C}" srcOrd="3" destOrd="0" presId="urn:microsoft.com/office/officeart/2018/2/layout/IconVerticalSolidList"/>
    <dgm:cxn modelId="{159132D0-6395-48F6-AB84-8532A65F8760}" type="presParOf" srcId="{E3C68271-7BA8-412E-8586-B43415C4A9F9}" destId="{B4A15930-414A-42C1-B6FA-C6A810A199F9}" srcOrd="3" destOrd="0" presId="urn:microsoft.com/office/officeart/2018/2/layout/IconVerticalSolidList"/>
    <dgm:cxn modelId="{663F4D8A-A0DE-4431-9696-85A18A9318AE}" type="presParOf" srcId="{E3C68271-7BA8-412E-8586-B43415C4A9F9}" destId="{249B620E-8162-4010-946B-2989F0D6091B}" srcOrd="4" destOrd="0" presId="urn:microsoft.com/office/officeart/2018/2/layout/IconVerticalSolidList"/>
    <dgm:cxn modelId="{E125130E-D3E7-4894-A2E8-D58720DF807C}" type="presParOf" srcId="{249B620E-8162-4010-946B-2989F0D6091B}" destId="{1EDF6CDD-03B7-428F-8221-A635438588C0}" srcOrd="0" destOrd="0" presId="urn:microsoft.com/office/officeart/2018/2/layout/IconVerticalSolidList"/>
    <dgm:cxn modelId="{7222D7D1-F126-49AB-809A-196715FC0935}" type="presParOf" srcId="{249B620E-8162-4010-946B-2989F0D6091B}" destId="{B700B8ED-E235-485B-B48E-C9D6C1B1BD09}" srcOrd="1" destOrd="0" presId="urn:microsoft.com/office/officeart/2018/2/layout/IconVerticalSolidList"/>
    <dgm:cxn modelId="{36E2C033-A9FD-44F0-895A-53879D97AB1C}" type="presParOf" srcId="{249B620E-8162-4010-946B-2989F0D6091B}" destId="{9C083660-0BD5-4095-B60F-B004B603EDFA}" srcOrd="2" destOrd="0" presId="urn:microsoft.com/office/officeart/2018/2/layout/IconVerticalSolidList"/>
    <dgm:cxn modelId="{D7B0099F-0FFA-4CC2-B7DC-F6EC55FCD0B7}" type="presParOf" srcId="{249B620E-8162-4010-946B-2989F0D6091B}" destId="{C057043C-73D6-42FD-9E5B-2AAC27DFB81C}" srcOrd="3" destOrd="0" presId="urn:microsoft.com/office/officeart/2018/2/layout/IconVerticalSolidList"/>
    <dgm:cxn modelId="{BC046637-AE78-41FD-8F12-F05E6F2C2A64}" type="presParOf" srcId="{E3C68271-7BA8-412E-8586-B43415C4A9F9}" destId="{6BEA8B66-B490-4BE4-A66F-87FBA5F3CEBA}" srcOrd="5" destOrd="0" presId="urn:microsoft.com/office/officeart/2018/2/layout/IconVerticalSolidList"/>
    <dgm:cxn modelId="{2D3184C7-23F7-4DCD-9B97-49CD201B8920}" type="presParOf" srcId="{E3C68271-7BA8-412E-8586-B43415C4A9F9}" destId="{182002B7-28AC-4665-83BD-BDFF12667F7B}" srcOrd="6" destOrd="0" presId="urn:microsoft.com/office/officeart/2018/2/layout/IconVerticalSolidList"/>
    <dgm:cxn modelId="{4F2295CB-B22E-48F5-B9E9-E5036AE698E6}" type="presParOf" srcId="{182002B7-28AC-4665-83BD-BDFF12667F7B}" destId="{27E25A4E-0E7B-4032-BCA8-921ADD9CD222}" srcOrd="0" destOrd="0" presId="urn:microsoft.com/office/officeart/2018/2/layout/IconVerticalSolidList"/>
    <dgm:cxn modelId="{54C45FB1-CA1D-4F92-99E9-9D9DB5E170FA}" type="presParOf" srcId="{182002B7-28AC-4665-83BD-BDFF12667F7B}" destId="{8AB3F594-F31E-476F-9C5E-AEA8A12F9A60}" srcOrd="1" destOrd="0" presId="urn:microsoft.com/office/officeart/2018/2/layout/IconVerticalSolidList"/>
    <dgm:cxn modelId="{42B8337A-3AAD-443E-A8BA-E2AA5C9C5D0C}" type="presParOf" srcId="{182002B7-28AC-4665-83BD-BDFF12667F7B}" destId="{F8B0DA46-5178-4945-87AD-F084111960D3}" srcOrd="2" destOrd="0" presId="urn:microsoft.com/office/officeart/2018/2/layout/IconVerticalSolidList"/>
    <dgm:cxn modelId="{B4F569FC-136D-496A-BA79-28D4A25150BC}" type="presParOf" srcId="{182002B7-28AC-4665-83BD-BDFF12667F7B}" destId="{0C15C26E-CC7B-4471-B487-0E995AA92AEF}" srcOrd="3" destOrd="0" presId="urn:microsoft.com/office/officeart/2018/2/layout/IconVerticalSolidList"/>
    <dgm:cxn modelId="{BF2CF3E1-84F5-4D2C-911F-D08F85FFC201}" type="presParOf" srcId="{182002B7-28AC-4665-83BD-BDFF12667F7B}" destId="{451264C8-4BD9-43F7-91A4-3BDEB675250C}" srcOrd="4" destOrd="0" presId="urn:microsoft.com/office/officeart/2018/2/layout/IconVerticalSolidList"/>
    <dgm:cxn modelId="{0DF38BC2-98CC-4101-A90B-06729BEC3AD2}" type="presParOf" srcId="{E3C68271-7BA8-412E-8586-B43415C4A9F9}" destId="{CB32A3A1-E302-4500-B0A3-CD31119ED124}" srcOrd="7" destOrd="0" presId="urn:microsoft.com/office/officeart/2018/2/layout/IconVerticalSolidList"/>
    <dgm:cxn modelId="{845078AB-B9F1-4E3D-813A-6C0585222379}" type="presParOf" srcId="{E3C68271-7BA8-412E-8586-B43415C4A9F9}" destId="{68503AEF-A2D7-4D69-B562-D2FCCA8C2FFC}" srcOrd="8" destOrd="0" presId="urn:microsoft.com/office/officeart/2018/2/layout/IconVerticalSolidList"/>
    <dgm:cxn modelId="{CA9F3DE4-CCD0-4F66-9D4B-0BC62CF65671}" type="presParOf" srcId="{68503AEF-A2D7-4D69-B562-D2FCCA8C2FFC}" destId="{3424D505-0071-4B23-8E2B-DD23798896F9}" srcOrd="0" destOrd="0" presId="urn:microsoft.com/office/officeart/2018/2/layout/IconVerticalSolidList"/>
    <dgm:cxn modelId="{391843A8-99E6-45DB-BF8D-F82619C3E927}" type="presParOf" srcId="{68503AEF-A2D7-4D69-B562-D2FCCA8C2FFC}" destId="{962732F1-0742-498B-99A0-4926684F6F46}" srcOrd="1" destOrd="0" presId="urn:microsoft.com/office/officeart/2018/2/layout/IconVerticalSolidList"/>
    <dgm:cxn modelId="{053072F9-D4DB-428A-B68A-18B9774E521D}" type="presParOf" srcId="{68503AEF-A2D7-4D69-B562-D2FCCA8C2FFC}" destId="{89E8480F-B1C6-4584-B7E6-3289ED62873B}" srcOrd="2" destOrd="0" presId="urn:microsoft.com/office/officeart/2018/2/layout/IconVerticalSolidList"/>
    <dgm:cxn modelId="{B21309C3-6445-436B-AD3F-33B6CC00393B}" type="presParOf" srcId="{68503AEF-A2D7-4D69-B562-D2FCCA8C2FFC}" destId="{627BBCBB-C89F-4240-8219-B11467106F58}" srcOrd="3" destOrd="0" presId="urn:microsoft.com/office/officeart/2018/2/layout/IconVerticalSolidList"/>
    <dgm:cxn modelId="{205F71A7-6272-4550-8DAD-5A9F8127735A}" type="presParOf" srcId="{68503AEF-A2D7-4D69-B562-D2FCCA8C2FFC}" destId="{28216CE6-F62E-4F36-8F7F-6B9677282796}" srcOrd="4" destOrd="0" presId="urn:microsoft.com/office/officeart/2018/2/layout/IconVerticalSolidList"/>
    <dgm:cxn modelId="{B1772B93-DFAE-4543-97B2-16F366BBC6C6}" type="presParOf" srcId="{E3C68271-7BA8-412E-8586-B43415C4A9F9}" destId="{50BF6C34-D56F-466E-A1A0-90B96481902C}" srcOrd="9" destOrd="0" presId="urn:microsoft.com/office/officeart/2018/2/layout/IconVerticalSolidList"/>
    <dgm:cxn modelId="{77EF9376-684A-4348-9AF9-F89DB7042B31}" type="presParOf" srcId="{E3C68271-7BA8-412E-8586-B43415C4A9F9}" destId="{8CA56063-7B81-4461-BCAF-EC95894F177D}" srcOrd="10" destOrd="0" presId="urn:microsoft.com/office/officeart/2018/2/layout/IconVerticalSolidList"/>
    <dgm:cxn modelId="{26F51EF2-06AE-4EE7-B0E8-E4C1AF99595E}" type="presParOf" srcId="{8CA56063-7B81-4461-BCAF-EC95894F177D}" destId="{C666A462-E4B8-41CD-83D9-C91BCA44432E}" srcOrd="0" destOrd="0" presId="urn:microsoft.com/office/officeart/2018/2/layout/IconVerticalSolidList"/>
    <dgm:cxn modelId="{318CD1C8-0E85-4920-BA11-392C66D3D6DF}" type="presParOf" srcId="{8CA56063-7B81-4461-BCAF-EC95894F177D}" destId="{13CA86C8-B422-4712-B2B0-5CF646E45D25}" srcOrd="1" destOrd="0" presId="urn:microsoft.com/office/officeart/2018/2/layout/IconVerticalSolidList"/>
    <dgm:cxn modelId="{5610D821-F9CB-4B58-8528-B96AB865654F}" type="presParOf" srcId="{8CA56063-7B81-4461-BCAF-EC95894F177D}" destId="{9E47818C-42A6-4C1E-B71B-44EA415240DD}" srcOrd="2" destOrd="0" presId="urn:microsoft.com/office/officeart/2018/2/layout/IconVerticalSolidList"/>
    <dgm:cxn modelId="{0A20B524-A299-4DBE-A9DE-096AD4BFFC95}" type="presParOf" srcId="{8CA56063-7B81-4461-BCAF-EC95894F177D}" destId="{96083750-F2C8-4AD5-8F09-BC75DB14DE88}" srcOrd="3" destOrd="0" presId="urn:microsoft.com/office/officeart/2018/2/layout/IconVerticalSolidList"/>
    <dgm:cxn modelId="{982578A5-712A-43EB-B951-560DE061974C}" type="presParOf" srcId="{E3C68271-7BA8-412E-8586-B43415C4A9F9}" destId="{C4528463-124B-4B1D-B2D0-F048359E189A}" srcOrd="11" destOrd="0" presId="urn:microsoft.com/office/officeart/2018/2/layout/IconVerticalSolidList"/>
    <dgm:cxn modelId="{49469DF5-E6EF-4D46-B448-BE0E6B87CA9D}" type="presParOf" srcId="{E3C68271-7BA8-412E-8586-B43415C4A9F9}" destId="{D221B75C-E26A-4BD2-B2A6-1C7FF8D88B45}" srcOrd="12" destOrd="0" presId="urn:microsoft.com/office/officeart/2018/2/layout/IconVerticalSolidList"/>
    <dgm:cxn modelId="{274CBB23-DAAE-4AD4-8833-8E619B45A5F8}" type="presParOf" srcId="{D221B75C-E26A-4BD2-B2A6-1C7FF8D88B45}" destId="{2F6256D0-35FF-480B-B6BE-306AC3325379}" srcOrd="0" destOrd="0" presId="urn:microsoft.com/office/officeart/2018/2/layout/IconVerticalSolidList"/>
    <dgm:cxn modelId="{FE5E1E3C-2F83-4480-89EB-DD5534FFFEFE}" type="presParOf" srcId="{D221B75C-E26A-4BD2-B2A6-1C7FF8D88B45}" destId="{BA4B0665-D1FD-417E-A2B5-8DE0E49C998C}" srcOrd="1" destOrd="0" presId="urn:microsoft.com/office/officeart/2018/2/layout/IconVerticalSolidList"/>
    <dgm:cxn modelId="{1BE819DB-8B4B-4FD2-9DF3-E950A7423234}" type="presParOf" srcId="{D221B75C-E26A-4BD2-B2A6-1C7FF8D88B45}" destId="{7668BC3B-5B20-4587-9F49-3FAA2AC3DD7F}" srcOrd="2" destOrd="0" presId="urn:microsoft.com/office/officeart/2018/2/layout/IconVerticalSolidList"/>
    <dgm:cxn modelId="{2BD61679-7DB8-4EE9-8518-3D579ADC420C}" type="presParOf" srcId="{D221B75C-E26A-4BD2-B2A6-1C7FF8D88B45}" destId="{48626A8B-4F0E-4555-82B9-16D2428C94E7}" srcOrd="3" destOrd="0" presId="urn:microsoft.com/office/officeart/2018/2/layout/IconVerticalSolidList"/>
    <dgm:cxn modelId="{7879698C-E10D-4C8A-A7D8-56BB3C5A6AD4}" type="presParOf" srcId="{D221B75C-E26A-4BD2-B2A6-1C7FF8D88B45}" destId="{E80D7BDF-803F-430F-9E33-E51F6585FAC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B54B8-0595-4114-92FD-3245037B8F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C6134B-EFA7-441F-9253-C781CD24ABB3}">
      <dgm:prSet/>
      <dgm:spPr/>
      <dgm:t>
        <a:bodyPr/>
        <a:lstStyle/>
        <a:p>
          <a:r>
            <a:rPr lang="en-US"/>
            <a:t>Minimizes costs </a:t>
          </a:r>
        </a:p>
      </dgm:t>
    </dgm:pt>
    <dgm:pt modelId="{E382DCD4-1FBB-4676-A84D-F7D2109E2D54}" type="parTrans" cxnId="{E63BB439-5F87-40D0-9FCB-D1CAC10400C5}">
      <dgm:prSet/>
      <dgm:spPr/>
      <dgm:t>
        <a:bodyPr/>
        <a:lstStyle/>
        <a:p>
          <a:endParaRPr lang="en-US"/>
        </a:p>
      </dgm:t>
    </dgm:pt>
    <dgm:pt modelId="{6A020328-0D1D-4330-8AD8-8619D3FE6469}" type="sibTrans" cxnId="{E63BB439-5F87-40D0-9FCB-D1CAC10400C5}">
      <dgm:prSet/>
      <dgm:spPr/>
      <dgm:t>
        <a:bodyPr/>
        <a:lstStyle/>
        <a:p>
          <a:endParaRPr lang="en-US"/>
        </a:p>
      </dgm:t>
    </dgm:pt>
    <dgm:pt modelId="{6C74242E-F5C1-4F79-846A-3581A4103DCB}">
      <dgm:prSet/>
      <dgm:spPr/>
      <dgm:t>
        <a:bodyPr/>
        <a:lstStyle/>
        <a:p>
          <a:r>
            <a:rPr lang="en-US"/>
            <a:t>Local knowledge&gt;Professional due-diligence and search</a:t>
          </a:r>
        </a:p>
      </dgm:t>
    </dgm:pt>
    <dgm:pt modelId="{D86EE33D-DC54-4F42-BECA-DC1827D190FC}" type="parTrans" cxnId="{CC5E2A22-2AD7-4BBD-9AD1-0990B3EBB852}">
      <dgm:prSet/>
      <dgm:spPr/>
      <dgm:t>
        <a:bodyPr/>
        <a:lstStyle/>
        <a:p>
          <a:endParaRPr lang="en-US"/>
        </a:p>
      </dgm:t>
    </dgm:pt>
    <dgm:pt modelId="{0272A4A3-C604-4ADC-9A01-5C2FFBAE5DFA}" type="sibTrans" cxnId="{CC5E2A22-2AD7-4BBD-9AD1-0990B3EBB852}">
      <dgm:prSet/>
      <dgm:spPr/>
      <dgm:t>
        <a:bodyPr/>
        <a:lstStyle/>
        <a:p>
          <a:endParaRPr lang="en-US"/>
        </a:p>
      </dgm:t>
    </dgm:pt>
    <dgm:pt modelId="{1351E358-B49E-46E0-8527-E61B2B360C4C}">
      <dgm:prSet/>
      <dgm:spPr/>
      <dgm:t>
        <a:bodyPr/>
        <a:lstStyle/>
        <a:p>
          <a:r>
            <a:rPr lang="en-CA"/>
            <a:t>Volunteer boards (restrictions on commission)</a:t>
          </a:r>
          <a:endParaRPr lang="en-US"/>
        </a:p>
      </dgm:t>
    </dgm:pt>
    <dgm:pt modelId="{75CFDCEA-F1BC-49EA-B44E-BBCFDDE4263F}" type="parTrans" cxnId="{742A3538-CB90-4AFE-A927-AC244F36640F}">
      <dgm:prSet/>
      <dgm:spPr/>
      <dgm:t>
        <a:bodyPr/>
        <a:lstStyle/>
        <a:p>
          <a:endParaRPr lang="en-US"/>
        </a:p>
      </dgm:t>
    </dgm:pt>
    <dgm:pt modelId="{D09F504A-E1AC-4E3B-915B-FEA786E583E3}" type="sibTrans" cxnId="{742A3538-CB90-4AFE-A927-AC244F36640F}">
      <dgm:prSet/>
      <dgm:spPr/>
      <dgm:t>
        <a:bodyPr/>
        <a:lstStyle/>
        <a:p>
          <a:endParaRPr lang="en-US"/>
        </a:p>
      </dgm:t>
    </dgm:pt>
    <dgm:pt modelId="{A9E6BBAB-63DB-44A1-BF44-3869F7A4BE3B}">
      <dgm:prSet/>
      <dgm:spPr/>
      <dgm:t>
        <a:bodyPr/>
        <a:lstStyle/>
        <a:p>
          <a:r>
            <a:rPr lang="en-CA"/>
            <a:t>Expenses</a:t>
          </a:r>
          <a:endParaRPr lang="en-US"/>
        </a:p>
      </dgm:t>
    </dgm:pt>
    <dgm:pt modelId="{FD5FB23B-7350-4D20-8D78-64D0D2301CC4}" type="parTrans" cxnId="{15DC29D2-E632-4F98-8C74-A28F68E8579E}">
      <dgm:prSet/>
      <dgm:spPr/>
      <dgm:t>
        <a:bodyPr/>
        <a:lstStyle/>
        <a:p>
          <a:endParaRPr lang="en-US"/>
        </a:p>
      </dgm:t>
    </dgm:pt>
    <dgm:pt modelId="{6AD1CB57-3938-4DA0-868C-B4309ABB4917}" type="sibTrans" cxnId="{15DC29D2-E632-4F98-8C74-A28F68E8579E}">
      <dgm:prSet/>
      <dgm:spPr/>
      <dgm:t>
        <a:bodyPr/>
        <a:lstStyle/>
        <a:p>
          <a:endParaRPr lang="en-US"/>
        </a:p>
      </dgm:t>
    </dgm:pt>
    <dgm:pt modelId="{671865BC-FDEA-4A32-B699-DD0902EF47C7}">
      <dgm:prSet/>
      <dgm:spPr/>
      <dgm:t>
        <a:bodyPr/>
        <a:lstStyle/>
        <a:p>
          <a:r>
            <a:rPr lang="en-CA"/>
            <a:t>Administrative </a:t>
          </a:r>
          <a:endParaRPr lang="en-US"/>
        </a:p>
      </dgm:t>
    </dgm:pt>
    <dgm:pt modelId="{176559D6-04A0-40C3-A5F5-1D1033F4083F}" type="parTrans" cxnId="{96E06FD6-B4D8-4CF5-9208-F1E322F80A74}">
      <dgm:prSet/>
      <dgm:spPr/>
      <dgm:t>
        <a:bodyPr/>
        <a:lstStyle/>
        <a:p>
          <a:endParaRPr lang="en-US"/>
        </a:p>
      </dgm:t>
    </dgm:pt>
    <dgm:pt modelId="{D3910E57-1304-43EF-A6C4-C1FF65599BCC}" type="sibTrans" cxnId="{96E06FD6-B4D8-4CF5-9208-F1E322F80A74}">
      <dgm:prSet/>
      <dgm:spPr/>
      <dgm:t>
        <a:bodyPr/>
        <a:lstStyle/>
        <a:p>
          <a:endParaRPr lang="en-US"/>
        </a:p>
      </dgm:t>
    </dgm:pt>
    <dgm:pt modelId="{ED48FCF5-77A6-410A-9CEF-A87E54003D17}">
      <dgm:prSet/>
      <dgm:spPr/>
      <dgm:t>
        <a:bodyPr/>
        <a:lstStyle/>
        <a:p>
          <a:r>
            <a:rPr lang="en-CA"/>
            <a:t>Legal and accounting </a:t>
          </a:r>
          <a:endParaRPr lang="en-US"/>
        </a:p>
      </dgm:t>
    </dgm:pt>
    <dgm:pt modelId="{EF6B23BB-CA25-4A30-B608-7A4896C4736C}" type="parTrans" cxnId="{86DD5A4B-392C-4718-9E7A-A23FABBC93F3}">
      <dgm:prSet/>
      <dgm:spPr/>
      <dgm:t>
        <a:bodyPr/>
        <a:lstStyle/>
        <a:p>
          <a:endParaRPr lang="en-US"/>
        </a:p>
      </dgm:t>
    </dgm:pt>
    <dgm:pt modelId="{DA7E70C5-5042-4AD7-8F3A-44432B3CA59B}" type="sibTrans" cxnId="{86DD5A4B-392C-4718-9E7A-A23FABBC93F3}">
      <dgm:prSet/>
      <dgm:spPr/>
      <dgm:t>
        <a:bodyPr/>
        <a:lstStyle/>
        <a:p>
          <a:endParaRPr lang="en-US"/>
        </a:p>
      </dgm:t>
    </dgm:pt>
    <dgm:pt modelId="{664CACCA-2AF8-4459-BDB5-0701385A397F}">
      <dgm:prSet/>
      <dgm:spPr/>
      <dgm:t>
        <a:bodyPr/>
        <a:lstStyle/>
        <a:p>
          <a:r>
            <a:rPr lang="en-CA"/>
            <a:t>Account maintenance fees </a:t>
          </a:r>
          <a:endParaRPr lang="en-US"/>
        </a:p>
      </dgm:t>
    </dgm:pt>
    <dgm:pt modelId="{2A6375BB-E907-4B27-816A-E90A897F5929}" type="parTrans" cxnId="{5F3F8826-6573-4DF7-BB26-B708A9EB5986}">
      <dgm:prSet/>
      <dgm:spPr/>
      <dgm:t>
        <a:bodyPr/>
        <a:lstStyle/>
        <a:p>
          <a:endParaRPr lang="en-US"/>
        </a:p>
      </dgm:t>
    </dgm:pt>
    <dgm:pt modelId="{4935B943-060A-4FDF-9C4E-58F247317C0A}" type="sibTrans" cxnId="{5F3F8826-6573-4DF7-BB26-B708A9EB5986}">
      <dgm:prSet/>
      <dgm:spPr/>
      <dgm:t>
        <a:bodyPr/>
        <a:lstStyle/>
        <a:p>
          <a:endParaRPr lang="en-US"/>
        </a:p>
      </dgm:t>
    </dgm:pt>
    <dgm:pt modelId="{D9AFAE6D-6C8E-42A0-ADF6-CDB90EE0AA88}">
      <dgm:prSet/>
      <dgm:spPr/>
      <dgm:t>
        <a:bodyPr/>
        <a:lstStyle/>
        <a:p>
          <a:r>
            <a:rPr lang="en-CA"/>
            <a:t>Marketing </a:t>
          </a:r>
          <a:endParaRPr lang="en-US"/>
        </a:p>
      </dgm:t>
    </dgm:pt>
    <dgm:pt modelId="{318A81B6-F26D-4B5F-9BC1-868552DFB49C}" type="parTrans" cxnId="{108F0792-E47A-47DB-B53B-6418DD34384F}">
      <dgm:prSet/>
      <dgm:spPr/>
      <dgm:t>
        <a:bodyPr/>
        <a:lstStyle/>
        <a:p>
          <a:endParaRPr lang="en-US"/>
        </a:p>
      </dgm:t>
    </dgm:pt>
    <dgm:pt modelId="{7DEC7DEA-5004-46A3-9058-EA4E6F0FC925}" type="sibTrans" cxnId="{108F0792-E47A-47DB-B53B-6418DD34384F}">
      <dgm:prSet/>
      <dgm:spPr/>
      <dgm:t>
        <a:bodyPr/>
        <a:lstStyle/>
        <a:p>
          <a:endParaRPr lang="en-US"/>
        </a:p>
      </dgm:t>
    </dgm:pt>
    <dgm:pt modelId="{F7589E88-BC70-4882-B160-CD161C95C990}">
      <dgm:prSet/>
      <dgm:spPr/>
      <dgm:t>
        <a:bodyPr/>
        <a:lstStyle/>
        <a:p>
          <a:r>
            <a:rPr lang="en-CA"/>
            <a:t>Revenue </a:t>
          </a:r>
          <a:endParaRPr lang="en-US"/>
        </a:p>
      </dgm:t>
    </dgm:pt>
    <dgm:pt modelId="{39DA0785-7640-4948-979E-2D2EAE4E5BC6}" type="parTrans" cxnId="{FEE4FD1F-7B42-49C6-B50B-F996F3E8B55D}">
      <dgm:prSet/>
      <dgm:spPr/>
      <dgm:t>
        <a:bodyPr/>
        <a:lstStyle/>
        <a:p>
          <a:endParaRPr lang="en-US"/>
        </a:p>
      </dgm:t>
    </dgm:pt>
    <dgm:pt modelId="{8AE509A6-9F71-4B31-9FCF-F9B1CF7DF00D}" type="sibTrans" cxnId="{FEE4FD1F-7B42-49C6-B50B-F996F3E8B55D}">
      <dgm:prSet/>
      <dgm:spPr/>
      <dgm:t>
        <a:bodyPr/>
        <a:lstStyle/>
        <a:p>
          <a:endParaRPr lang="en-US"/>
        </a:p>
      </dgm:t>
    </dgm:pt>
    <dgm:pt modelId="{7EB02C30-F98F-4F7E-B301-3A803773C4F2}">
      <dgm:prSet/>
      <dgm:spPr/>
      <dgm:t>
        <a:bodyPr/>
        <a:lstStyle/>
        <a:p>
          <a:r>
            <a:rPr lang="en-CA" dirty="0"/>
            <a:t>Interest or dividends from investments </a:t>
          </a:r>
          <a:endParaRPr lang="en-US" dirty="0"/>
        </a:p>
      </dgm:t>
    </dgm:pt>
    <dgm:pt modelId="{E33C8D38-02EE-4870-9609-EB8DA0DD1ECA}" type="parTrans" cxnId="{1B898644-B708-4A9C-88C7-FB6FDA8A095C}">
      <dgm:prSet/>
      <dgm:spPr/>
      <dgm:t>
        <a:bodyPr/>
        <a:lstStyle/>
        <a:p>
          <a:endParaRPr lang="en-US"/>
        </a:p>
      </dgm:t>
    </dgm:pt>
    <dgm:pt modelId="{51468DEB-C010-47E0-B3F0-1F7C7A7FD223}" type="sibTrans" cxnId="{1B898644-B708-4A9C-88C7-FB6FDA8A095C}">
      <dgm:prSet/>
      <dgm:spPr/>
      <dgm:t>
        <a:bodyPr/>
        <a:lstStyle/>
        <a:p>
          <a:endParaRPr lang="en-US"/>
        </a:p>
      </dgm:t>
    </dgm:pt>
    <dgm:pt modelId="{619BA2C5-0734-4955-9917-FDABB5E97EC2}">
      <dgm:prSet/>
      <dgm:spPr/>
      <dgm:t>
        <a:bodyPr/>
        <a:lstStyle/>
        <a:p>
          <a:r>
            <a:rPr lang="en-CA" i="1" dirty="0"/>
            <a:t>Returned to members</a:t>
          </a:r>
          <a:endParaRPr lang="en-US" dirty="0"/>
        </a:p>
      </dgm:t>
    </dgm:pt>
    <dgm:pt modelId="{75772979-B5CB-4DC1-852D-6AB334DDE70B}" type="parTrans" cxnId="{9AE9DDCA-14FA-42D6-B6E4-B87A2145AD10}">
      <dgm:prSet/>
      <dgm:spPr/>
      <dgm:t>
        <a:bodyPr/>
        <a:lstStyle/>
        <a:p>
          <a:endParaRPr lang="en-US"/>
        </a:p>
      </dgm:t>
    </dgm:pt>
    <dgm:pt modelId="{10B4E73B-D28E-4A1D-A4B1-3419BA6B39C2}" type="sibTrans" cxnId="{9AE9DDCA-14FA-42D6-B6E4-B87A2145AD10}">
      <dgm:prSet/>
      <dgm:spPr/>
      <dgm:t>
        <a:bodyPr/>
        <a:lstStyle/>
        <a:p>
          <a:endParaRPr lang="en-US"/>
        </a:p>
      </dgm:t>
    </dgm:pt>
    <dgm:pt modelId="{1805DBE6-CFD4-4B84-B348-F1B102122523}">
      <dgm:prSet/>
      <dgm:spPr/>
      <dgm:t>
        <a:bodyPr/>
        <a:lstStyle/>
        <a:p>
          <a:r>
            <a:rPr lang="en-US" dirty="0"/>
            <a:t>Additional investors benefits (customer, etc.)</a:t>
          </a:r>
        </a:p>
      </dgm:t>
    </dgm:pt>
    <dgm:pt modelId="{731C38F1-19C6-4127-8926-273AFDDD7682}" type="parTrans" cxnId="{6544A404-A07C-41B3-8CD2-C764E1A078C3}">
      <dgm:prSet/>
      <dgm:spPr/>
    </dgm:pt>
    <dgm:pt modelId="{7849E854-4C72-4AC7-BF84-9DC67DDB63F3}" type="sibTrans" cxnId="{6544A404-A07C-41B3-8CD2-C764E1A078C3}">
      <dgm:prSet/>
      <dgm:spPr/>
    </dgm:pt>
    <dgm:pt modelId="{7EDCD335-EB11-46D1-969F-5A8D87757428}" type="pres">
      <dgm:prSet presAssocID="{D95B54B8-0595-4114-92FD-3245037B8FCA}" presName="linear" presStyleCnt="0">
        <dgm:presLayoutVars>
          <dgm:animLvl val="lvl"/>
          <dgm:resizeHandles val="exact"/>
        </dgm:presLayoutVars>
      </dgm:prSet>
      <dgm:spPr/>
    </dgm:pt>
    <dgm:pt modelId="{B259E4FA-7F3B-441E-A515-07DC16303AEE}" type="pres">
      <dgm:prSet presAssocID="{63C6134B-EFA7-441F-9253-C781CD24AB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300DE3-A95D-4783-83A2-3F5A53629C17}" type="pres">
      <dgm:prSet presAssocID="{63C6134B-EFA7-441F-9253-C781CD24ABB3}" presName="childText" presStyleLbl="revTx" presStyleIdx="0" presStyleCnt="3">
        <dgm:presLayoutVars>
          <dgm:bulletEnabled val="1"/>
        </dgm:presLayoutVars>
      </dgm:prSet>
      <dgm:spPr/>
    </dgm:pt>
    <dgm:pt modelId="{3AD26858-79EB-4826-99C9-3184CDE85DF5}" type="pres">
      <dgm:prSet presAssocID="{A9E6BBAB-63DB-44A1-BF44-3869F7A4BE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54C6EB-7B88-4902-BA7D-292C2354190F}" type="pres">
      <dgm:prSet presAssocID="{A9E6BBAB-63DB-44A1-BF44-3869F7A4BE3B}" presName="childText" presStyleLbl="revTx" presStyleIdx="1" presStyleCnt="3">
        <dgm:presLayoutVars>
          <dgm:bulletEnabled val="1"/>
        </dgm:presLayoutVars>
      </dgm:prSet>
      <dgm:spPr/>
    </dgm:pt>
    <dgm:pt modelId="{CEE1B747-1630-4262-A881-37DF6172535F}" type="pres">
      <dgm:prSet presAssocID="{F7589E88-BC70-4882-B160-CD161C95C9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06AEEA-E520-4F83-9DBC-0F6DBCE328A3}" type="pres">
      <dgm:prSet presAssocID="{F7589E88-BC70-4882-B160-CD161C95C99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44A404-A07C-41B3-8CD2-C764E1A078C3}" srcId="{F7589E88-BC70-4882-B160-CD161C95C990}" destId="{1805DBE6-CFD4-4B84-B348-F1B102122523}" srcOrd="2" destOrd="0" parTransId="{731C38F1-19C6-4127-8926-273AFDDD7682}" sibTransId="{7849E854-4C72-4AC7-BF84-9DC67DDB63F3}"/>
    <dgm:cxn modelId="{FEE4FD1F-7B42-49C6-B50B-F996F3E8B55D}" srcId="{D95B54B8-0595-4114-92FD-3245037B8FCA}" destId="{F7589E88-BC70-4882-B160-CD161C95C990}" srcOrd="2" destOrd="0" parTransId="{39DA0785-7640-4948-979E-2D2EAE4E5BC6}" sibTransId="{8AE509A6-9F71-4B31-9FCF-F9B1CF7DF00D}"/>
    <dgm:cxn modelId="{CC5E2A22-2AD7-4BBD-9AD1-0990B3EBB852}" srcId="{63C6134B-EFA7-441F-9253-C781CD24ABB3}" destId="{6C74242E-F5C1-4F79-846A-3581A4103DCB}" srcOrd="0" destOrd="0" parTransId="{D86EE33D-DC54-4F42-BECA-DC1827D190FC}" sibTransId="{0272A4A3-C604-4ADC-9A01-5C2FFBAE5DFA}"/>
    <dgm:cxn modelId="{5F3F8826-6573-4DF7-BB26-B708A9EB5986}" srcId="{A9E6BBAB-63DB-44A1-BF44-3869F7A4BE3B}" destId="{664CACCA-2AF8-4459-BDB5-0701385A397F}" srcOrd="2" destOrd="0" parTransId="{2A6375BB-E907-4B27-816A-E90A897F5929}" sibTransId="{4935B943-060A-4FDF-9C4E-58F247317C0A}"/>
    <dgm:cxn modelId="{3241C526-1FAE-47B7-AA42-1FE9786F87E0}" type="presOf" srcId="{671865BC-FDEA-4A32-B699-DD0902EF47C7}" destId="{6454C6EB-7B88-4902-BA7D-292C2354190F}" srcOrd="0" destOrd="0" presId="urn:microsoft.com/office/officeart/2005/8/layout/vList2"/>
    <dgm:cxn modelId="{742A3538-CB90-4AFE-A927-AC244F36640F}" srcId="{63C6134B-EFA7-441F-9253-C781CD24ABB3}" destId="{1351E358-B49E-46E0-8527-E61B2B360C4C}" srcOrd="1" destOrd="0" parTransId="{75CFDCEA-F1BC-49EA-B44E-BBCFDDE4263F}" sibTransId="{D09F504A-E1AC-4E3B-915B-FEA786E583E3}"/>
    <dgm:cxn modelId="{E63BB439-5F87-40D0-9FCB-D1CAC10400C5}" srcId="{D95B54B8-0595-4114-92FD-3245037B8FCA}" destId="{63C6134B-EFA7-441F-9253-C781CD24ABB3}" srcOrd="0" destOrd="0" parTransId="{E382DCD4-1FBB-4676-A84D-F7D2109E2D54}" sibTransId="{6A020328-0D1D-4330-8AD8-8619D3FE6469}"/>
    <dgm:cxn modelId="{1B898644-B708-4A9C-88C7-FB6FDA8A095C}" srcId="{F7589E88-BC70-4882-B160-CD161C95C990}" destId="{7EB02C30-F98F-4F7E-B301-3A803773C4F2}" srcOrd="0" destOrd="0" parTransId="{E33C8D38-02EE-4870-9609-EB8DA0DD1ECA}" sibTransId="{51468DEB-C010-47E0-B3F0-1F7C7A7FD223}"/>
    <dgm:cxn modelId="{86DD5A4B-392C-4718-9E7A-A23FABBC93F3}" srcId="{A9E6BBAB-63DB-44A1-BF44-3869F7A4BE3B}" destId="{ED48FCF5-77A6-410A-9CEF-A87E54003D17}" srcOrd="1" destOrd="0" parTransId="{EF6B23BB-CA25-4A30-B608-7A4896C4736C}" sibTransId="{DA7E70C5-5042-4AD7-8F3A-44432B3CA59B}"/>
    <dgm:cxn modelId="{CBD08F7A-3B75-41A9-BCB6-51D354AF858C}" type="presOf" srcId="{A9E6BBAB-63DB-44A1-BF44-3869F7A4BE3B}" destId="{3AD26858-79EB-4826-99C9-3184CDE85DF5}" srcOrd="0" destOrd="0" presId="urn:microsoft.com/office/officeart/2005/8/layout/vList2"/>
    <dgm:cxn modelId="{1BE0E783-57FE-4F77-BEFB-DAE3E7EE9A3F}" type="presOf" srcId="{1805DBE6-CFD4-4B84-B348-F1B102122523}" destId="{1C06AEEA-E520-4F83-9DBC-0F6DBCE328A3}" srcOrd="0" destOrd="2" presId="urn:microsoft.com/office/officeart/2005/8/layout/vList2"/>
    <dgm:cxn modelId="{108F0792-E47A-47DB-B53B-6418DD34384F}" srcId="{A9E6BBAB-63DB-44A1-BF44-3869F7A4BE3B}" destId="{D9AFAE6D-6C8E-42A0-ADF6-CDB90EE0AA88}" srcOrd="3" destOrd="0" parTransId="{318A81B6-F26D-4B5F-9BC1-868552DFB49C}" sibTransId="{7DEC7DEA-5004-46A3-9058-EA4E6F0FC925}"/>
    <dgm:cxn modelId="{A8060799-26B0-4B10-BC9E-1B3A26C9A460}" type="presOf" srcId="{619BA2C5-0734-4955-9917-FDABB5E97EC2}" destId="{1C06AEEA-E520-4F83-9DBC-0F6DBCE328A3}" srcOrd="0" destOrd="1" presId="urn:microsoft.com/office/officeart/2005/8/layout/vList2"/>
    <dgm:cxn modelId="{0C23DA9E-15DD-4DA7-8066-87294F4AD675}" type="presOf" srcId="{664CACCA-2AF8-4459-BDB5-0701385A397F}" destId="{6454C6EB-7B88-4902-BA7D-292C2354190F}" srcOrd="0" destOrd="2" presId="urn:microsoft.com/office/officeart/2005/8/layout/vList2"/>
    <dgm:cxn modelId="{8A0692A1-281B-497B-9EDD-A02C519E75B4}" type="presOf" srcId="{63C6134B-EFA7-441F-9253-C781CD24ABB3}" destId="{B259E4FA-7F3B-441E-A515-07DC16303AEE}" srcOrd="0" destOrd="0" presId="urn:microsoft.com/office/officeart/2005/8/layout/vList2"/>
    <dgm:cxn modelId="{D5A4D0B9-6199-4C2C-9281-9FB73795649C}" type="presOf" srcId="{1351E358-B49E-46E0-8527-E61B2B360C4C}" destId="{8E300DE3-A95D-4783-83A2-3F5A53629C17}" srcOrd="0" destOrd="1" presId="urn:microsoft.com/office/officeart/2005/8/layout/vList2"/>
    <dgm:cxn modelId="{9AE9DDCA-14FA-42D6-B6E4-B87A2145AD10}" srcId="{F7589E88-BC70-4882-B160-CD161C95C990}" destId="{619BA2C5-0734-4955-9917-FDABB5E97EC2}" srcOrd="1" destOrd="0" parTransId="{75772979-B5CB-4DC1-852D-6AB334DDE70B}" sibTransId="{10B4E73B-D28E-4A1D-A4B1-3419BA6B39C2}"/>
    <dgm:cxn modelId="{03A479D0-56BA-4FCF-BE81-37462AEACF79}" type="presOf" srcId="{ED48FCF5-77A6-410A-9CEF-A87E54003D17}" destId="{6454C6EB-7B88-4902-BA7D-292C2354190F}" srcOrd="0" destOrd="1" presId="urn:microsoft.com/office/officeart/2005/8/layout/vList2"/>
    <dgm:cxn modelId="{15DC29D2-E632-4F98-8C74-A28F68E8579E}" srcId="{D95B54B8-0595-4114-92FD-3245037B8FCA}" destId="{A9E6BBAB-63DB-44A1-BF44-3869F7A4BE3B}" srcOrd="1" destOrd="0" parTransId="{FD5FB23B-7350-4D20-8D78-64D0D2301CC4}" sibTransId="{6AD1CB57-3938-4DA0-868C-B4309ABB4917}"/>
    <dgm:cxn modelId="{03848DD4-DFDE-4496-8325-A3393E277AFC}" type="presOf" srcId="{6C74242E-F5C1-4F79-846A-3581A4103DCB}" destId="{8E300DE3-A95D-4783-83A2-3F5A53629C17}" srcOrd="0" destOrd="0" presId="urn:microsoft.com/office/officeart/2005/8/layout/vList2"/>
    <dgm:cxn modelId="{71E4AAD5-65AA-4EB7-85A7-52833F176EE1}" type="presOf" srcId="{F7589E88-BC70-4882-B160-CD161C95C990}" destId="{CEE1B747-1630-4262-A881-37DF6172535F}" srcOrd="0" destOrd="0" presId="urn:microsoft.com/office/officeart/2005/8/layout/vList2"/>
    <dgm:cxn modelId="{96E06FD6-B4D8-4CF5-9208-F1E322F80A74}" srcId="{A9E6BBAB-63DB-44A1-BF44-3869F7A4BE3B}" destId="{671865BC-FDEA-4A32-B699-DD0902EF47C7}" srcOrd="0" destOrd="0" parTransId="{176559D6-04A0-40C3-A5F5-1D1033F4083F}" sibTransId="{D3910E57-1304-43EF-A6C4-C1FF65599BCC}"/>
    <dgm:cxn modelId="{F08567E2-F9A8-4087-9CAD-541ADEE5ABA3}" type="presOf" srcId="{7EB02C30-F98F-4F7E-B301-3A803773C4F2}" destId="{1C06AEEA-E520-4F83-9DBC-0F6DBCE328A3}" srcOrd="0" destOrd="0" presId="urn:microsoft.com/office/officeart/2005/8/layout/vList2"/>
    <dgm:cxn modelId="{E1A46EE5-AD65-4472-B0D1-14EDF40B00FA}" type="presOf" srcId="{D95B54B8-0595-4114-92FD-3245037B8FCA}" destId="{7EDCD335-EB11-46D1-969F-5A8D87757428}" srcOrd="0" destOrd="0" presId="urn:microsoft.com/office/officeart/2005/8/layout/vList2"/>
    <dgm:cxn modelId="{60C03AEC-2E9E-466D-A290-28A70D0FF85E}" type="presOf" srcId="{D9AFAE6D-6C8E-42A0-ADF6-CDB90EE0AA88}" destId="{6454C6EB-7B88-4902-BA7D-292C2354190F}" srcOrd="0" destOrd="3" presId="urn:microsoft.com/office/officeart/2005/8/layout/vList2"/>
    <dgm:cxn modelId="{CE25A9F4-11A3-4455-8257-1EFE7024B8E8}" type="presParOf" srcId="{7EDCD335-EB11-46D1-969F-5A8D87757428}" destId="{B259E4FA-7F3B-441E-A515-07DC16303AEE}" srcOrd="0" destOrd="0" presId="urn:microsoft.com/office/officeart/2005/8/layout/vList2"/>
    <dgm:cxn modelId="{E4C86FB7-7706-40A9-8792-2EC668F6FA93}" type="presParOf" srcId="{7EDCD335-EB11-46D1-969F-5A8D87757428}" destId="{8E300DE3-A95D-4783-83A2-3F5A53629C17}" srcOrd="1" destOrd="0" presId="urn:microsoft.com/office/officeart/2005/8/layout/vList2"/>
    <dgm:cxn modelId="{92DD67D7-3739-43DB-B16D-7C63BCC15744}" type="presParOf" srcId="{7EDCD335-EB11-46D1-969F-5A8D87757428}" destId="{3AD26858-79EB-4826-99C9-3184CDE85DF5}" srcOrd="2" destOrd="0" presId="urn:microsoft.com/office/officeart/2005/8/layout/vList2"/>
    <dgm:cxn modelId="{DCEEE2E0-23E6-4277-8E7C-09B063C742AF}" type="presParOf" srcId="{7EDCD335-EB11-46D1-969F-5A8D87757428}" destId="{6454C6EB-7B88-4902-BA7D-292C2354190F}" srcOrd="3" destOrd="0" presId="urn:microsoft.com/office/officeart/2005/8/layout/vList2"/>
    <dgm:cxn modelId="{FBDE4765-7306-499B-A803-62130D5ED384}" type="presParOf" srcId="{7EDCD335-EB11-46D1-969F-5A8D87757428}" destId="{CEE1B747-1630-4262-A881-37DF6172535F}" srcOrd="4" destOrd="0" presId="urn:microsoft.com/office/officeart/2005/8/layout/vList2"/>
    <dgm:cxn modelId="{EC68F6E9-4410-48A6-9B16-B48A874F062B}" type="presParOf" srcId="{7EDCD335-EB11-46D1-969F-5A8D87757428}" destId="{1C06AEEA-E520-4F83-9DBC-0F6DBCE328A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FBCC9-09AD-4429-8103-0DAEB5613D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D1A03D-BBA7-420E-B5A4-E09D84CAFE77}">
      <dgm:prSet/>
      <dgm:spPr/>
      <dgm:t>
        <a:bodyPr/>
        <a:lstStyle/>
        <a:p>
          <a:r>
            <a:rPr lang="en-US"/>
            <a:t>Get the right people on the bus and build capacity </a:t>
          </a:r>
        </a:p>
      </dgm:t>
    </dgm:pt>
    <dgm:pt modelId="{E4FC5BAD-001D-4FCF-B9D7-4917FA42E8EA}" type="parTrans" cxnId="{F69474A8-15D8-41D4-AAFE-000D59536D7D}">
      <dgm:prSet/>
      <dgm:spPr/>
      <dgm:t>
        <a:bodyPr/>
        <a:lstStyle/>
        <a:p>
          <a:endParaRPr lang="en-US"/>
        </a:p>
      </dgm:t>
    </dgm:pt>
    <dgm:pt modelId="{B6FA6509-E771-47A0-A51C-17FC227DAED8}" type="sibTrans" cxnId="{F69474A8-15D8-41D4-AAFE-000D59536D7D}">
      <dgm:prSet/>
      <dgm:spPr/>
      <dgm:t>
        <a:bodyPr/>
        <a:lstStyle/>
        <a:p>
          <a:endParaRPr lang="en-US"/>
        </a:p>
      </dgm:t>
    </dgm:pt>
    <dgm:pt modelId="{2EB9259E-6D8F-4B0D-8589-C619C004A7CF}">
      <dgm:prSet/>
      <dgm:spPr/>
      <dgm:t>
        <a:bodyPr/>
        <a:lstStyle/>
        <a:p>
          <a:r>
            <a:rPr lang="en-CA"/>
            <a:t>Invitation </a:t>
          </a:r>
          <a:endParaRPr lang="en-US"/>
        </a:p>
      </dgm:t>
    </dgm:pt>
    <dgm:pt modelId="{82E64642-C064-4AF1-BA0C-7D7BABCAC1A3}" type="parTrans" cxnId="{7DC7294C-18A2-4D99-8329-E52C7FFC24AF}">
      <dgm:prSet/>
      <dgm:spPr/>
      <dgm:t>
        <a:bodyPr/>
        <a:lstStyle/>
        <a:p>
          <a:endParaRPr lang="en-US"/>
        </a:p>
      </dgm:t>
    </dgm:pt>
    <dgm:pt modelId="{4A31A5A8-AEA0-46D6-AEAD-7CA7A2A0E66C}" type="sibTrans" cxnId="{7DC7294C-18A2-4D99-8329-E52C7FFC24AF}">
      <dgm:prSet/>
      <dgm:spPr/>
      <dgm:t>
        <a:bodyPr/>
        <a:lstStyle/>
        <a:p>
          <a:endParaRPr lang="en-US"/>
        </a:p>
      </dgm:t>
    </dgm:pt>
    <dgm:pt modelId="{7E2C41AA-4961-4DB3-BD15-84B6FCFE5F03}">
      <dgm:prSet/>
      <dgm:spPr/>
      <dgm:t>
        <a:bodyPr/>
        <a:lstStyle/>
        <a:p>
          <a:r>
            <a:rPr lang="en-CA"/>
            <a:t>Assessment </a:t>
          </a:r>
          <a:endParaRPr lang="en-US"/>
        </a:p>
      </dgm:t>
    </dgm:pt>
    <dgm:pt modelId="{A777BC91-69AA-4C8D-BCC6-4ECD3DFAAE29}" type="parTrans" cxnId="{B3B5482A-9373-40C3-8936-3A94C6B85E72}">
      <dgm:prSet/>
      <dgm:spPr/>
      <dgm:t>
        <a:bodyPr/>
        <a:lstStyle/>
        <a:p>
          <a:endParaRPr lang="en-US"/>
        </a:p>
      </dgm:t>
    </dgm:pt>
    <dgm:pt modelId="{9991733C-ABCE-48B2-A0D0-C9A9C910CD90}" type="sibTrans" cxnId="{B3B5482A-9373-40C3-8936-3A94C6B85E72}">
      <dgm:prSet/>
      <dgm:spPr/>
      <dgm:t>
        <a:bodyPr/>
        <a:lstStyle/>
        <a:p>
          <a:endParaRPr lang="en-US"/>
        </a:p>
      </dgm:t>
    </dgm:pt>
    <dgm:pt modelId="{B53C69B6-8E53-4CE8-A8BD-9DADCF1A82C3}">
      <dgm:prSet/>
      <dgm:spPr/>
      <dgm:t>
        <a:bodyPr/>
        <a:lstStyle/>
        <a:p>
          <a:r>
            <a:rPr lang="en-CA"/>
            <a:t>Build Skills </a:t>
          </a:r>
          <a:endParaRPr lang="en-US"/>
        </a:p>
      </dgm:t>
    </dgm:pt>
    <dgm:pt modelId="{D35E1069-E46C-4780-AA10-3371EAEA692B}" type="parTrans" cxnId="{206D80A5-2C3A-45F8-A6B1-669C373034BD}">
      <dgm:prSet/>
      <dgm:spPr/>
      <dgm:t>
        <a:bodyPr/>
        <a:lstStyle/>
        <a:p>
          <a:endParaRPr lang="en-US"/>
        </a:p>
      </dgm:t>
    </dgm:pt>
    <dgm:pt modelId="{96C5DADD-BC6A-4776-B9C8-9E2515D72E08}" type="sibTrans" cxnId="{206D80A5-2C3A-45F8-A6B1-669C373034BD}">
      <dgm:prSet/>
      <dgm:spPr/>
      <dgm:t>
        <a:bodyPr/>
        <a:lstStyle/>
        <a:p>
          <a:endParaRPr lang="en-US"/>
        </a:p>
      </dgm:t>
    </dgm:pt>
    <dgm:pt modelId="{0CAB6DFB-CE91-49EC-91F9-1569E29BACC6}">
      <dgm:prSet/>
      <dgm:spPr/>
      <dgm:t>
        <a:bodyPr/>
        <a:lstStyle/>
        <a:p>
          <a:r>
            <a:rPr lang="en-CA"/>
            <a:t>Planning</a:t>
          </a:r>
          <a:endParaRPr lang="en-US"/>
        </a:p>
      </dgm:t>
    </dgm:pt>
    <dgm:pt modelId="{C7D218C6-959A-4D68-8A8D-6490338F2B83}" type="parTrans" cxnId="{E8B350E6-48CF-403B-8B95-0F290FB7DC7E}">
      <dgm:prSet/>
      <dgm:spPr/>
      <dgm:t>
        <a:bodyPr/>
        <a:lstStyle/>
        <a:p>
          <a:endParaRPr lang="en-US"/>
        </a:p>
      </dgm:t>
    </dgm:pt>
    <dgm:pt modelId="{EADB41EC-137B-4816-A651-1E049E728E92}" type="sibTrans" cxnId="{E8B350E6-48CF-403B-8B95-0F290FB7DC7E}">
      <dgm:prSet/>
      <dgm:spPr/>
      <dgm:t>
        <a:bodyPr/>
        <a:lstStyle/>
        <a:p>
          <a:endParaRPr lang="en-US"/>
        </a:p>
      </dgm:t>
    </dgm:pt>
    <dgm:pt modelId="{16C6B179-7636-47F3-A52D-50FB95C2FAEF}">
      <dgm:prSet/>
      <dgm:spPr/>
      <dgm:t>
        <a:bodyPr/>
        <a:lstStyle/>
        <a:p>
          <a:r>
            <a:rPr lang="en-CA"/>
            <a:t>Mission-Vision-Values </a:t>
          </a:r>
          <a:endParaRPr lang="en-US"/>
        </a:p>
      </dgm:t>
    </dgm:pt>
    <dgm:pt modelId="{B7BFCFE1-3001-4528-AD0B-84946493DC75}" type="parTrans" cxnId="{41DC34AA-0503-4446-8880-CE053A1E7F05}">
      <dgm:prSet/>
      <dgm:spPr/>
      <dgm:t>
        <a:bodyPr/>
        <a:lstStyle/>
        <a:p>
          <a:endParaRPr lang="en-US"/>
        </a:p>
      </dgm:t>
    </dgm:pt>
    <dgm:pt modelId="{279944FB-A750-4442-9883-1048834D473E}" type="sibTrans" cxnId="{41DC34AA-0503-4446-8880-CE053A1E7F05}">
      <dgm:prSet/>
      <dgm:spPr/>
      <dgm:t>
        <a:bodyPr/>
        <a:lstStyle/>
        <a:p>
          <a:endParaRPr lang="en-US"/>
        </a:p>
      </dgm:t>
    </dgm:pt>
    <dgm:pt modelId="{4B8ACF90-DE29-494C-9822-8209F28B6C3D}">
      <dgm:prSet/>
      <dgm:spPr/>
      <dgm:t>
        <a:bodyPr/>
        <a:lstStyle/>
        <a:p>
          <a:r>
            <a:rPr lang="en-CA"/>
            <a:t>Investment Strategy </a:t>
          </a:r>
          <a:endParaRPr lang="en-US"/>
        </a:p>
      </dgm:t>
    </dgm:pt>
    <dgm:pt modelId="{B0D8F072-24BE-4A78-883D-00CF00C85362}" type="parTrans" cxnId="{DA308B48-1A7F-4C24-9E3F-8182F5E5A471}">
      <dgm:prSet/>
      <dgm:spPr/>
      <dgm:t>
        <a:bodyPr/>
        <a:lstStyle/>
        <a:p>
          <a:endParaRPr lang="en-US"/>
        </a:p>
      </dgm:t>
    </dgm:pt>
    <dgm:pt modelId="{E78A6281-6946-4EA1-A4E5-7186145A317C}" type="sibTrans" cxnId="{DA308B48-1A7F-4C24-9E3F-8182F5E5A471}">
      <dgm:prSet/>
      <dgm:spPr/>
      <dgm:t>
        <a:bodyPr/>
        <a:lstStyle/>
        <a:p>
          <a:endParaRPr lang="en-US"/>
        </a:p>
      </dgm:t>
    </dgm:pt>
    <dgm:pt modelId="{4ABF60D8-EE6D-4D16-95D9-933F5E583D09}" type="pres">
      <dgm:prSet presAssocID="{130FBCC9-09AD-4429-8103-0DAEB5613D56}" presName="linear" presStyleCnt="0">
        <dgm:presLayoutVars>
          <dgm:animLvl val="lvl"/>
          <dgm:resizeHandles val="exact"/>
        </dgm:presLayoutVars>
      </dgm:prSet>
      <dgm:spPr/>
    </dgm:pt>
    <dgm:pt modelId="{FF36B10B-7917-45A0-8770-E14558FEDED4}" type="pres">
      <dgm:prSet presAssocID="{64D1A03D-BBA7-420E-B5A4-E09D84CAFE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07AC21-2B27-4E7B-935A-1757BC61C5AF}" type="pres">
      <dgm:prSet presAssocID="{64D1A03D-BBA7-420E-B5A4-E09D84CAFE77}" presName="childText" presStyleLbl="revTx" presStyleIdx="0" presStyleCnt="2">
        <dgm:presLayoutVars>
          <dgm:bulletEnabled val="1"/>
        </dgm:presLayoutVars>
      </dgm:prSet>
      <dgm:spPr/>
    </dgm:pt>
    <dgm:pt modelId="{8BA03F34-AAEC-4E83-9BE7-C3B5E1C08BED}" type="pres">
      <dgm:prSet presAssocID="{0CAB6DFB-CE91-49EC-91F9-1569E29BAC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E4016F-6D41-47CF-84EF-FCC0ACB2860E}" type="pres">
      <dgm:prSet presAssocID="{0CAB6DFB-CE91-49EC-91F9-1569E29BAC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3B5482A-9373-40C3-8936-3A94C6B85E72}" srcId="{64D1A03D-BBA7-420E-B5A4-E09D84CAFE77}" destId="{7E2C41AA-4961-4DB3-BD15-84B6FCFE5F03}" srcOrd="1" destOrd="0" parTransId="{A777BC91-69AA-4C8D-BCC6-4ECD3DFAAE29}" sibTransId="{9991733C-ABCE-48B2-A0D0-C9A9C910CD90}"/>
    <dgm:cxn modelId="{3FCD402D-01D1-490B-BE92-62A3E7DAF2C6}" type="presOf" srcId="{16C6B179-7636-47F3-A52D-50FB95C2FAEF}" destId="{F7E4016F-6D41-47CF-84EF-FCC0ACB2860E}" srcOrd="0" destOrd="0" presId="urn:microsoft.com/office/officeart/2005/8/layout/vList2"/>
    <dgm:cxn modelId="{DA308B48-1A7F-4C24-9E3F-8182F5E5A471}" srcId="{0CAB6DFB-CE91-49EC-91F9-1569E29BACC6}" destId="{4B8ACF90-DE29-494C-9822-8209F28B6C3D}" srcOrd="1" destOrd="0" parTransId="{B0D8F072-24BE-4A78-883D-00CF00C85362}" sibTransId="{E78A6281-6946-4EA1-A4E5-7186145A317C}"/>
    <dgm:cxn modelId="{7DC7294C-18A2-4D99-8329-E52C7FFC24AF}" srcId="{64D1A03D-BBA7-420E-B5A4-E09D84CAFE77}" destId="{2EB9259E-6D8F-4B0D-8589-C619C004A7CF}" srcOrd="0" destOrd="0" parTransId="{82E64642-C064-4AF1-BA0C-7D7BABCAC1A3}" sibTransId="{4A31A5A8-AEA0-46D6-AEAD-7CA7A2A0E66C}"/>
    <dgm:cxn modelId="{A6723B61-CA57-4705-AFBA-0CD2430F34C0}" type="presOf" srcId="{B53C69B6-8E53-4CE8-A8BD-9DADCF1A82C3}" destId="{1107AC21-2B27-4E7B-935A-1757BC61C5AF}" srcOrd="0" destOrd="2" presId="urn:microsoft.com/office/officeart/2005/8/layout/vList2"/>
    <dgm:cxn modelId="{4C269979-BF4A-4286-8D09-38B3B99E84C8}" type="presOf" srcId="{64D1A03D-BBA7-420E-B5A4-E09D84CAFE77}" destId="{FF36B10B-7917-45A0-8770-E14558FEDED4}" srcOrd="0" destOrd="0" presId="urn:microsoft.com/office/officeart/2005/8/layout/vList2"/>
    <dgm:cxn modelId="{F1807785-5D36-4351-A1AB-185E20DB9927}" type="presOf" srcId="{7E2C41AA-4961-4DB3-BD15-84B6FCFE5F03}" destId="{1107AC21-2B27-4E7B-935A-1757BC61C5AF}" srcOrd="0" destOrd="1" presId="urn:microsoft.com/office/officeart/2005/8/layout/vList2"/>
    <dgm:cxn modelId="{206D80A5-2C3A-45F8-A6B1-669C373034BD}" srcId="{64D1A03D-BBA7-420E-B5A4-E09D84CAFE77}" destId="{B53C69B6-8E53-4CE8-A8BD-9DADCF1A82C3}" srcOrd="2" destOrd="0" parTransId="{D35E1069-E46C-4780-AA10-3371EAEA692B}" sibTransId="{96C5DADD-BC6A-4776-B9C8-9E2515D72E08}"/>
    <dgm:cxn modelId="{F69474A8-15D8-41D4-AAFE-000D59536D7D}" srcId="{130FBCC9-09AD-4429-8103-0DAEB5613D56}" destId="{64D1A03D-BBA7-420E-B5A4-E09D84CAFE77}" srcOrd="0" destOrd="0" parTransId="{E4FC5BAD-001D-4FCF-B9D7-4917FA42E8EA}" sibTransId="{B6FA6509-E771-47A0-A51C-17FC227DAED8}"/>
    <dgm:cxn modelId="{96B0F9A9-A7F1-4061-AA78-CB2EAA7722F0}" type="presOf" srcId="{4B8ACF90-DE29-494C-9822-8209F28B6C3D}" destId="{F7E4016F-6D41-47CF-84EF-FCC0ACB2860E}" srcOrd="0" destOrd="1" presId="urn:microsoft.com/office/officeart/2005/8/layout/vList2"/>
    <dgm:cxn modelId="{41DC34AA-0503-4446-8880-CE053A1E7F05}" srcId="{0CAB6DFB-CE91-49EC-91F9-1569E29BACC6}" destId="{16C6B179-7636-47F3-A52D-50FB95C2FAEF}" srcOrd="0" destOrd="0" parTransId="{B7BFCFE1-3001-4528-AD0B-84946493DC75}" sibTransId="{279944FB-A750-4442-9883-1048834D473E}"/>
    <dgm:cxn modelId="{EC5C0DC0-6835-4774-B84A-DACB20DBBBC6}" type="presOf" srcId="{130FBCC9-09AD-4429-8103-0DAEB5613D56}" destId="{4ABF60D8-EE6D-4D16-95D9-933F5E583D09}" srcOrd="0" destOrd="0" presId="urn:microsoft.com/office/officeart/2005/8/layout/vList2"/>
    <dgm:cxn modelId="{5283DDD9-7CEC-483B-BE12-15F9BF79F5AC}" type="presOf" srcId="{2EB9259E-6D8F-4B0D-8589-C619C004A7CF}" destId="{1107AC21-2B27-4E7B-935A-1757BC61C5AF}" srcOrd="0" destOrd="0" presId="urn:microsoft.com/office/officeart/2005/8/layout/vList2"/>
    <dgm:cxn modelId="{96A402E4-B301-4E62-AD10-9FC15B7DEFCD}" type="presOf" srcId="{0CAB6DFB-CE91-49EC-91F9-1569E29BACC6}" destId="{8BA03F34-AAEC-4E83-9BE7-C3B5E1C08BED}" srcOrd="0" destOrd="0" presId="urn:microsoft.com/office/officeart/2005/8/layout/vList2"/>
    <dgm:cxn modelId="{E8B350E6-48CF-403B-8B95-0F290FB7DC7E}" srcId="{130FBCC9-09AD-4429-8103-0DAEB5613D56}" destId="{0CAB6DFB-CE91-49EC-91F9-1569E29BACC6}" srcOrd="1" destOrd="0" parTransId="{C7D218C6-959A-4D68-8A8D-6490338F2B83}" sibTransId="{EADB41EC-137B-4816-A651-1E049E728E92}"/>
    <dgm:cxn modelId="{22F25140-AE5C-4C50-BBE3-72DDD22C573C}" type="presParOf" srcId="{4ABF60D8-EE6D-4D16-95D9-933F5E583D09}" destId="{FF36B10B-7917-45A0-8770-E14558FEDED4}" srcOrd="0" destOrd="0" presId="urn:microsoft.com/office/officeart/2005/8/layout/vList2"/>
    <dgm:cxn modelId="{0E25A2CE-D806-4FC6-B6FB-4E231FB60472}" type="presParOf" srcId="{4ABF60D8-EE6D-4D16-95D9-933F5E583D09}" destId="{1107AC21-2B27-4E7B-935A-1757BC61C5AF}" srcOrd="1" destOrd="0" presId="urn:microsoft.com/office/officeart/2005/8/layout/vList2"/>
    <dgm:cxn modelId="{795443EC-ABCF-4754-ADFC-3041500EFCBC}" type="presParOf" srcId="{4ABF60D8-EE6D-4D16-95D9-933F5E583D09}" destId="{8BA03F34-AAEC-4E83-9BE7-C3B5E1C08BED}" srcOrd="2" destOrd="0" presId="urn:microsoft.com/office/officeart/2005/8/layout/vList2"/>
    <dgm:cxn modelId="{05D9DF7A-0900-4A2B-9431-707200D540FE}" type="presParOf" srcId="{4ABF60D8-EE6D-4D16-95D9-933F5E583D09}" destId="{F7E4016F-6D41-47CF-84EF-FCC0ACB28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587FF-E229-470E-BE45-7E74383D61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3388D8-5D65-49BC-BD4C-FC4039D4C038}">
      <dgm:prSet/>
      <dgm:spPr/>
      <dgm:t>
        <a:bodyPr/>
        <a:lstStyle/>
        <a:p>
          <a:r>
            <a:rPr lang="en-US"/>
            <a:t>Governance Team </a:t>
          </a:r>
        </a:p>
      </dgm:t>
    </dgm:pt>
    <dgm:pt modelId="{74A5A316-1DF6-453E-B574-4CAFB04238E1}" type="parTrans" cxnId="{D942479D-8FDE-4F9D-8190-FFCADAD09591}">
      <dgm:prSet/>
      <dgm:spPr/>
      <dgm:t>
        <a:bodyPr/>
        <a:lstStyle/>
        <a:p>
          <a:endParaRPr lang="en-US"/>
        </a:p>
      </dgm:t>
    </dgm:pt>
    <dgm:pt modelId="{98121FCD-7C25-461D-9AC5-6705E5371A02}" type="sibTrans" cxnId="{D942479D-8FDE-4F9D-8190-FFCADAD09591}">
      <dgm:prSet/>
      <dgm:spPr/>
      <dgm:t>
        <a:bodyPr/>
        <a:lstStyle/>
        <a:p>
          <a:endParaRPr lang="en-US"/>
        </a:p>
      </dgm:t>
    </dgm:pt>
    <dgm:pt modelId="{B2735E4A-B9C0-4D71-8A9F-4D8533719B58}">
      <dgm:prSet/>
      <dgm:spPr/>
      <dgm:t>
        <a:bodyPr/>
        <a:lstStyle/>
        <a:p>
          <a:r>
            <a:rPr lang="en-US"/>
            <a:t>Long-term strategy/succession </a:t>
          </a:r>
        </a:p>
      </dgm:t>
    </dgm:pt>
    <dgm:pt modelId="{70B78EEE-17B4-49C6-9398-61C72645E7B3}" type="parTrans" cxnId="{594061EC-A285-4B2B-A46F-58337EF5F3DC}">
      <dgm:prSet/>
      <dgm:spPr/>
      <dgm:t>
        <a:bodyPr/>
        <a:lstStyle/>
        <a:p>
          <a:endParaRPr lang="en-US"/>
        </a:p>
      </dgm:t>
    </dgm:pt>
    <dgm:pt modelId="{67FA981C-1660-422B-80B3-5A0C7FBD910C}" type="sibTrans" cxnId="{594061EC-A285-4B2B-A46F-58337EF5F3DC}">
      <dgm:prSet/>
      <dgm:spPr/>
      <dgm:t>
        <a:bodyPr/>
        <a:lstStyle/>
        <a:p>
          <a:endParaRPr lang="en-US"/>
        </a:p>
      </dgm:t>
    </dgm:pt>
    <dgm:pt modelId="{80777ECE-5CAC-4590-92F8-FCB717323B70}">
      <dgm:prSet/>
      <dgm:spPr/>
      <dgm:t>
        <a:bodyPr/>
        <a:lstStyle/>
        <a:p>
          <a:r>
            <a:rPr lang="en-US"/>
            <a:t>Recruitment</a:t>
          </a:r>
        </a:p>
      </dgm:t>
    </dgm:pt>
    <dgm:pt modelId="{4B5FEF79-5CEE-412F-AE02-070E50063A04}" type="parTrans" cxnId="{44F14C53-DB78-427F-81A3-574344E23DFB}">
      <dgm:prSet/>
      <dgm:spPr/>
      <dgm:t>
        <a:bodyPr/>
        <a:lstStyle/>
        <a:p>
          <a:endParaRPr lang="en-US"/>
        </a:p>
      </dgm:t>
    </dgm:pt>
    <dgm:pt modelId="{F90B94F6-0BE7-4EAF-BB33-73C21F93125E}" type="sibTrans" cxnId="{44F14C53-DB78-427F-81A3-574344E23DFB}">
      <dgm:prSet/>
      <dgm:spPr/>
      <dgm:t>
        <a:bodyPr/>
        <a:lstStyle/>
        <a:p>
          <a:endParaRPr lang="en-US"/>
        </a:p>
      </dgm:t>
    </dgm:pt>
    <dgm:pt modelId="{D2CFB8A5-E010-4997-9F8F-694F8BCC7D01}">
      <dgm:prSet/>
      <dgm:spPr/>
      <dgm:t>
        <a:bodyPr/>
        <a:lstStyle/>
        <a:p>
          <a:r>
            <a:rPr lang="en-US"/>
            <a:t>Policy </a:t>
          </a:r>
        </a:p>
      </dgm:t>
    </dgm:pt>
    <dgm:pt modelId="{C2E7BFA3-3BDB-4914-8FF3-AD1712D0FA4A}" type="parTrans" cxnId="{85D11A66-7D74-455E-8A70-747017B7BECE}">
      <dgm:prSet/>
      <dgm:spPr/>
      <dgm:t>
        <a:bodyPr/>
        <a:lstStyle/>
        <a:p>
          <a:endParaRPr lang="en-US"/>
        </a:p>
      </dgm:t>
    </dgm:pt>
    <dgm:pt modelId="{18BB43EF-2DFD-4A0B-9903-20AABAD4B693}" type="sibTrans" cxnId="{85D11A66-7D74-455E-8A70-747017B7BECE}">
      <dgm:prSet/>
      <dgm:spPr/>
      <dgm:t>
        <a:bodyPr/>
        <a:lstStyle/>
        <a:p>
          <a:endParaRPr lang="en-US"/>
        </a:p>
      </dgm:t>
    </dgm:pt>
    <dgm:pt modelId="{1B570B76-7828-4B4D-B8A7-1355C5EC1E31}">
      <dgm:prSet/>
      <dgm:spPr/>
      <dgm:t>
        <a:bodyPr/>
        <a:lstStyle/>
        <a:p>
          <a:r>
            <a:rPr lang="en-US"/>
            <a:t>Incorporation/Bylaws/AGM </a:t>
          </a:r>
        </a:p>
      </dgm:t>
    </dgm:pt>
    <dgm:pt modelId="{845926F5-45B4-4080-A761-44A548689AD8}" type="parTrans" cxnId="{41721D0E-04BE-4042-8D9D-620D7D5C8E1F}">
      <dgm:prSet/>
      <dgm:spPr/>
      <dgm:t>
        <a:bodyPr/>
        <a:lstStyle/>
        <a:p>
          <a:endParaRPr lang="en-US"/>
        </a:p>
      </dgm:t>
    </dgm:pt>
    <dgm:pt modelId="{39B065BB-6A0C-45B8-A897-9F6356ED3C9F}" type="sibTrans" cxnId="{41721D0E-04BE-4042-8D9D-620D7D5C8E1F}">
      <dgm:prSet/>
      <dgm:spPr/>
      <dgm:t>
        <a:bodyPr/>
        <a:lstStyle/>
        <a:p>
          <a:endParaRPr lang="en-US"/>
        </a:p>
      </dgm:t>
    </dgm:pt>
    <dgm:pt modelId="{1138CEA0-7B71-4195-9DFF-F9DF49DB21C2}">
      <dgm:prSet/>
      <dgm:spPr/>
      <dgm:t>
        <a:bodyPr/>
        <a:lstStyle/>
        <a:p>
          <a:r>
            <a:rPr lang="en-US"/>
            <a:t>Investment Team </a:t>
          </a:r>
        </a:p>
      </dgm:t>
    </dgm:pt>
    <dgm:pt modelId="{1A124909-6136-4B22-BBAD-1EED1C6F98C6}" type="parTrans" cxnId="{10D02418-7C89-4DA3-9B44-8F07F72A3CAE}">
      <dgm:prSet/>
      <dgm:spPr/>
      <dgm:t>
        <a:bodyPr/>
        <a:lstStyle/>
        <a:p>
          <a:endParaRPr lang="en-US"/>
        </a:p>
      </dgm:t>
    </dgm:pt>
    <dgm:pt modelId="{C80293E0-5334-4C57-BE1C-4E247CC20BA0}" type="sibTrans" cxnId="{10D02418-7C89-4DA3-9B44-8F07F72A3CAE}">
      <dgm:prSet/>
      <dgm:spPr/>
      <dgm:t>
        <a:bodyPr/>
        <a:lstStyle/>
        <a:p>
          <a:endParaRPr lang="en-US"/>
        </a:p>
      </dgm:t>
    </dgm:pt>
    <dgm:pt modelId="{94B53328-B4AF-4039-9E9E-B7FD32FE19A4}">
      <dgm:prSet/>
      <dgm:spPr/>
      <dgm:t>
        <a:bodyPr/>
        <a:lstStyle/>
        <a:p>
          <a:r>
            <a:rPr lang="en-US"/>
            <a:t>Search Criteria </a:t>
          </a:r>
        </a:p>
      </dgm:t>
    </dgm:pt>
    <dgm:pt modelId="{585F8C50-BB0E-4626-947D-19249801BFBB}" type="parTrans" cxnId="{9EEFAE49-0EB2-4C5D-833A-F41DD84E9471}">
      <dgm:prSet/>
      <dgm:spPr/>
      <dgm:t>
        <a:bodyPr/>
        <a:lstStyle/>
        <a:p>
          <a:endParaRPr lang="en-US"/>
        </a:p>
      </dgm:t>
    </dgm:pt>
    <dgm:pt modelId="{619D4684-6DCC-481A-9233-04DB0359F459}" type="sibTrans" cxnId="{9EEFAE49-0EB2-4C5D-833A-F41DD84E9471}">
      <dgm:prSet/>
      <dgm:spPr/>
      <dgm:t>
        <a:bodyPr/>
        <a:lstStyle/>
        <a:p>
          <a:endParaRPr lang="en-US"/>
        </a:p>
      </dgm:t>
    </dgm:pt>
    <dgm:pt modelId="{F38A118E-1BBA-4520-8650-4B2F2CCC5C82}">
      <dgm:prSet/>
      <dgm:spPr/>
      <dgm:t>
        <a:bodyPr/>
        <a:lstStyle/>
        <a:p>
          <a:r>
            <a:rPr lang="en-US"/>
            <a:t>Initial due-diligence </a:t>
          </a:r>
        </a:p>
      </dgm:t>
    </dgm:pt>
    <dgm:pt modelId="{298CA873-2DDA-4014-A6C8-459E43D9FD8A}" type="parTrans" cxnId="{EF66BD1E-264A-4264-B7AE-E1E2665C574D}">
      <dgm:prSet/>
      <dgm:spPr/>
      <dgm:t>
        <a:bodyPr/>
        <a:lstStyle/>
        <a:p>
          <a:endParaRPr lang="en-US"/>
        </a:p>
      </dgm:t>
    </dgm:pt>
    <dgm:pt modelId="{5AE64481-7E7B-4320-9590-76BF480E5986}" type="sibTrans" cxnId="{EF66BD1E-264A-4264-B7AE-E1E2665C574D}">
      <dgm:prSet/>
      <dgm:spPr/>
      <dgm:t>
        <a:bodyPr/>
        <a:lstStyle/>
        <a:p>
          <a:endParaRPr lang="en-US"/>
        </a:p>
      </dgm:t>
    </dgm:pt>
    <dgm:pt modelId="{AB004C40-18E5-409C-966D-A4FE0412727F}">
      <dgm:prSet/>
      <dgm:spPr/>
      <dgm:t>
        <a:bodyPr/>
        <a:lstStyle/>
        <a:p>
          <a:r>
            <a:rPr lang="en-US"/>
            <a:t>Finance Committee </a:t>
          </a:r>
        </a:p>
      </dgm:t>
    </dgm:pt>
    <dgm:pt modelId="{DBD00DA2-AF52-4B42-AC7C-D881162A74C4}" type="parTrans" cxnId="{1DACFDCD-9735-4589-A0D5-858097EE7B6E}">
      <dgm:prSet/>
      <dgm:spPr/>
      <dgm:t>
        <a:bodyPr/>
        <a:lstStyle/>
        <a:p>
          <a:endParaRPr lang="en-US"/>
        </a:p>
      </dgm:t>
    </dgm:pt>
    <dgm:pt modelId="{479CBC4C-287B-4A09-9CA8-D539BFB5B9FB}" type="sibTrans" cxnId="{1DACFDCD-9735-4589-A0D5-858097EE7B6E}">
      <dgm:prSet/>
      <dgm:spPr/>
      <dgm:t>
        <a:bodyPr/>
        <a:lstStyle/>
        <a:p>
          <a:endParaRPr lang="en-US"/>
        </a:p>
      </dgm:t>
    </dgm:pt>
    <dgm:pt modelId="{F12702D9-C2E1-4E47-9039-CF28C0980B6E}">
      <dgm:prSet/>
      <dgm:spPr/>
      <dgm:t>
        <a:bodyPr/>
        <a:lstStyle/>
        <a:p>
          <a:r>
            <a:rPr lang="en-US"/>
            <a:t>Feasibility of the co-operative</a:t>
          </a:r>
        </a:p>
      </dgm:t>
    </dgm:pt>
    <dgm:pt modelId="{E579A270-C331-4F16-AB2F-88B11CFF171E}" type="parTrans" cxnId="{23707ECD-8E20-4FD9-BB9B-B0CA7CDAD1ED}">
      <dgm:prSet/>
      <dgm:spPr/>
      <dgm:t>
        <a:bodyPr/>
        <a:lstStyle/>
        <a:p>
          <a:endParaRPr lang="en-US"/>
        </a:p>
      </dgm:t>
    </dgm:pt>
    <dgm:pt modelId="{8BB945F3-733F-4B7B-ADDE-D8371F3A67A8}" type="sibTrans" cxnId="{23707ECD-8E20-4FD9-BB9B-B0CA7CDAD1ED}">
      <dgm:prSet/>
      <dgm:spPr/>
      <dgm:t>
        <a:bodyPr/>
        <a:lstStyle/>
        <a:p>
          <a:endParaRPr lang="en-US"/>
        </a:p>
      </dgm:t>
    </dgm:pt>
    <dgm:pt modelId="{12697A91-8A7B-4785-ADED-ECAD8B8D49F6}">
      <dgm:prSet/>
      <dgm:spPr/>
      <dgm:t>
        <a:bodyPr/>
        <a:lstStyle/>
        <a:p>
          <a:r>
            <a:rPr lang="en-US"/>
            <a:t>Reporting and admin</a:t>
          </a:r>
        </a:p>
      </dgm:t>
    </dgm:pt>
    <dgm:pt modelId="{C5C85567-7356-4F20-B26C-51382F6210AA}" type="parTrans" cxnId="{1EE4A7C7-95FC-48B6-8022-2912FC926D20}">
      <dgm:prSet/>
      <dgm:spPr/>
      <dgm:t>
        <a:bodyPr/>
        <a:lstStyle/>
        <a:p>
          <a:endParaRPr lang="en-US"/>
        </a:p>
      </dgm:t>
    </dgm:pt>
    <dgm:pt modelId="{0EF2EA9C-EAE6-4A05-A984-83469882F7D4}" type="sibTrans" cxnId="{1EE4A7C7-95FC-48B6-8022-2912FC926D20}">
      <dgm:prSet/>
      <dgm:spPr/>
      <dgm:t>
        <a:bodyPr/>
        <a:lstStyle/>
        <a:p>
          <a:endParaRPr lang="en-US"/>
        </a:p>
      </dgm:t>
    </dgm:pt>
    <dgm:pt modelId="{9CD77854-3289-4C39-92F2-0A4501A2ACA2}">
      <dgm:prSet/>
      <dgm:spPr/>
      <dgm:t>
        <a:bodyPr/>
        <a:lstStyle/>
        <a:p>
          <a:r>
            <a:rPr lang="en-US"/>
            <a:t>Member Engagement </a:t>
          </a:r>
        </a:p>
      </dgm:t>
    </dgm:pt>
    <dgm:pt modelId="{3DA53A0D-ADA0-4EBC-98D5-F5CF42A1F7F7}" type="parTrans" cxnId="{F40FF20F-FB1E-43B7-8E8D-C64D108CC022}">
      <dgm:prSet/>
      <dgm:spPr/>
      <dgm:t>
        <a:bodyPr/>
        <a:lstStyle/>
        <a:p>
          <a:endParaRPr lang="en-US"/>
        </a:p>
      </dgm:t>
    </dgm:pt>
    <dgm:pt modelId="{8EB9E11F-39DB-4598-9BFE-164F8DEE4B70}" type="sibTrans" cxnId="{F40FF20F-FB1E-43B7-8E8D-C64D108CC022}">
      <dgm:prSet/>
      <dgm:spPr/>
      <dgm:t>
        <a:bodyPr/>
        <a:lstStyle/>
        <a:p>
          <a:endParaRPr lang="en-US"/>
        </a:p>
      </dgm:t>
    </dgm:pt>
    <dgm:pt modelId="{0D6287BD-D77D-4B4B-BD7D-138745337489}">
      <dgm:prSet/>
      <dgm:spPr/>
      <dgm:t>
        <a:bodyPr/>
        <a:lstStyle/>
        <a:p>
          <a:r>
            <a:rPr lang="en-US"/>
            <a:t>Communications </a:t>
          </a:r>
        </a:p>
      </dgm:t>
    </dgm:pt>
    <dgm:pt modelId="{610FC17A-9D1B-46C4-B0FE-F2F27E8D30A2}" type="parTrans" cxnId="{98F992C8-96E2-4FAE-A4B9-E07B7F657132}">
      <dgm:prSet/>
      <dgm:spPr/>
      <dgm:t>
        <a:bodyPr/>
        <a:lstStyle/>
        <a:p>
          <a:endParaRPr lang="en-US"/>
        </a:p>
      </dgm:t>
    </dgm:pt>
    <dgm:pt modelId="{60C8B1AE-F234-4B71-996D-731D04AC6A5D}" type="sibTrans" cxnId="{98F992C8-96E2-4FAE-A4B9-E07B7F657132}">
      <dgm:prSet/>
      <dgm:spPr/>
      <dgm:t>
        <a:bodyPr/>
        <a:lstStyle/>
        <a:p>
          <a:endParaRPr lang="en-US"/>
        </a:p>
      </dgm:t>
    </dgm:pt>
    <dgm:pt modelId="{AD8EA819-90F2-49EC-A100-A539C7E5AD87}" type="pres">
      <dgm:prSet presAssocID="{291587FF-E229-470E-BE45-7E74383D6122}" presName="linear" presStyleCnt="0">
        <dgm:presLayoutVars>
          <dgm:animLvl val="lvl"/>
          <dgm:resizeHandles val="exact"/>
        </dgm:presLayoutVars>
      </dgm:prSet>
      <dgm:spPr/>
    </dgm:pt>
    <dgm:pt modelId="{AEAE450E-7E31-4ECF-B302-7E64D9B40EBA}" type="pres">
      <dgm:prSet presAssocID="{F23388D8-5D65-49BC-BD4C-FC4039D4C0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903009-F3B0-4C3D-A3ED-920DED394AA3}" type="pres">
      <dgm:prSet presAssocID="{F23388D8-5D65-49BC-BD4C-FC4039D4C038}" presName="childText" presStyleLbl="revTx" presStyleIdx="0" presStyleCnt="4">
        <dgm:presLayoutVars>
          <dgm:bulletEnabled val="1"/>
        </dgm:presLayoutVars>
      </dgm:prSet>
      <dgm:spPr/>
    </dgm:pt>
    <dgm:pt modelId="{8D5DF263-40FB-43D2-9262-3E2F5504252D}" type="pres">
      <dgm:prSet presAssocID="{1138CEA0-7B71-4195-9DFF-F9DF49DB21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DC9A3E-07D3-41DB-99AB-31305D8D9CA3}" type="pres">
      <dgm:prSet presAssocID="{1138CEA0-7B71-4195-9DFF-F9DF49DB21C2}" presName="childText" presStyleLbl="revTx" presStyleIdx="1" presStyleCnt="4">
        <dgm:presLayoutVars>
          <dgm:bulletEnabled val="1"/>
        </dgm:presLayoutVars>
      </dgm:prSet>
      <dgm:spPr/>
    </dgm:pt>
    <dgm:pt modelId="{F034C2D6-9FFD-4973-9E90-3D2C3DBB25EE}" type="pres">
      <dgm:prSet presAssocID="{AB004C40-18E5-409C-966D-A4FE041272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3DD237-D742-4801-B5AC-65A74F45F0E5}" type="pres">
      <dgm:prSet presAssocID="{AB004C40-18E5-409C-966D-A4FE0412727F}" presName="childText" presStyleLbl="revTx" presStyleIdx="2" presStyleCnt="4">
        <dgm:presLayoutVars>
          <dgm:bulletEnabled val="1"/>
        </dgm:presLayoutVars>
      </dgm:prSet>
      <dgm:spPr/>
    </dgm:pt>
    <dgm:pt modelId="{08CDD1D2-C540-4D75-B71B-7C061A9A7B83}" type="pres">
      <dgm:prSet presAssocID="{9CD77854-3289-4C39-92F2-0A4501A2AC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8DEEA60-5037-47ED-B7FF-CC0F01A16E54}" type="pres">
      <dgm:prSet presAssocID="{9CD77854-3289-4C39-92F2-0A4501A2ACA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1721D0E-04BE-4042-8D9D-620D7D5C8E1F}" srcId="{F23388D8-5D65-49BC-BD4C-FC4039D4C038}" destId="{1B570B76-7828-4B4D-B8A7-1355C5EC1E31}" srcOrd="2" destOrd="0" parTransId="{845926F5-45B4-4080-A761-44A548689AD8}" sibTransId="{39B065BB-6A0C-45B8-A897-9F6356ED3C9F}"/>
    <dgm:cxn modelId="{F40FF20F-FB1E-43B7-8E8D-C64D108CC022}" srcId="{291587FF-E229-470E-BE45-7E74383D6122}" destId="{9CD77854-3289-4C39-92F2-0A4501A2ACA2}" srcOrd="3" destOrd="0" parTransId="{3DA53A0D-ADA0-4EBC-98D5-F5CF42A1F7F7}" sibTransId="{8EB9E11F-39DB-4598-9BFE-164F8DEE4B70}"/>
    <dgm:cxn modelId="{10D02418-7C89-4DA3-9B44-8F07F72A3CAE}" srcId="{291587FF-E229-470E-BE45-7E74383D6122}" destId="{1138CEA0-7B71-4195-9DFF-F9DF49DB21C2}" srcOrd="1" destOrd="0" parTransId="{1A124909-6136-4B22-BBAD-1EED1C6F98C6}" sibTransId="{C80293E0-5334-4C57-BE1C-4E247CC20BA0}"/>
    <dgm:cxn modelId="{EF66BD1E-264A-4264-B7AE-E1E2665C574D}" srcId="{1138CEA0-7B71-4195-9DFF-F9DF49DB21C2}" destId="{F38A118E-1BBA-4520-8650-4B2F2CCC5C82}" srcOrd="1" destOrd="0" parTransId="{298CA873-2DDA-4014-A6C8-459E43D9FD8A}" sibTransId="{5AE64481-7E7B-4320-9590-76BF480E5986}"/>
    <dgm:cxn modelId="{4A51E227-F092-42DA-828C-77D48B8D055C}" type="presOf" srcId="{291587FF-E229-470E-BE45-7E74383D6122}" destId="{AD8EA819-90F2-49EC-A100-A539C7E5AD87}" srcOrd="0" destOrd="0" presId="urn:microsoft.com/office/officeart/2005/8/layout/vList2"/>
    <dgm:cxn modelId="{CD9AFA36-F63A-4FA2-9EDC-12CB9D4E8D0A}" type="presOf" srcId="{12697A91-8A7B-4785-ADED-ECAD8B8D49F6}" destId="{633DD237-D742-4801-B5AC-65A74F45F0E5}" srcOrd="0" destOrd="1" presId="urn:microsoft.com/office/officeart/2005/8/layout/vList2"/>
    <dgm:cxn modelId="{9EEFAE49-0EB2-4C5D-833A-F41DD84E9471}" srcId="{1138CEA0-7B71-4195-9DFF-F9DF49DB21C2}" destId="{94B53328-B4AF-4039-9E9E-B7FD32FE19A4}" srcOrd="0" destOrd="0" parTransId="{585F8C50-BB0E-4626-947D-19249801BFBB}" sibTransId="{619D4684-6DCC-481A-9233-04DB0359F459}"/>
    <dgm:cxn modelId="{7C24AC4A-B462-40F9-8AB1-5A6D55D7EAE5}" type="presOf" srcId="{94B53328-B4AF-4039-9E9E-B7FD32FE19A4}" destId="{B1DC9A3E-07D3-41DB-99AB-31305D8D9CA3}" srcOrd="0" destOrd="0" presId="urn:microsoft.com/office/officeart/2005/8/layout/vList2"/>
    <dgm:cxn modelId="{39AF2A4B-F7B1-4EA4-8F20-EFF2B75321D5}" type="presOf" srcId="{F38A118E-1BBA-4520-8650-4B2F2CCC5C82}" destId="{B1DC9A3E-07D3-41DB-99AB-31305D8D9CA3}" srcOrd="0" destOrd="1" presId="urn:microsoft.com/office/officeart/2005/8/layout/vList2"/>
    <dgm:cxn modelId="{5BB50951-07E2-4C03-9CC1-02C2099CDA84}" type="presOf" srcId="{0D6287BD-D77D-4B4B-BD7D-138745337489}" destId="{78DEEA60-5037-47ED-B7FF-CC0F01A16E54}" srcOrd="0" destOrd="0" presId="urn:microsoft.com/office/officeart/2005/8/layout/vList2"/>
    <dgm:cxn modelId="{44F14C53-DB78-427F-81A3-574344E23DFB}" srcId="{B2735E4A-B9C0-4D71-8A9F-4D8533719B58}" destId="{80777ECE-5CAC-4590-92F8-FCB717323B70}" srcOrd="0" destOrd="0" parTransId="{4B5FEF79-5CEE-412F-AE02-070E50063A04}" sibTransId="{F90B94F6-0BE7-4EAF-BB33-73C21F93125E}"/>
    <dgm:cxn modelId="{85D11A66-7D74-455E-8A70-747017B7BECE}" srcId="{F23388D8-5D65-49BC-BD4C-FC4039D4C038}" destId="{D2CFB8A5-E010-4997-9F8F-694F8BCC7D01}" srcOrd="1" destOrd="0" parTransId="{C2E7BFA3-3BDB-4914-8FF3-AD1712D0FA4A}" sibTransId="{18BB43EF-2DFD-4A0B-9903-20AABAD4B693}"/>
    <dgm:cxn modelId="{92985C66-B927-4D05-BB2E-214C8975DD65}" type="presOf" srcId="{B2735E4A-B9C0-4D71-8A9F-4D8533719B58}" destId="{C5903009-F3B0-4C3D-A3ED-920DED394AA3}" srcOrd="0" destOrd="0" presId="urn:microsoft.com/office/officeart/2005/8/layout/vList2"/>
    <dgm:cxn modelId="{608B2883-848E-4502-B73F-4C8813894DE1}" type="presOf" srcId="{D2CFB8A5-E010-4997-9F8F-694F8BCC7D01}" destId="{C5903009-F3B0-4C3D-A3ED-920DED394AA3}" srcOrd="0" destOrd="2" presId="urn:microsoft.com/office/officeart/2005/8/layout/vList2"/>
    <dgm:cxn modelId="{19FF9D8D-3EEF-4424-B732-A80B3A4A640A}" type="presOf" srcId="{9CD77854-3289-4C39-92F2-0A4501A2ACA2}" destId="{08CDD1D2-C540-4D75-B71B-7C061A9A7B83}" srcOrd="0" destOrd="0" presId="urn:microsoft.com/office/officeart/2005/8/layout/vList2"/>
    <dgm:cxn modelId="{4827CF8E-01FC-4623-AC59-123F8DE4531A}" type="presOf" srcId="{1138CEA0-7B71-4195-9DFF-F9DF49DB21C2}" destId="{8D5DF263-40FB-43D2-9262-3E2F5504252D}" srcOrd="0" destOrd="0" presId="urn:microsoft.com/office/officeart/2005/8/layout/vList2"/>
    <dgm:cxn modelId="{8F736A8F-BC78-487D-8D55-EC6E58683DE2}" type="presOf" srcId="{80777ECE-5CAC-4590-92F8-FCB717323B70}" destId="{C5903009-F3B0-4C3D-A3ED-920DED394AA3}" srcOrd="0" destOrd="1" presId="urn:microsoft.com/office/officeart/2005/8/layout/vList2"/>
    <dgm:cxn modelId="{0AE56F8F-7F3E-4FB4-A9C1-541CCFA01161}" type="presOf" srcId="{F12702D9-C2E1-4E47-9039-CF28C0980B6E}" destId="{633DD237-D742-4801-B5AC-65A74F45F0E5}" srcOrd="0" destOrd="0" presId="urn:microsoft.com/office/officeart/2005/8/layout/vList2"/>
    <dgm:cxn modelId="{D942479D-8FDE-4F9D-8190-FFCADAD09591}" srcId="{291587FF-E229-470E-BE45-7E74383D6122}" destId="{F23388D8-5D65-49BC-BD4C-FC4039D4C038}" srcOrd="0" destOrd="0" parTransId="{74A5A316-1DF6-453E-B574-4CAFB04238E1}" sibTransId="{98121FCD-7C25-461D-9AC5-6705E5371A02}"/>
    <dgm:cxn modelId="{D74335B5-AEEA-4E46-AD75-652C82571EC3}" type="presOf" srcId="{F23388D8-5D65-49BC-BD4C-FC4039D4C038}" destId="{AEAE450E-7E31-4ECF-B302-7E64D9B40EBA}" srcOrd="0" destOrd="0" presId="urn:microsoft.com/office/officeart/2005/8/layout/vList2"/>
    <dgm:cxn modelId="{1EE4A7C7-95FC-48B6-8022-2912FC926D20}" srcId="{AB004C40-18E5-409C-966D-A4FE0412727F}" destId="{12697A91-8A7B-4785-ADED-ECAD8B8D49F6}" srcOrd="1" destOrd="0" parTransId="{C5C85567-7356-4F20-B26C-51382F6210AA}" sibTransId="{0EF2EA9C-EAE6-4A05-A984-83469882F7D4}"/>
    <dgm:cxn modelId="{98F992C8-96E2-4FAE-A4B9-E07B7F657132}" srcId="{9CD77854-3289-4C39-92F2-0A4501A2ACA2}" destId="{0D6287BD-D77D-4B4B-BD7D-138745337489}" srcOrd="0" destOrd="0" parTransId="{610FC17A-9D1B-46C4-B0FE-F2F27E8D30A2}" sibTransId="{60C8B1AE-F234-4B71-996D-731D04AC6A5D}"/>
    <dgm:cxn modelId="{23707ECD-8E20-4FD9-BB9B-B0CA7CDAD1ED}" srcId="{AB004C40-18E5-409C-966D-A4FE0412727F}" destId="{F12702D9-C2E1-4E47-9039-CF28C0980B6E}" srcOrd="0" destOrd="0" parTransId="{E579A270-C331-4F16-AB2F-88B11CFF171E}" sibTransId="{8BB945F3-733F-4B7B-ADDE-D8371F3A67A8}"/>
    <dgm:cxn modelId="{1DACFDCD-9735-4589-A0D5-858097EE7B6E}" srcId="{291587FF-E229-470E-BE45-7E74383D6122}" destId="{AB004C40-18E5-409C-966D-A4FE0412727F}" srcOrd="2" destOrd="0" parTransId="{DBD00DA2-AF52-4B42-AC7C-D881162A74C4}" sibTransId="{479CBC4C-287B-4A09-9CA8-D539BFB5B9FB}"/>
    <dgm:cxn modelId="{721370E9-00E6-4C4E-B9D8-8404EECC30A5}" type="presOf" srcId="{1B570B76-7828-4B4D-B8A7-1355C5EC1E31}" destId="{C5903009-F3B0-4C3D-A3ED-920DED394AA3}" srcOrd="0" destOrd="3" presId="urn:microsoft.com/office/officeart/2005/8/layout/vList2"/>
    <dgm:cxn modelId="{594061EC-A285-4B2B-A46F-58337EF5F3DC}" srcId="{F23388D8-5D65-49BC-BD4C-FC4039D4C038}" destId="{B2735E4A-B9C0-4D71-8A9F-4D8533719B58}" srcOrd="0" destOrd="0" parTransId="{70B78EEE-17B4-49C6-9398-61C72645E7B3}" sibTransId="{67FA981C-1660-422B-80B3-5A0C7FBD910C}"/>
    <dgm:cxn modelId="{F64EDBF6-EE96-4837-9FF2-9EF6B4C35756}" type="presOf" srcId="{AB004C40-18E5-409C-966D-A4FE0412727F}" destId="{F034C2D6-9FFD-4973-9E90-3D2C3DBB25EE}" srcOrd="0" destOrd="0" presId="urn:microsoft.com/office/officeart/2005/8/layout/vList2"/>
    <dgm:cxn modelId="{9F2169E0-E54E-4294-968D-A3B117420D71}" type="presParOf" srcId="{AD8EA819-90F2-49EC-A100-A539C7E5AD87}" destId="{AEAE450E-7E31-4ECF-B302-7E64D9B40EBA}" srcOrd="0" destOrd="0" presId="urn:microsoft.com/office/officeart/2005/8/layout/vList2"/>
    <dgm:cxn modelId="{61D4EE77-EB76-4FD8-8C18-C77AD71EEFAC}" type="presParOf" srcId="{AD8EA819-90F2-49EC-A100-A539C7E5AD87}" destId="{C5903009-F3B0-4C3D-A3ED-920DED394AA3}" srcOrd="1" destOrd="0" presId="urn:microsoft.com/office/officeart/2005/8/layout/vList2"/>
    <dgm:cxn modelId="{F3E5CDA8-DE29-425B-B3D1-93AD3A8D44BA}" type="presParOf" srcId="{AD8EA819-90F2-49EC-A100-A539C7E5AD87}" destId="{8D5DF263-40FB-43D2-9262-3E2F5504252D}" srcOrd="2" destOrd="0" presId="urn:microsoft.com/office/officeart/2005/8/layout/vList2"/>
    <dgm:cxn modelId="{FA0BEE42-C985-4947-AD56-35451ED37F50}" type="presParOf" srcId="{AD8EA819-90F2-49EC-A100-A539C7E5AD87}" destId="{B1DC9A3E-07D3-41DB-99AB-31305D8D9CA3}" srcOrd="3" destOrd="0" presId="urn:microsoft.com/office/officeart/2005/8/layout/vList2"/>
    <dgm:cxn modelId="{5CEC6A0B-3737-45F7-BBB0-75CF427A1936}" type="presParOf" srcId="{AD8EA819-90F2-49EC-A100-A539C7E5AD87}" destId="{F034C2D6-9FFD-4973-9E90-3D2C3DBB25EE}" srcOrd="4" destOrd="0" presId="urn:microsoft.com/office/officeart/2005/8/layout/vList2"/>
    <dgm:cxn modelId="{96FD6818-74CC-4FB7-AF3B-E51DEFB699BC}" type="presParOf" srcId="{AD8EA819-90F2-49EC-A100-A539C7E5AD87}" destId="{633DD237-D742-4801-B5AC-65A74F45F0E5}" srcOrd="5" destOrd="0" presId="urn:microsoft.com/office/officeart/2005/8/layout/vList2"/>
    <dgm:cxn modelId="{5C1B996C-7271-462A-BC6B-52498F2B38F8}" type="presParOf" srcId="{AD8EA819-90F2-49EC-A100-A539C7E5AD87}" destId="{08CDD1D2-C540-4D75-B71B-7C061A9A7B83}" srcOrd="6" destOrd="0" presId="urn:microsoft.com/office/officeart/2005/8/layout/vList2"/>
    <dgm:cxn modelId="{8A759276-9B85-472A-8426-EDB5B672385D}" type="presParOf" srcId="{AD8EA819-90F2-49EC-A100-A539C7E5AD87}" destId="{78DEEA60-5037-47ED-B7FF-CC0F01A16E5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E9A3-4D80-4279-9D13-1EB7397600CA}">
      <dsp:nvSpPr>
        <dsp:cNvPr id="0" name=""/>
        <dsp:cNvSpPr/>
      </dsp:nvSpPr>
      <dsp:spPr>
        <a:xfrm>
          <a:off x="0" y="476"/>
          <a:ext cx="6269038" cy="65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28726-B737-4523-BB20-6045015C22D2}">
      <dsp:nvSpPr>
        <dsp:cNvPr id="0" name=""/>
        <dsp:cNvSpPr/>
      </dsp:nvSpPr>
      <dsp:spPr>
        <a:xfrm>
          <a:off x="198268" y="147948"/>
          <a:ext cx="360487" cy="360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8FDEB-9614-45B9-A250-2C4364B32CD1}">
      <dsp:nvSpPr>
        <dsp:cNvPr id="0" name=""/>
        <dsp:cNvSpPr/>
      </dsp:nvSpPr>
      <dsp:spPr>
        <a:xfrm>
          <a:off x="757024" y="47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How might individuals easily invest where they work and live to create better economic development outcomes? </a:t>
          </a:r>
          <a:endParaRPr lang="en-US" sz="1600" kern="1200"/>
        </a:p>
      </dsp:txBody>
      <dsp:txXfrm>
        <a:off x="757024" y="476"/>
        <a:ext cx="5512013" cy="655432"/>
      </dsp:txXfrm>
    </dsp:sp>
    <dsp:sp modelId="{84B20854-4B58-4EF9-8601-686882811098}">
      <dsp:nvSpPr>
        <dsp:cNvPr id="0" name=""/>
        <dsp:cNvSpPr/>
      </dsp:nvSpPr>
      <dsp:spPr>
        <a:xfrm>
          <a:off x="0" y="819766"/>
          <a:ext cx="6269038" cy="655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4DDF9-77D6-4D2B-A035-2ED3C96FAFE2}">
      <dsp:nvSpPr>
        <dsp:cNvPr id="0" name=""/>
        <dsp:cNvSpPr/>
      </dsp:nvSpPr>
      <dsp:spPr>
        <a:xfrm>
          <a:off x="198268" y="967238"/>
          <a:ext cx="360487" cy="360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55855-9DFD-4081-8E7E-C16623B2140C}">
      <dsp:nvSpPr>
        <dsp:cNvPr id="0" name=""/>
        <dsp:cNvSpPr/>
      </dsp:nvSpPr>
      <dsp:spPr>
        <a:xfrm>
          <a:off x="757024" y="81976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Co-op structure and Stewardship </a:t>
          </a:r>
        </a:p>
      </dsp:txBody>
      <dsp:txXfrm>
        <a:off x="757024" y="819766"/>
        <a:ext cx="5512013" cy="655432"/>
      </dsp:txXfrm>
    </dsp:sp>
    <dsp:sp modelId="{1EDF6CDD-03B7-428F-8221-A635438588C0}">
      <dsp:nvSpPr>
        <dsp:cNvPr id="0" name=""/>
        <dsp:cNvSpPr/>
      </dsp:nvSpPr>
      <dsp:spPr>
        <a:xfrm>
          <a:off x="0" y="1639056"/>
          <a:ext cx="6269038" cy="655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B8ED-E235-485B-B48E-C9D6C1B1BD09}">
      <dsp:nvSpPr>
        <dsp:cNvPr id="0" name=""/>
        <dsp:cNvSpPr/>
      </dsp:nvSpPr>
      <dsp:spPr>
        <a:xfrm>
          <a:off x="198268" y="1786528"/>
          <a:ext cx="360487" cy="3604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043C-73D6-42FD-9E5B-2AAC27DFB81C}">
      <dsp:nvSpPr>
        <dsp:cNvPr id="0" name=""/>
        <dsp:cNvSpPr/>
      </dsp:nvSpPr>
      <dsp:spPr>
        <a:xfrm>
          <a:off x="757024" y="163905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Pool capital through the sale of RRSP and TFSA eligible shares to invest in local businesses within a designated region to create </a:t>
          </a:r>
        </a:p>
      </dsp:txBody>
      <dsp:txXfrm>
        <a:off x="757024" y="1639056"/>
        <a:ext cx="5512013" cy="655432"/>
      </dsp:txXfrm>
    </dsp:sp>
    <dsp:sp modelId="{27E25A4E-0E7B-4032-BCA8-921ADD9CD222}">
      <dsp:nvSpPr>
        <dsp:cNvPr id="0" name=""/>
        <dsp:cNvSpPr/>
      </dsp:nvSpPr>
      <dsp:spPr>
        <a:xfrm>
          <a:off x="0" y="2458346"/>
          <a:ext cx="6269038" cy="6554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F594-F31E-476F-9C5E-AEA8A12F9A60}">
      <dsp:nvSpPr>
        <dsp:cNvPr id="0" name=""/>
        <dsp:cNvSpPr/>
      </dsp:nvSpPr>
      <dsp:spPr>
        <a:xfrm>
          <a:off x="198268" y="2605818"/>
          <a:ext cx="360487" cy="3604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5C26E-CC7B-4471-B487-0E995AA92AEF}">
      <dsp:nvSpPr>
        <dsp:cNvPr id="0" name=""/>
        <dsp:cNvSpPr/>
      </dsp:nvSpPr>
      <dsp:spPr>
        <a:xfrm>
          <a:off x="757024" y="2458346"/>
          <a:ext cx="2821067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and assess capital needs of local opportunity</a:t>
          </a:r>
        </a:p>
      </dsp:txBody>
      <dsp:txXfrm>
        <a:off x="757024" y="2458346"/>
        <a:ext cx="2821067" cy="655432"/>
      </dsp:txXfrm>
    </dsp:sp>
    <dsp:sp modelId="{451264C8-4BD9-43F7-91A4-3BDEB675250C}">
      <dsp:nvSpPr>
        <dsp:cNvPr id="0" name=""/>
        <dsp:cNvSpPr/>
      </dsp:nvSpPr>
      <dsp:spPr>
        <a:xfrm>
          <a:off x="3578091" y="2458346"/>
          <a:ext cx="2690946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Debt, equity, real-estate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Terms, amount </a:t>
          </a:r>
        </a:p>
      </dsp:txBody>
      <dsp:txXfrm>
        <a:off x="3578091" y="2458346"/>
        <a:ext cx="2690946" cy="655432"/>
      </dsp:txXfrm>
    </dsp:sp>
    <dsp:sp modelId="{3424D505-0071-4B23-8E2B-DD23798896F9}">
      <dsp:nvSpPr>
        <dsp:cNvPr id="0" name=""/>
        <dsp:cNvSpPr/>
      </dsp:nvSpPr>
      <dsp:spPr>
        <a:xfrm>
          <a:off x="0" y="3277636"/>
          <a:ext cx="6269038" cy="6554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732F1-0742-498B-99A0-4926684F6F46}">
      <dsp:nvSpPr>
        <dsp:cNvPr id="0" name=""/>
        <dsp:cNvSpPr/>
      </dsp:nvSpPr>
      <dsp:spPr>
        <a:xfrm>
          <a:off x="198268" y="3425108"/>
          <a:ext cx="360487" cy="3604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BBCBB-C89F-4240-8219-B11467106F58}">
      <dsp:nvSpPr>
        <dsp:cNvPr id="0" name=""/>
        <dsp:cNvSpPr/>
      </dsp:nvSpPr>
      <dsp:spPr>
        <a:xfrm>
          <a:off x="757024" y="3277636"/>
          <a:ext cx="2821067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Raise capital and invest within the region </a:t>
          </a:r>
        </a:p>
      </dsp:txBody>
      <dsp:txXfrm>
        <a:off x="757024" y="3277636"/>
        <a:ext cx="2821067" cy="655432"/>
      </dsp:txXfrm>
    </dsp:sp>
    <dsp:sp modelId="{28216CE6-F62E-4F36-8F7F-6B9677282796}">
      <dsp:nvSpPr>
        <dsp:cNvPr id="0" name=""/>
        <dsp:cNvSpPr/>
      </dsp:nvSpPr>
      <dsp:spPr>
        <a:xfrm>
          <a:off x="3578091" y="3277636"/>
          <a:ext cx="2690946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other capital if needed (grants, vendor take-back, debt-financing) </a:t>
          </a:r>
        </a:p>
      </dsp:txBody>
      <dsp:txXfrm>
        <a:off x="3578091" y="3277636"/>
        <a:ext cx="2690946" cy="655432"/>
      </dsp:txXfrm>
    </dsp:sp>
    <dsp:sp modelId="{C666A462-E4B8-41CD-83D9-C91BCA44432E}">
      <dsp:nvSpPr>
        <dsp:cNvPr id="0" name=""/>
        <dsp:cNvSpPr/>
      </dsp:nvSpPr>
      <dsp:spPr>
        <a:xfrm>
          <a:off x="0" y="4096926"/>
          <a:ext cx="6269038" cy="65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A86C8-B422-4712-B2B0-5CF646E45D25}">
      <dsp:nvSpPr>
        <dsp:cNvPr id="0" name=""/>
        <dsp:cNvSpPr/>
      </dsp:nvSpPr>
      <dsp:spPr>
        <a:xfrm>
          <a:off x="198268" y="4244398"/>
          <a:ext cx="360487" cy="3604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83750-F2C8-4AD5-8F09-BC75DB14DE88}">
      <dsp:nvSpPr>
        <dsp:cNvPr id="0" name=""/>
        <dsp:cNvSpPr/>
      </dsp:nvSpPr>
      <dsp:spPr>
        <a:xfrm>
          <a:off x="757024" y="409692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Maintenance/administration </a:t>
          </a:r>
        </a:p>
      </dsp:txBody>
      <dsp:txXfrm>
        <a:off x="757024" y="4096926"/>
        <a:ext cx="5512013" cy="655432"/>
      </dsp:txXfrm>
    </dsp:sp>
    <dsp:sp modelId="{2F6256D0-35FF-480B-B6BE-306AC3325379}">
      <dsp:nvSpPr>
        <dsp:cNvPr id="0" name=""/>
        <dsp:cNvSpPr/>
      </dsp:nvSpPr>
      <dsp:spPr>
        <a:xfrm>
          <a:off x="0" y="4916216"/>
          <a:ext cx="6269038" cy="655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B0665-D1FD-417E-A2B5-8DE0E49C998C}">
      <dsp:nvSpPr>
        <dsp:cNvPr id="0" name=""/>
        <dsp:cNvSpPr/>
      </dsp:nvSpPr>
      <dsp:spPr>
        <a:xfrm>
          <a:off x="198268" y="5063688"/>
          <a:ext cx="360487" cy="36048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6A8B-4F0E-4555-82B9-16D2428C94E7}">
      <dsp:nvSpPr>
        <dsp:cNvPr id="0" name=""/>
        <dsp:cNvSpPr/>
      </dsp:nvSpPr>
      <dsp:spPr>
        <a:xfrm>
          <a:off x="757024" y="4916216"/>
          <a:ext cx="2821067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Long-term strategy </a:t>
          </a:r>
        </a:p>
      </dsp:txBody>
      <dsp:txXfrm>
        <a:off x="757024" y="4916216"/>
        <a:ext cx="2821067" cy="655432"/>
      </dsp:txXfrm>
    </dsp:sp>
    <dsp:sp modelId="{E80D7BDF-803F-430F-9E33-E51F6585FACA}">
      <dsp:nvSpPr>
        <dsp:cNvPr id="0" name=""/>
        <dsp:cNvSpPr/>
      </dsp:nvSpPr>
      <dsp:spPr>
        <a:xfrm>
          <a:off x="3578091" y="4916216"/>
          <a:ext cx="2690946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Multi-year investing</a:t>
          </a:r>
        </a:p>
      </dsp:txBody>
      <dsp:txXfrm>
        <a:off x="3578091" y="4916216"/>
        <a:ext cx="2690946" cy="65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9E4FA-7F3B-441E-A515-07DC16303AEE}">
      <dsp:nvSpPr>
        <dsp:cNvPr id="0" name=""/>
        <dsp:cNvSpPr/>
      </dsp:nvSpPr>
      <dsp:spPr>
        <a:xfrm>
          <a:off x="0" y="130085"/>
          <a:ext cx="6489509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Minimizes costs </a:t>
          </a:r>
        </a:p>
      </dsp:txBody>
      <dsp:txXfrm>
        <a:off x="30442" y="160527"/>
        <a:ext cx="6428625" cy="562726"/>
      </dsp:txXfrm>
    </dsp:sp>
    <dsp:sp modelId="{8E300DE3-A95D-4783-83A2-3F5A53629C17}">
      <dsp:nvSpPr>
        <dsp:cNvPr id="0" name=""/>
        <dsp:cNvSpPr/>
      </dsp:nvSpPr>
      <dsp:spPr>
        <a:xfrm>
          <a:off x="0" y="753695"/>
          <a:ext cx="6489509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Local knowledge&gt;Professional due-diligence and search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Volunteer boards (restrictions on commission)</a:t>
          </a:r>
          <a:endParaRPr lang="en-US" sz="2000" kern="1200"/>
        </a:p>
      </dsp:txBody>
      <dsp:txXfrm>
        <a:off x="0" y="753695"/>
        <a:ext cx="6489509" cy="699660"/>
      </dsp:txXfrm>
    </dsp:sp>
    <dsp:sp modelId="{3AD26858-79EB-4826-99C9-3184CDE85DF5}">
      <dsp:nvSpPr>
        <dsp:cNvPr id="0" name=""/>
        <dsp:cNvSpPr/>
      </dsp:nvSpPr>
      <dsp:spPr>
        <a:xfrm>
          <a:off x="0" y="1453355"/>
          <a:ext cx="6489509" cy="6236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Expenses</a:t>
          </a:r>
          <a:endParaRPr lang="en-US" sz="2600" kern="1200"/>
        </a:p>
      </dsp:txBody>
      <dsp:txXfrm>
        <a:off x="30442" y="1483797"/>
        <a:ext cx="6428625" cy="562726"/>
      </dsp:txXfrm>
    </dsp:sp>
    <dsp:sp modelId="{6454C6EB-7B88-4902-BA7D-292C2354190F}">
      <dsp:nvSpPr>
        <dsp:cNvPr id="0" name=""/>
        <dsp:cNvSpPr/>
      </dsp:nvSpPr>
      <dsp:spPr>
        <a:xfrm>
          <a:off x="0" y="2076965"/>
          <a:ext cx="6489509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Administrative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Legal and accounting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Account maintenance fees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Marketing </a:t>
          </a:r>
          <a:endParaRPr lang="en-US" sz="2000" kern="1200"/>
        </a:p>
      </dsp:txBody>
      <dsp:txXfrm>
        <a:off x="0" y="2076965"/>
        <a:ext cx="6489509" cy="1372410"/>
      </dsp:txXfrm>
    </dsp:sp>
    <dsp:sp modelId="{CEE1B747-1630-4262-A881-37DF6172535F}">
      <dsp:nvSpPr>
        <dsp:cNvPr id="0" name=""/>
        <dsp:cNvSpPr/>
      </dsp:nvSpPr>
      <dsp:spPr>
        <a:xfrm>
          <a:off x="0" y="3449375"/>
          <a:ext cx="6489509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Revenue </a:t>
          </a:r>
          <a:endParaRPr lang="en-US" sz="2600" kern="1200"/>
        </a:p>
      </dsp:txBody>
      <dsp:txXfrm>
        <a:off x="30442" y="3479817"/>
        <a:ext cx="6428625" cy="562726"/>
      </dsp:txXfrm>
    </dsp:sp>
    <dsp:sp modelId="{1C06AEEA-E520-4F83-9DBC-0F6DBCE328A3}">
      <dsp:nvSpPr>
        <dsp:cNvPr id="0" name=""/>
        <dsp:cNvSpPr/>
      </dsp:nvSpPr>
      <dsp:spPr>
        <a:xfrm>
          <a:off x="0" y="4072985"/>
          <a:ext cx="6489509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 dirty="0"/>
            <a:t>Interest or dividends from investments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i="1" kern="1200" dirty="0"/>
            <a:t>Returned to members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Additional investors benefits (customer, etc.)</a:t>
          </a:r>
        </a:p>
      </dsp:txBody>
      <dsp:txXfrm>
        <a:off x="0" y="4072985"/>
        <a:ext cx="6489509" cy="104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6B10B-7917-45A0-8770-E14558FEDED4}">
      <dsp:nvSpPr>
        <dsp:cNvPr id="0" name=""/>
        <dsp:cNvSpPr/>
      </dsp:nvSpPr>
      <dsp:spPr>
        <a:xfrm>
          <a:off x="0" y="56667"/>
          <a:ext cx="6489509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Get the right people on the bus and build capacity </a:t>
          </a:r>
        </a:p>
      </dsp:txBody>
      <dsp:txXfrm>
        <a:off x="67966" y="124633"/>
        <a:ext cx="6353577" cy="1256367"/>
      </dsp:txXfrm>
    </dsp:sp>
    <dsp:sp modelId="{1107AC21-2B27-4E7B-935A-1757BC61C5AF}">
      <dsp:nvSpPr>
        <dsp:cNvPr id="0" name=""/>
        <dsp:cNvSpPr/>
      </dsp:nvSpPr>
      <dsp:spPr>
        <a:xfrm>
          <a:off x="0" y="1448967"/>
          <a:ext cx="6489509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700" kern="1200"/>
            <a:t>Invitation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700" kern="1200"/>
            <a:t>Assessment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700" kern="1200"/>
            <a:t>Build Skills </a:t>
          </a:r>
          <a:endParaRPr lang="en-US" sz="2700" kern="1200"/>
        </a:p>
      </dsp:txBody>
      <dsp:txXfrm>
        <a:off x="0" y="1448967"/>
        <a:ext cx="6489509" cy="1412775"/>
      </dsp:txXfrm>
    </dsp:sp>
    <dsp:sp modelId="{8BA03F34-AAEC-4E83-9BE7-C3B5E1C08BED}">
      <dsp:nvSpPr>
        <dsp:cNvPr id="0" name=""/>
        <dsp:cNvSpPr/>
      </dsp:nvSpPr>
      <dsp:spPr>
        <a:xfrm>
          <a:off x="0" y="2861743"/>
          <a:ext cx="6489509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Planning</a:t>
          </a:r>
          <a:endParaRPr lang="en-US" sz="3500" kern="1200"/>
        </a:p>
      </dsp:txBody>
      <dsp:txXfrm>
        <a:off x="67966" y="2929709"/>
        <a:ext cx="6353577" cy="1256367"/>
      </dsp:txXfrm>
    </dsp:sp>
    <dsp:sp modelId="{F7E4016F-6D41-47CF-84EF-FCC0ACB2860E}">
      <dsp:nvSpPr>
        <dsp:cNvPr id="0" name=""/>
        <dsp:cNvSpPr/>
      </dsp:nvSpPr>
      <dsp:spPr>
        <a:xfrm>
          <a:off x="0" y="4254043"/>
          <a:ext cx="6489509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700" kern="1200"/>
            <a:t>Mission-Vision-Values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700" kern="1200"/>
            <a:t>Investment Strategy </a:t>
          </a:r>
          <a:endParaRPr lang="en-US" sz="2700" kern="1200"/>
        </a:p>
      </dsp:txBody>
      <dsp:txXfrm>
        <a:off x="0" y="4254043"/>
        <a:ext cx="6489509" cy="941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E450E-7E31-4ECF-B302-7E64D9B40EBA}">
      <dsp:nvSpPr>
        <dsp:cNvPr id="0" name=""/>
        <dsp:cNvSpPr/>
      </dsp:nvSpPr>
      <dsp:spPr>
        <a:xfrm>
          <a:off x="0" y="94670"/>
          <a:ext cx="6489509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Governance Team </a:t>
          </a:r>
        </a:p>
      </dsp:txBody>
      <dsp:txXfrm>
        <a:off x="26930" y="121600"/>
        <a:ext cx="6435649" cy="497795"/>
      </dsp:txXfrm>
    </dsp:sp>
    <dsp:sp modelId="{C5903009-F3B0-4C3D-A3ED-920DED394AA3}">
      <dsp:nvSpPr>
        <dsp:cNvPr id="0" name=""/>
        <dsp:cNvSpPr/>
      </dsp:nvSpPr>
      <dsp:spPr>
        <a:xfrm>
          <a:off x="0" y="646325"/>
          <a:ext cx="6489509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Long-term strategy/succession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Recruitment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Policy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Incorporation/Bylaws/AGM </a:t>
          </a:r>
        </a:p>
      </dsp:txBody>
      <dsp:txXfrm>
        <a:off x="0" y="646325"/>
        <a:ext cx="6489509" cy="1237860"/>
      </dsp:txXfrm>
    </dsp:sp>
    <dsp:sp modelId="{8D5DF263-40FB-43D2-9262-3E2F5504252D}">
      <dsp:nvSpPr>
        <dsp:cNvPr id="0" name=""/>
        <dsp:cNvSpPr/>
      </dsp:nvSpPr>
      <dsp:spPr>
        <a:xfrm>
          <a:off x="0" y="1884185"/>
          <a:ext cx="6489509" cy="55165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Investment Team </a:t>
          </a:r>
        </a:p>
      </dsp:txBody>
      <dsp:txXfrm>
        <a:off x="26930" y="1911115"/>
        <a:ext cx="6435649" cy="497795"/>
      </dsp:txXfrm>
    </dsp:sp>
    <dsp:sp modelId="{B1DC9A3E-07D3-41DB-99AB-31305D8D9CA3}">
      <dsp:nvSpPr>
        <dsp:cNvPr id="0" name=""/>
        <dsp:cNvSpPr/>
      </dsp:nvSpPr>
      <dsp:spPr>
        <a:xfrm>
          <a:off x="0" y="2435840"/>
          <a:ext cx="6489509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Search Criteria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Initial due-diligence </a:t>
          </a:r>
        </a:p>
      </dsp:txBody>
      <dsp:txXfrm>
        <a:off x="0" y="2435840"/>
        <a:ext cx="6489509" cy="618930"/>
      </dsp:txXfrm>
    </dsp:sp>
    <dsp:sp modelId="{F034C2D6-9FFD-4973-9E90-3D2C3DBB25EE}">
      <dsp:nvSpPr>
        <dsp:cNvPr id="0" name=""/>
        <dsp:cNvSpPr/>
      </dsp:nvSpPr>
      <dsp:spPr>
        <a:xfrm>
          <a:off x="0" y="3054770"/>
          <a:ext cx="6489509" cy="55165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Finance Committee </a:t>
          </a:r>
        </a:p>
      </dsp:txBody>
      <dsp:txXfrm>
        <a:off x="26930" y="3081700"/>
        <a:ext cx="6435649" cy="497795"/>
      </dsp:txXfrm>
    </dsp:sp>
    <dsp:sp modelId="{633DD237-D742-4801-B5AC-65A74F45F0E5}">
      <dsp:nvSpPr>
        <dsp:cNvPr id="0" name=""/>
        <dsp:cNvSpPr/>
      </dsp:nvSpPr>
      <dsp:spPr>
        <a:xfrm>
          <a:off x="0" y="3606425"/>
          <a:ext cx="6489509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Feasibility of the co-operative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Reporting and admin</a:t>
          </a:r>
        </a:p>
      </dsp:txBody>
      <dsp:txXfrm>
        <a:off x="0" y="3606425"/>
        <a:ext cx="6489509" cy="618930"/>
      </dsp:txXfrm>
    </dsp:sp>
    <dsp:sp modelId="{08CDD1D2-C540-4D75-B71B-7C061A9A7B83}">
      <dsp:nvSpPr>
        <dsp:cNvPr id="0" name=""/>
        <dsp:cNvSpPr/>
      </dsp:nvSpPr>
      <dsp:spPr>
        <a:xfrm>
          <a:off x="0" y="4225355"/>
          <a:ext cx="6489509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Member Engagement </a:t>
          </a:r>
        </a:p>
      </dsp:txBody>
      <dsp:txXfrm>
        <a:off x="26930" y="4252285"/>
        <a:ext cx="6435649" cy="497795"/>
      </dsp:txXfrm>
    </dsp:sp>
    <dsp:sp modelId="{78DEEA60-5037-47ED-B7FF-CC0F01A16E54}">
      <dsp:nvSpPr>
        <dsp:cNvPr id="0" name=""/>
        <dsp:cNvSpPr/>
      </dsp:nvSpPr>
      <dsp:spPr>
        <a:xfrm>
          <a:off x="0" y="4777010"/>
          <a:ext cx="648950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Communications </a:t>
          </a:r>
        </a:p>
      </dsp:txBody>
      <dsp:txXfrm>
        <a:off x="0" y="4777010"/>
        <a:ext cx="6489509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6561-C6EF-2451-C654-418817CD7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BCE97-3671-8BFB-F2D8-44700695B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0C09-EC24-1B20-F33F-A8DFECB0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A83A-6797-F4D4-699E-F47DB509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1DA1-8EC6-C7A9-8C2D-DB452F11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28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3E86-02C5-653B-85AF-117AACCC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B6125-A838-6A65-850B-9559B7213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A59E4-1F8D-8A0D-5091-4E937EAB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0AA9-4971-2C64-0915-C3C4750E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2E-4E93-B8AE-C3E4-6B0DEF0F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03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CD169-1DE3-E432-C676-CC46A3920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5D309-1EF4-A5EC-93B4-5983EB206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B1F7D-C8A4-E54B-AD93-2FC75D6D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F111-A4EE-B39C-74CF-9AF46B93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142F-A7E3-633A-C4F6-4B58F4AA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77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D0E-3913-482E-773E-82264117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0B3A-EFD2-9A3B-DBD4-ECC8A7CB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B7C0-6829-1876-F1A3-59EEB6F9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7DED-4C7D-6B0F-81FC-887615F2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03D16-0CEE-0AF5-F72A-A3074BD0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1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0E70-4424-C77F-D5CF-B6A0ECDD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96DDA-EC89-81EF-EC88-8B2ACEC4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C9E4-E004-9847-B404-5E93D894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AA5F-4EED-5865-E522-3B55DBD2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9AFA-4066-3DFA-EBD0-8F7E3025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74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1046-6B21-7FA3-9768-B3B14B61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1560-6FCB-478A-F656-7D69BFCDB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CEC14-B732-94F3-E389-CFC144520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6CCC8-74F2-7213-EAA7-4F704E0D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5CF03-1872-9FCC-70EC-E9067F51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7ADA-776A-4AC5-F080-646FF3CB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2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EBD8-7F5A-A319-FA1A-CB7CF373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1154-8D9F-EEAF-A3B9-A03FF37A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415E1-FF3A-66B3-8679-D0D28D7BC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5A3FA-A52A-DD53-996E-1B3E6108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EAFCF-094D-6993-EDA7-D1AE2BF7E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14DC8-6B7D-A832-D2CC-5499C811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51330-CF1C-04BE-9217-37C2118E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1FDFF-D61D-0EA6-F4A2-5BE52297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5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CF2D-F58D-09AF-0D14-5293EF61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CE9E2-1F0E-B144-94F8-C7FE2D41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FBAC1-5F11-4F47-648D-AC843003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C1458-3D2A-3638-D3A8-3BDCCB01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5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B0544-BACD-A4F4-04F1-50C04A3A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5161B-2DC0-A7E7-9D1B-6C5DBD7F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62B0-DAFC-B95C-BB65-12A562A7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72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6AD6-80BF-B9AC-E04C-7E55E1AE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1613-DEA0-9BE4-7354-2C5C24F07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DA53-C3F0-EC2B-5969-4E6F10594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014D7-9F74-879B-852C-E33112A5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89C4-73F9-7A2A-D748-82F2CFDD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33657-21D0-F8E6-7E21-35C22CAB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3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2AA9-57A0-8ED5-73FF-C6A88DE6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87058-F5C8-811B-AAA2-3FFF1EB32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5F99F-FCD2-8409-338F-2A70C5BC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DD938-10F4-40E0-95EA-77DAFBD9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296C3-5B34-1DC7-6662-D9F9FDDF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D98A4-D316-5857-8D05-CD78F00C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92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7806C-8A42-3CA6-D28B-4DC7F656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2CD16-5CEB-637C-8756-B338AB9C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F64D-8D19-FA5B-B992-D0810CCB5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54DE-DE86-4E94-BFF6-386BB6C2198E}" type="datetimeFigureOut">
              <a:rPr lang="en-CA" smtClean="0"/>
              <a:t>2022-09-22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5417-8D07-733B-2B0A-3DDFE28C1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C1B1-45FC-FDA9-B848-CF2F74099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1F6E-30FC-4A37-9FC4-B094A5D56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6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evdirector@acca.coo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3F7F-FBC3-8F43-588E-AB917743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Local Investment Solutions in Alberta and BC</a:t>
            </a:r>
          </a:p>
        </p:txBody>
      </p:sp>
      <p:pic>
        <p:nvPicPr>
          <p:cNvPr id="13" name="Picture 12" descr="A group of men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7230492-3C74-A0A9-61C3-C71B8C961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r="1" b="1046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9" name="Content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BAD1E325-B5DA-375F-A0DC-A05EA49F5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r="17198" b="2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11" name="Picture 10" descr="Two men standing in a greenhouse&#10;&#10;Description automatically generated with low confidence">
            <a:extLst>
              <a:ext uri="{FF2B5EF4-FFF2-40B4-BE49-F238E27FC236}">
                <a16:creationId xmlns:a16="http://schemas.microsoft.com/office/drawing/2014/main" id="{06DD941D-E0DD-B04C-B18A-0E7A41FBB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4106" b="-1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25D71EC3-4A18-7F61-96A2-EC26B602B0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43311" b="-1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99037DB-D0CB-F79F-A358-802FBFB73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09" y="5627281"/>
            <a:ext cx="2460116" cy="10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65DFFA4-2538-EC5B-1175-ADFA3C7D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3" y="338511"/>
            <a:ext cx="3446067" cy="30904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302B92D-E033-FFD0-282A-96CA9D4D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11" y="338510"/>
            <a:ext cx="5330898" cy="211903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8" descr="A few cars parked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A4B4DBB2-F75B-B35D-1AF6-96B086B9D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7698" r="9228" b="22669"/>
          <a:stretch/>
        </p:blipFill>
        <p:spPr>
          <a:xfrm>
            <a:off x="8111484" y="4945685"/>
            <a:ext cx="3457899" cy="1381608"/>
          </a:xfrm>
          <a:noFill/>
        </p:spPr>
      </p:pic>
      <p:pic>
        <p:nvPicPr>
          <p:cNvPr id="12" name="Picture 11" descr="A picture containing sky, outdoor, grass, house&#10;&#10;Description automatically generated">
            <a:extLst>
              <a:ext uri="{FF2B5EF4-FFF2-40B4-BE49-F238E27FC236}">
                <a16:creationId xmlns:a16="http://schemas.microsoft.com/office/drawing/2014/main" id="{C590E259-4756-E07D-AD74-5077270BA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87" y="2499996"/>
            <a:ext cx="2853772" cy="214032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94A9C59-8383-B49E-29AE-A109BCD8D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" y="3716598"/>
            <a:ext cx="3012889" cy="3012889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61C2C23-B4CA-7657-22AD-17B92801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51" y="2699510"/>
            <a:ext cx="3267564" cy="27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040BA-DFAE-4154-A8FB-63462E3D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Investment Co-ops </a:t>
            </a:r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75E729-39FE-7FA5-5EB2-C4D4823D99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3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BD75B-6303-46F9-8662-3AF9E5A6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Co-operative: Advantage </a:t>
            </a:r>
            <a:endParaRPr lang="en-CA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AF9002-C2DE-33F2-8ED5-F04D1A3C55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37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61AEE-CFFD-4CD6-9994-917F7831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Opportunity Development Co-operative: How</a:t>
            </a:r>
            <a:endParaRPr lang="en-CA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88FF54-A138-1015-1F23-220C0492ED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23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769F5-9D8E-4A2D-940F-BF461CAA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Opportunity Development Co-operative: How</a:t>
            </a:r>
            <a:endParaRPr lang="en-CA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9808A4-6051-69F7-A104-5FC470CB24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19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DDBBA-91D0-1CC4-66D5-02CF16E3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" y="4741948"/>
            <a:ext cx="10825663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Local Investment Solutions </a:t>
            </a:r>
          </a:p>
        </p:txBody>
      </p:sp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D5BC47-F733-F3A2-4550-76CBC13A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641793"/>
            <a:ext cx="3677684" cy="1254626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CBB8D72D-5217-49C9-D570-409727DDF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75" y="321734"/>
            <a:ext cx="3118205" cy="1894743"/>
          </a:xfrm>
          <a:prstGeom prst="rect">
            <a:avLst/>
          </a:prstGeom>
        </p:spPr>
      </p:pic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5715471C-922B-B27A-17D6-D6DF1CBE1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40" y="706667"/>
            <a:ext cx="3688120" cy="1124876"/>
          </a:xfrm>
          <a:prstGeom prst="rect">
            <a:avLst/>
          </a:prstGeom>
        </p:spPr>
      </p:pic>
      <p:pic>
        <p:nvPicPr>
          <p:cNvPr id="19" name="Picture 18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EE6E42B5-CE86-C1EF-2839-A237782A9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2916673"/>
            <a:ext cx="3677684" cy="993452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09FC071-D98A-8766-492A-BABCAF8D4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56" y="2871715"/>
            <a:ext cx="3571045" cy="108487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3A24AC4-1CE7-5116-562F-B4D3C2871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34" y="2953490"/>
            <a:ext cx="3688120" cy="92203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0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A60EA-994F-58B3-A133-707E3510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Seth Leon </a:t>
            </a:r>
            <a:endParaRPr lang="en-CA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ctr">
              <a:buNone/>
            </a:pPr>
            <a:r>
              <a:rPr lang="en-CA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587-216-2144</a:t>
            </a:r>
          </a:p>
          <a:p>
            <a:pPr marL="0" indent="0" algn="ctr">
              <a:buNone/>
            </a:pPr>
            <a:r>
              <a:rPr lang="en-CA" sz="4800" dirty="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devdirector@acca.coop</a:t>
            </a:r>
            <a:r>
              <a:rPr lang="en-CA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 algn="ctr">
              <a:buNone/>
            </a:pPr>
            <a:r>
              <a:rPr lang="en-CA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www.acca.coop</a:t>
            </a:r>
            <a:endParaRPr lang="en-US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E27F40-39EC-AF8E-3440-93AFA9A3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6" y="5119858"/>
            <a:ext cx="1934509" cy="8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55324AD288A4F94DA8F97360BF522" ma:contentTypeVersion="11" ma:contentTypeDescription="Create a new document." ma:contentTypeScope="" ma:versionID="fb094fdf6f042f52b4c2fdc336981f57">
  <xsd:schema xmlns:xsd="http://www.w3.org/2001/XMLSchema" xmlns:xs="http://www.w3.org/2001/XMLSchema" xmlns:p="http://schemas.microsoft.com/office/2006/metadata/properties" xmlns:ns2="7115f244-71cb-4c93-96a4-a230dffa8c4f" xmlns:ns3="11deafff-c08c-4a07-b2ef-5c9475668f26" targetNamespace="http://schemas.microsoft.com/office/2006/metadata/properties" ma:root="true" ma:fieldsID="36189ef113c94e820823e74f9d79e6e2" ns2:_="" ns3:_="">
    <xsd:import namespace="7115f244-71cb-4c93-96a4-a230dffa8c4f"/>
    <xsd:import namespace="11deafff-c08c-4a07-b2ef-5c9475668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5f244-71cb-4c93-96a4-a230dffa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bf0b12-4ccb-428d-98f1-72e830c2f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eafff-c08c-4a07-b2ef-5c9475668f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28e1e-e9f7-480d-aa00-c345df7084ce}" ma:internalName="TaxCatchAll" ma:showField="CatchAllData" ma:web="11deafff-c08c-4a07-b2ef-5c9475668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deafff-c08c-4a07-b2ef-5c9475668f26" xsi:nil="true"/>
    <lcf76f155ced4ddcb4097134ff3c332f xmlns="7115f244-71cb-4c93-96a4-a230dffa8c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E7B154-31FA-48B6-BD1B-A1B3D3033C52}"/>
</file>

<file path=customXml/itemProps2.xml><?xml version="1.0" encoding="utf-8"?>
<ds:datastoreItem xmlns:ds="http://schemas.openxmlformats.org/officeDocument/2006/customXml" ds:itemID="{129636AE-8782-43C6-AA40-5E2107C7FF0D}"/>
</file>

<file path=customXml/itemProps3.xml><?xml version="1.0" encoding="utf-8"?>
<ds:datastoreItem xmlns:ds="http://schemas.openxmlformats.org/officeDocument/2006/customXml" ds:itemID="{FAE35448-D1AE-40F9-856D-31DB3933EA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Macintosh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 Theme</vt:lpstr>
      <vt:lpstr>Local Investment Solutions in Alberta and BC</vt:lpstr>
      <vt:lpstr>PowerPoint Presentation</vt:lpstr>
      <vt:lpstr>Overview Investment Co-ops </vt:lpstr>
      <vt:lpstr>Co-operative: Advantage </vt:lpstr>
      <vt:lpstr>Opportunity Development Co-operative: How</vt:lpstr>
      <vt:lpstr>Opportunity Development Co-operative: How</vt:lpstr>
      <vt:lpstr>Local Investment Solutions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Investment Solutions in Alberta and BC</dc:title>
  <dc:creator>Seth Leon</dc:creator>
  <cp:lastModifiedBy>Heather Hallgrimson</cp:lastModifiedBy>
  <cp:revision>1</cp:revision>
  <dcterms:created xsi:type="dcterms:W3CDTF">2022-09-22T21:24:19Z</dcterms:created>
  <dcterms:modified xsi:type="dcterms:W3CDTF">2022-09-22T21:54:52Z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0x010100C8455324AD288A4F94DA8F97360BF522</vt:lpwstr>
  </property>
</Properties>
</file>